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84" r:id="rId5"/>
    <p:sldId id="256" r:id="rId6"/>
    <p:sldId id="257" r:id="rId7"/>
    <p:sldId id="258" r:id="rId8"/>
    <p:sldId id="259" r:id="rId9"/>
    <p:sldId id="276" r:id="rId10"/>
    <p:sldId id="265" r:id="rId11"/>
    <p:sldId id="266" r:id="rId12"/>
    <p:sldId id="283" r:id="rId13"/>
    <p:sldId id="279" r:id="rId14"/>
    <p:sldId id="274" r:id="rId15"/>
    <p:sldId id="278" r:id="rId16"/>
    <p:sldId id="264" r:id="rId17"/>
    <p:sldId id="271" r:id="rId18"/>
    <p:sldId id="267" r:id="rId19"/>
    <p:sldId id="26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18940F-DA09-48A8-AEF2-FC6A889EEDB0}" v="2" dt="2024-06-21T18:35:30.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2" d="100"/>
          <a:sy n="102" d="100"/>
        </p:scale>
        <p:origin x="91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CEA68BC1-0214-475A-AAEB-F2C106BEDF3D}">
      <dgm:prSet custT="1"/>
      <dgm:spPr/>
      <dgm:t>
        <a:bodyPr rIns="365760" anchor="ctr"/>
        <a:lstStyle/>
        <a:p>
          <a:r>
            <a:rPr lang="en-US" sz="1400" spc="0" dirty="0">
              <a:solidFill>
                <a:schemeClr val="accent2"/>
              </a:solidFill>
              <a:latin typeface="Avenir Next LT Pro" panose="020B0504020202020204" pitchFamily="34" charset="77"/>
            </a:rPr>
            <a:t>RESEARCH</a:t>
          </a:r>
        </a:p>
      </dgm:t>
    </dgm:pt>
    <dgm:pt modelId="{D39F5498-D166-4D4F-959E-220D13F281F2}" type="parTrans" cxnId="{4A7F6715-186E-49A7-B901-131CC9610C6D}">
      <dgm:prSet/>
      <dgm:spPr/>
      <dgm:t>
        <a:bodyPr/>
        <a:lstStyle/>
        <a:p>
          <a:endParaRPr lang="en-US"/>
        </a:p>
      </dgm:t>
    </dgm:pt>
    <dgm:pt modelId="{D52D63DB-7300-43C9-9B4D-DCAB119753ED}" type="sibTrans" cxnId="{4A7F6715-186E-49A7-B901-131CC9610C6D}">
      <dgm:prSet/>
      <dgm:spPr/>
      <dgm:t>
        <a:bodyPr/>
        <a:lstStyle/>
        <a:p>
          <a:endParaRPr lang="en-US"/>
        </a:p>
      </dgm:t>
    </dgm:pt>
    <dgm:pt modelId="{6E78410F-604C-43A6-A991-1F6A0685C76E}">
      <dgm:prSet custT="1"/>
      <dgm:spPr>
        <a:solidFill>
          <a:schemeClr val="accent2">
            <a:lumMod val="75000"/>
            <a:alpha val="90000"/>
          </a:schemeClr>
        </a:solidFill>
        <a:ln>
          <a:noFill/>
        </a:ln>
      </dgm:spPr>
      <dgm:t>
        <a:bodyPr lIns="182880" tIns="365760" rIns="182880" bIns="182880" anchor="t" anchorCtr="0"/>
        <a:lstStyle/>
        <a:p>
          <a:pPr marL="0" algn="l">
            <a:lnSpc>
              <a:spcPct val="100000"/>
            </a:lnSpc>
            <a:buNone/>
          </a:pPr>
          <a:r>
            <a:rPr lang="en-US" sz="1600" b="0" i="0" dirty="0">
              <a:latin typeface="Bodoni MT" panose="02070603080606020203" pitchFamily="18" charset="77"/>
            </a:rPr>
            <a:t>Prepare myriad of analysis on partners, finance, feedstock supply, community inclusion and business. </a:t>
          </a:r>
          <a:endParaRPr lang="en-US" sz="1600" dirty="0">
            <a:latin typeface="Bodoni MT" panose="02070603080606020203" pitchFamily="18" charset="77"/>
            <a:ea typeface="Calibri" charset="0"/>
            <a:cs typeface="Calibri" charset="0"/>
          </a:endParaRPr>
        </a:p>
      </dgm:t>
    </dgm:pt>
    <dgm:pt modelId="{B87758DC-95B9-415D-8FA2-3A592F03EEB6}" type="parTrans" cxnId="{E6E94786-140A-4645-ACBD-B11A56308E02}">
      <dgm:prSet/>
      <dgm:spPr/>
      <dgm:t>
        <a:bodyPr/>
        <a:lstStyle/>
        <a:p>
          <a:endParaRPr lang="en-US"/>
        </a:p>
      </dgm:t>
    </dgm:pt>
    <dgm:pt modelId="{81ADE71D-3BBC-45B9-8FE7-89C53F21FB8E}" type="sibTrans" cxnId="{E6E94786-140A-4645-ACBD-B11A56308E02}">
      <dgm:prSet/>
      <dgm:spPr/>
      <dgm:t>
        <a:bodyPr/>
        <a:lstStyle/>
        <a:p>
          <a:endParaRPr lang="en-US"/>
        </a:p>
      </dgm:t>
    </dgm:pt>
    <dgm:pt modelId="{57B30C7E-2C98-474C-972A-4A9F013596F6}">
      <dgm:prSet custT="1"/>
      <dgm:spPr/>
      <dgm:t>
        <a:bodyPr rIns="365760" anchor="ctr"/>
        <a:lstStyle/>
        <a:p>
          <a:r>
            <a:rPr lang="en-US" sz="1400" dirty="0">
              <a:solidFill>
                <a:schemeClr val="accent3"/>
              </a:solidFill>
              <a:latin typeface="Avenir Next LT Pro" panose="020B0504020202020204" pitchFamily="34" charset="77"/>
              <a:ea typeface="Calibri" charset="0"/>
              <a:cs typeface="Calibri" charset="0"/>
            </a:rPr>
            <a:t>OUTREACH</a:t>
          </a:r>
        </a:p>
      </dgm:t>
    </dgm:pt>
    <dgm:pt modelId="{3C56CB1B-7905-41E8-90E6-A55A14BA7821}" type="parTrans" cxnId="{13126A2F-129D-4762-93CF-9798949EB589}">
      <dgm:prSet/>
      <dgm:spPr/>
      <dgm:t>
        <a:bodyPr/>
        <a:lstStyle/>
        <a:p>
          <a:endParaRPr lang="en-US"/>
        </a:p>
      </dgm:t>
    </dgm:pt>
    <dgm:pt modelId="{7F14057D-1A20-4F64-A110-C77AC5F00602}" type="sibTrans" cxnId="{13126A2F-129D-4762-93CF-9798949EB589}">
      <dgm:prSet/>
      <dgm:spPr/>
      <dgm:t>
        <a:bodyPr/>
        <a:lstStyle/>
        <a:p>
          <a:endParaRPr lang="en-US"/>
        </a:p>
      </dgm:t>
    </dgm:pt>
    <dgm:pt modelId="{B45FF3C1-5A75-4E4C-B2B6-84B0FAC421C2}">
      <dgm:prSet custT="1"/>
      <dgm:spPr>
        <a:solidFill>
          <a:schemeClr val="accent3">
            <a:lumMod val="75000"/>
            <a:alpha val="90000"/>
          </a:schemeClr>
        </a:solidFill>
        <a:ln>
          <a:noFill/>
        </a:ln>
      </dgm:spPr>
      <dgm:t>
        <a:bodyPr lIns="182880" tIns="365760" rIns="182880" bIns="182880" anchor="t" anchorCtr="0"/>
        <a:lstStyle/>
        <a:p>
          <a:pPr marL="0">
            <a:lnSpc>
              <a:spcPct val="100000"/>
            </a:lnSpc>
            <a:buNone/>
          </a:pPr>
          <a:endParaRPr lang="en-US" sz="1600" dirty="0">
            <a:latin typeface="Bodoni MT" panose="02070603080606020203" pitchFamily="18" charset="77"/>
            <a:ea typeface="Calibri" charset="0"/>
            <a:cs typeface="Calibri" charset="0"/>
          </a:endParaRPr>
        </a:p>
      </dgm:t>
    </dgm:pt>
    <dgm:pt modelId="{34A81C80-FF70-48EA-B442-BDB1EF403754}" type="parTrans" cxnId="{D6AF6FC0-4B56-4246-AC09-69D41F1CFC6B}">
      <dgm:prSet/>
      <dgm:spPr/>
      <dgm:t>
        <a:bodyPr/>
        <a:lstStyle/>
        <a:p>
          <a:endParaRPr lang="en-US"/>
        </a:p>
      </dgm:t>
    </dgm:pt>
    <dgm:pt modelId="{5B9815BA-8A8F-4251-B182-AD39A4FE26DD}" type="sibTrans" cxnId="{D6AF6FC0-4B56-4246-AC09-69D41F1CFC6B}">
      <dgm:prSet/>
      <dgm:spPr/>
      <dgm:t>
        <a:bodyPr/>
        <a:lstStyle/>
        <a:p>
          <a:endParaRPr lang="en-US"/>
        </a:p>
      </dgm:t>
    </dgm:pt>
    <dgm:pt modelId="{0A954AA6-C6B0-4271-8792-CCCE30CE7D69}">
      <dgm:prSet custT="1"/>
      <dgm:spPr/>
      <dgm:t>
        <a:bodyPr rIns="365760" anchor="ctr"/>
        <a:lstStyle/>
        <a:p>
          <a:r>
            <a:rPr lang="en-US" sz="1400" dirty="0">
              <a:solidFill>
                <a:schemeClr val="accent4"/>
              </a:solidFill>
              <a:latin typeface="Avenir Next LT Pro" panose="020B0504020202020204" pitchFamily="34" charset="77"/>
              <a:ea typeface="Calibri" charset="0"/>
              <a:cs typeface="Calibri" charset="0"/>
            </a:rPr>
            <a:t>DEVELOP VISION</a:t>
          </a:r>
        </a:p>
      </dgm:t>
    </dgm:pt>
    <dgm:pt modelId="{81CA91A9-12C9-4000-A833-6528B617CCA1}" type="parTrans" cxnId="{61DE8435-87FC-4ED8-A1D9-A0E36224C192}">
      <dgm:prSet/>
      <dgm:spPr/>
      <dgm:t>
        <a:bodyPr/>
        <a:lstStyle/>
        <a:p>
          <a:endParaRPr lang="en-US"/>
        </a:p>
      </dgm:t>
    </dgm:pt>
    <dgm:pt modelId="{7635DF39-FFCE-4F67-A43A-C3F7B847830D}" type="sibTrans" cxnId="{61DE8435-87FC-4ED8-A1D9-A0E36224C192}">
      <dgm:prSet/>
      <dgm:spPr/>
      <dgm:t>
        <a:bodyPr/>
        <a:lstStyle/>
        <a:p>
          <a:endParaRPr lang="en-US"/>
        </a:p>
      </dgm:t>
    </dgm:pt>
    <dgm:pt modelId="{838BD54C-88AD-40D7-AF5F-AB65EB0898A5}">
      <dgm:prSet custT="1"/>
      <dgm:spPr>
        <a:solidFill>
          <a:schemeClr val="accent4">
            <a:lumMod val="75000"/>
            <a:alpha val="90000"/>
          </a:schemeClr>
        </a:solidFill>
        <a:ln>
          <a:noFill/>
        </a:ln>
      </dgm:spPr>
      <dgm:t>
        <a:bodyPr lIns="182880" tIns="365760" rIns="182880" bIns="182880" anchor="t" anchorCtr="0"/>
        <a:lstStyle/>
        <a:p>
          <a:pPr marL="0">
            <a:lnSpc>
              <a:spcPct val="100000"/>
            </a:lnSpc>
            <a:buNone/>
          </a:pPr>
          <a:r>
            <a:rPr lang="en-US" sz="1600" dirty="0">
              <a:latin typeface="Bodoni MT" panose="02070603080606020203" pitchFamily="18" charset="77"/>
              <a:ea typeface="Calibri" charset="0"/>
              <a:cs typeface="Calibri" charset="0"/>
            </a:rPr>
            <a:t>Determine</a:t>
          </a:r>
          <a:r>
            <a:rPr lang="en-US" sz="1600" baseline="0" dirty="0">
              <a:latin typeface="Bodoni MT" panose="02070603080606020203" pitchFamily="18" charset="77"/>
              <a:ea typeface="Calibri" charset="0"/>
              <a:cs typeface="Calibri" charset="0"/>
            </a:rPr>
            <a:t> which of the services should be emphasized and prioritize mission.</a:t>
          </a:r>
          <a:endParaRPr lang="en-US" sz="1600" dirty="0">
            <a:latin typeface="Bodoni MT" panose="02070603080606020203" pitchFamily="18" charset="77"/>
            <a:ea typeface="Calibri" charset="0"/>
            <a:cs typeface="Calibri" charset="0"/>
          </a:endParaRPr>
        </a:p>
      </dgm:t>
    </dgm:pt>
    <dgm:pt modelId="{FD106F30-FED7-4A4D-9063-A51FC1861B8D}" type="parTrans" cxnId="{122438FB-0EB1-4DC7-B97A-C5EDE3236321}">
      <dgm:prSet/>
      <dgm:spPr/>
      <dgm:t>
        <a:bodyPr/>
        <a:lstStyle/>
        <a:p>
          <a:endParaRPr lang="en-US"/>
        </a:p>
      </dgm:t>
    </dgm:pt>
    <dgm:pt modelId="{C5AC6457-3C00-4583-9061-8DA5017D63FF}" type="sibTrans" cxnId="{122438FB-0EB1-4DC7-B97A-C5EDE3236321}">
      <dgm:prSet/>
      <dgm:spPr/>
      <dgm:t>
        <a:bodyPr/>
        <a:lstStyle/>
        <a:p>
          <a:endParaRPr lang="en-US"/>
        </a:p>
      </dgm:t>
    </dgm:pt>
    <dgm:pt modelId="{1E1BD5C7-7E98-4E9C-980A-6231C710F86D}">
      <dgm:prSet custT="1"/>
      <dgm:spPr>
        <a:noFill/>
        <a:ln>
          <a:noFill/>
        </a:ln>
      </dgm:spPr>
      <dgm:t>
        <a:bodyPr rIns="365760" anchor="ctr"/>
        <a:lstStyle/>
        <a:p>
          <a:r>
            <a:rPr lang="en-US" sz="1400" dirty="0">
              <a:solidFill>
                <a:schemeClr val="bg2"/>
              </a:solidFill>
              <a:latin typeface="Avenir Next LT Pro" panose="020B0504020202020204" pitchFamily="34" charset="77"/>
              <a:ea typeface="Calibri" charset="0"/>
              <a:cs typeface="Calibri" charset="0"/>
            </a:rPr>
            <a:t>CREATE FOUNDATION</a:t>
          </a:r>
        </a:p>
      </dgm:t>
    </dgm:pt>
    <dgm:pt modelId="{63D0BD99-D324-4743-A063-0F16264E6A03}" type="parTrans" cxnId="{F291143C-5080-4FD6-BEEA-B126FBAFEC70}">
      <dgm:prSet/>
      <dgm:spPr/>
      <dgm:t>
        <a:bodyPr/>
        <a:lstStyle/>
        <a:p>
          <a:endParaRPr lang="en-US"/>
        </a:p>
      </dgm:t>
    </dgm:pt>
    <dgm:pt modelId="{BDC49242-DD3A-494A-A4AF-E750AD6D3DAB}" type="sibTrans" cxnId="{F291143C-5080-4FD6-BEEA-B126FBAFEC70}">
      <dgm:prSet/>
      <dgm:spPr/>
      <dgm:t>
        <a:bodyPr/>
        <a:lstStyle/>
        <a:p>
          <a:endParaRPr lang="en-US"/>
        </a:p>
      </dgm:t>
    </dgm:pt>
    <dgm:pt modelId="{A0B60079-4AAF-49AC-8F08-8A2DFAEE29DB}">
      <dgm:prSet custT="1"/>
      <dgm:spPr>
        <a:solidFill>
          <a:schemeClr val="bg2">
            <a:lumMod val="75000"/>
            <a:alpha val="90000"/>
          </a:schemeClr>
        </a:solidFill>
        <a:ln>
          <a:noFill/>
        </a:ln>
      </dgm:spPr>
      <dgm:t>
        <a:bodyPr lIns="182880" tIns="365760" rIns="182880" bIns="182880" anchor="t" anchorCtr="0"/>
        <a:lstStyle/>
        <a:p>
          <a:pPr marL="0">
            <a:lnSpc>
              <a:spcPct val="100000"/>
            </a:lnSpc>
            <a:buNone/>
          </a:pPr>
          <a:r>
            <a:rPr lang="en-US" sz="1600" dirty="0">
              <a:latin typeface="Bodoni MT" panose="02070603080606020203" pitchFamily="18" charset="77"/>
              <a:ea typeface="Calibri" charset="0"/>
              <a:cs typeface="Calibri" charset="0"/>
            </a:rPr>
            <a:t>Develop agreement around processes and procedures for implementing mission; seek funding from the state</a:t>
          </a:r>
        </a:p>
      </dgm:t>
    </dgm:pt>
    <dgm:pt modelId="{94E190C2-DE76-4E92-9B8B-12C8AC85398D}" type="parTrans" cxnId="{DA65D739-98AB-49B5-B28F-78D06B43157F}">
      <dgm:prSet/>
      <dgm:spPr/>
      <dgm:t>
        <a:bodyPr/>
        <a:lstStyle/>
        <a:p>
          <a:endParaRPr lang="en-US"/>
        </a:p>
      </dgm:t>
    </dgm:pt>
    <dgm:pt modelId="{B3783AFC-A7BD-4A0E-8A53-49FBB33EB50F}" type="sibTrans" cxnId="{DA65D739-98AB-49B5-B28F-78D06B43157F}">
      <dgm:prSet/>
      <dgm:spPr/>
      <dgm:t>
        <a:bodyPr/>
        <a:lstStyle/>
        <a:p>
          <a:endParaRPr lang="en-US"/>
        </a:p>
      </dgm:t>
    </dgm:pt>
    <dgm:pt modelId="{13416990-6629-4AE4-B0B2-7DE8418884DB}">
      <dgm:prSet custT="1"/>
      <dgm:spPr/>
      <dgm:t>
        <a:bodyPr rIns="365760" anchor="ctr" anchorCtr="0"/>
        <a:lstStyle/>
        <a:p>
          <a:r>
            <a:rPr lang="en-US" sz="1400" dirty="0">
              <a:solidFill>
                <a:schemeClr val="accent6"/>
              </a:solidFill>
              <a:latin typeface="Avenir Next LT Pro" panose="020B0504020202020204" pitchFamily="34" charset="77"/>
              <a:ea typeface="Calibri" charset="0"/>
              <a:cs typeface="Calibri" charset="0"/>
            </a:rPr>
            <a:t>LAUNCH</a:t>
          </a:r>
        </a:p>
      </dgm:t>
    </dgm:pt>
    <dgm:pt modelId="{180D8207-97DB-48B4-AFB6-E1571502D51D}" type="parTrans" cxnId="{88C7DEFE-ACEF-4A9F-B154-781CBBFCBE18}">
      <dgm:prSet/>
      <dgm:spPr/>
      <dgm:t>
        <a:bodyPr/>
        <a:lstStyle/>
        <a:p>
          <a:endParaRPr lang="en-US"/>
        </a:p>
      </dgm:t>
    </dgm:pt>
    <dgm:pt modelId="{355D6E8A-518E-4B49-955A-8C7CE0CBDA24}" type="sibTrans" cxnId="{88C7DEFE-ACEF-4A9F-B154-781CBBFCBE18}">
      <dgm:prSet/>
      <dgm:spPr/>
      <dgm:t>
        <a:bodyPr/>
        <a:lstStyle/>
        <a:p>
          <a:endParaRPr lang="en-US"/>
        </a:p>
      </dgm:t>
    </dgm:pt>
    <dgm:pt modelId="{8FE81FEC-2664-411F-AEB3-065F29F52751}">
      <dgm:prSet custT="1"/>
      <dgm:spPr>
        <a:solidFill>
          <a:schemeClr val="accent6">
            <a:lumMod val="75000"/>
            <a:alpha val="90000"/>
          </a:schemeClr>
        </a:solidFill>
        <a:ln>
          <a:noFill/>
        </a:ln>
      </dgm:spPr>
      <dgm:t>
        <a:bodyPr lIns="182880" tIns="365760" rIns="182880" bIns="182880" anchor="t" anchorCtr="0"/>
        <a:lstStyle/>
        <a:p>
          <a:pPr marL="0">
            <a:lnSpc>
              <a:spcPct val="100000"/>
            </a:lnSpc>
            <a:buNone/>
          </a:pPr>
          <a:r>
            <a:rPr lang="en-US" sz="1600" dirty="0">
              <a:latin typeface="Bodoni MT" panose="02070603080606020203" pitchFamily="18" charset="77"/>
              <a:ea typeface="Calibri" charset="0"/>
              <a:cs typeface="Calibri" charset="0"/>
            </a:rPr>
            <a:t>File all documents needed with state and LAFCO</a:t>
          </a:r>
        </a:p>
      </dgm:t>
    </dgm:pt>
    <dgm:pt modelId="{BCBC007E-0269-421B-9C41-DE26D5C3A822}" type="parTrans" cxnId="{711E093C-AD42-45A4-8D40-A2D39702062E}">
      <dgm:prSet/>
      <dgm:spPr/>
      <dgm:t>
        <a:bodyPr/>
        <a:lstStyle/>
        <a:p>
          <a:endParaRPr lang="en-US"/>
        </a:p>
      </dgm:t>
    </dgm:pt>
    <dgm:pt modelId="{80230EB7-7230-4881-A631-309C07417378}" type="sibTrans" cxnId="{711E093C-AD42-45A4-8D40-A2D39702062E}">
      <dgm:prSet/>
      <dgm:spPr/>
      <dgm:t>
        <a:bodyPr/>
        <a:lstStyle/>
        <a:p>
          <a:endParaRPr lang="en-US"/>
        </a:p>
      </dgm:t>
    </dgm:pt>
    <dgm:pt modelId="{08E46528-147D-4346-BCC0-70324BA5E1F8}">
      <dgm:prSet custT="1"/>
      <dgm:spPr>
        <a:solidFill>
          <a:schemeClr val="accent4">
            <a:lumMod val="75000"/>
            <a:alpha val="90000"/>
          </a:schemeClr>
        </a:solidFill>
      </dgm:spPr>
      <dgm:t>
        <a:bodyPr/>
        <a:lstStyle/>
        <a:p>
          <a:pPr marL="0">
            <a:lnSpc>
              <a:spcPct val="100000"/>
            </a:lnSpc>
            <a:buNone/>
          </a:pPr>
          <a:endParaRPr lang="en-US" sz="1600" b="0" i="0" dirty="0">
            <a:latin typeface="Bodoni MT" panose="02070603080606020203" pitchFamily="18" charset="77"/>
          </a:endParaRPr>
        </a:p>
      </dgm:t>
    </dgm:pt>
    <dgm:pt modelId="{99B18E06-052F-0044-8B17-8861CD2B3DAC}" type="parTrans" cxnId="{D750FE9E-CAF2-3744-8E28-91AED0B647FF}">
      <dgm:prSet/>
      <dgm:spPr/>
      <dgm:t>
        <a:bodyPr/>
        <a:lstStyle/>
        <a:p>
          <a:endParaRPr lang="en-US"/>
        </a:p>
      </dgm:t>
    </dgm:pt>
    <dgm:pt modelId="{CDCFA4BD-EC6D-8048-83A9-5324C42123B7}" type="sibTrans" cxnId="{D750FE9E-CAF2-3744-8E28-91AED0B647FF}">
      <dgm:prSet/>
      <dgm:spPr/>
      <dgm:t>
        <a:bodyPr/>
        <a:lstStyle/>
        <a:p>
          <a:endParaRPr lang="en-US"/>
        </a:p>
      </dgm:t>
    </dgm:pt>
    <dgm:pt modelId="{7E4DE888-3B82-AE43-8B0E-5A19301532C3}">
      <dgm:prSet custT="1"/>
      <dgm:spPr>
        <a:solidFill>
          <a:schemeClr val="accent3">
            <a:lumMod val="75000"/>
            <a:alpha val="90000"/>
          </a:schemeClr>
        </a:solidFill>
      </dgm:spPr>
      <dgm:t>
        <a:bodyPr/>
        <a:lstStyle/>
        <a:p>
          <a:pPr marL="0">
            <a:lnSpc>
              <a:spcPct val="100000"/>
            </a:lnSpc>
            <a:buNone/>
          </a:pPr>
          <a:r>
            <a:rPr lang="en-US" sz="1600" b="0" i="0" dirty="0">
              <a:latin typeface="Bodoni MT" panose="02070603080606020203" pitchFamily="18" charset="77"/>
            </a:rPr>
            <a:t>Conduct meaningful discussion with potential members of JPA entity</a:t>
          </a:r>
        </a:p>
      </dgm:t>
    </dgm:pt>
    <dgm:pt modelId="{EC31C39C-DFA1-0B4A-8E57-FF9F1785DFA1}" type="parTrans" cxnId="{DE6A98B7-50FB-BC4F-9EF1-2A0BD88E851F}">
      <dgm:prSet/>
      <dgm:spPr/>
      <dgm:t>
        <a:bodyPr/>
        <a:lstStyle/>
        <a:p>
          <a:endParaRPr lang="en-US"/>
        </a:p>
      </dgm:t>
    </dgm:pt>
    <dgm:pt modelId="{22077D35-A80F-4B48-A086-55C171AA7096}" type="sibTrans" cxnId="{DE6A98B7-50FB-BC4F-9EF1-2A0BD88E851F}">
      <dgm:prSet/>
      <dgm:spPr/>
      <dgm:t>
        <a:bodyPr/>
        <a:lstStyle/>
        <a:p>
          <a:endParaRPr lang="en-US"/>
        </a:p>
      </dgm:t>
    </dgm:pt>
    <dgm:pt modelId="{E875A899-E010-4D4D-8116-96337370C8CB}">
      <dgm:prSet custT="1"/>
      <dgm:spPr>
        <a:solidFill>
          <a:schemeClr val="bg2">
            <a:lumMod val="75000"/>
            <a:alpha val="90000"/>
          </a:schemeClr>
        </a:solidFill>
      </dgm:spPr>
      <dgm:t>
        <a:bodyPr/>
        <a:lstStyle/>
        <a:p>
          <a:pPr marL="0">
            <a:lnSpc>
              <a:spcPct val="100000"/>
            </a:lnSpc>
            <a:buNone/>
          </a:pPr>
          <a:endParaRPr lang="en-US" sz="1600" b="0" i="0" dirty="0">
            <a:latin typeface="Bodoni MT" panose="02070603080606020203" pitchFamily="18" charset="77"/>
          </a:endParaRPr>
        </a:p>
      </dgm:t>
    </dgm:pt>
    <dgm:pt modelId="{24ABA3B7-BFBC-164E-8523-6844A3D44C33}" type="parTrans" cxnId="{AA466DD1-5BDA-3E4C-B594-1A0E992FC90A}">
      <dgm:prSet/>
      <dgm:spPr/>
      <dgm:t>
        <a:bodyPr/>
        <a:lstStyle/>
        <a:p>
          <a:endParaRPr lang="en-US"/>
        </a:p>
      </dgm:t>
    </dgm:pt>
    <dgm:pt modelId="{171D40E9-F6C3-0443-9E2E-92143BC778B5}" type="sibTrans" cxnId="{AA466DD1-5BDA-3E4C-B594-1A0E992FC90A}">
      <dgm:prSet/>
      <dgm:spPr/>
      <dgm:t>
        <a:bodyPr/>
        <a:lstStyle/>
        <a:p>
          <a:endParaRPr lang="en-US"/>
        </a:p>
      </dgm:t>
    </dgm:pt>
    <dgm:pt modelId="{1AA29140-803E-C14F-83AD-77442ABE8C65}">
      <dgm:prSet custT="1"/>
      <dgm:spPr>
        <a:solidFill>
          <a:schemeClr val="accent6">
            <a:lumMod val="75000"/>
            <a:alpha val="90000"/>
          </a:schemeClr>
        </a:solidFill>
      </dgm:spPr>
      <dgm:t>
        <a:bodyPr/>
        <a:lstStyle/>
        <a:p>
          <a:pPr marL="0">
            <a:lnSpc>
              <a:spcPct val="100000"/>
            </a:lnSpc>
            <a:buNone/>
          </a:pPr>
          <a:endParaRPr lang="en-US" sz="1600" b="0" i="0" dirty="0">
            <a:latin typeface="Bodoni MT" panose="02070603080606020203" pitchFamily="18" charset="77"/>
          </a:endParaRPr>
        </a:p>
      </dgm:t>
    </dgm:pt>
    <dgm:pt modelId="{9996163B-E55B-8046-9BC4-3544A0AD9166}" type="parTrans" cxnId="{E33A27D8-9059-174B-B426-C1A01D3FF769}">
      <dgm:prSet/>
      <dgm:spPr/>
      <dgm:t>
        <a:bodyPr/>
        <a:lstStyle/>
        <a:p>
          <a:endParaRPr lang="en-US"/>
        </a:p>
      </dgm:t>
    </dgm:pt>
    <dgm:pt modelId="{EBCFBAB0-9BAA-2E4F-8ACD-D98DE81CD35D}" type="sibTrans" cxnId="{E33A27D8-9059-174B-B426-C1A01D3FF769}">
      <dgm:prSet/>
      <dgm:spPr/>
      <dgm:t>
        <a:bodyPr/>
        <a:lstStyle/>
        <a:p>
          <a:endParaRPr lang="en-US"/>
        </a:p>
      </dgm:t>
    </dgm:pt>
    <dgm:pt modelId="{4C9425F9-7D64-2646-9E7F-D47ED17CEFF2}" type="pres">
      <dgm:prSet presAssocID="{0DD8915E-DC14-41D6-9BB5-F49E1C265163}" presName="linearFlow" presStyleCnt="0">
        <dgm:presLayoutVars>
          <dgm:dir/>
          <dgm:animLvl val="lvl"/>
          <dgm:resizeHandles/>
        </dgm:presLayoutVars>
      </dgm:prSet>
      <dgm:spPr/>
    </dgm:pt>
    <dgm:pt modelId="{244446CE-89E0-8B40-A489-016B8E95285C}" type="pres">
      <dgm:prSet presAssocID="{CEA68BC1-0214-475A-AAEB-F2C106BEDF3D}" presName="compositeNode" presStyleCnt="0">
        <dgm:presLayoutVars>
          <dgm:bulletEnabled val="1"/>
        </dgm:presLayoutVars>
      </dgm:prSet>
      <dgm:spPr/>
    </dgm:pt>
    <dgm:pt modelId="{EC32CD1C-6103-8E4A-9A03-69F7EAC7A3DB}" type="pres">
      <dgm:prSet presAssocID="{CEA68BC1-0214-475A-AAEB-F2C106BEDF3D}" presName="image" presStyleLbl="fgImgPlace1" presStyleIdx="0" presStyleCnt="5"/>
      <dgm:spPr>
        <a:prstGeom prst="rect">
          <a:avLst/>
        </a:prstGeom>
        <a:solidFill>
          <a:schemeClr val="accent2">
            <a:lumMod val="50000"/>
          </a:schemeClr>
        </a:solidFill>
        <a:ln>
          <a:noFill/>
        </a:ln>
      </dgm:spPr>
    </dgm:pt>
    <dgm:pt modelId="{C42ACF7D-21CE-C842-AFA6-6CA2370C8B33}" type="pres">
      <dgm:prSet presAssocID="{CEA68BC1-0214-475A-AAEB-F2C106BEDF3D}" presName="childNode" presStyleLbl="node1" presStyleIdx="0" presStyleCnt="5" custScaleY="92538" custLinFactNeighborY="-4650">
        <dgm:presLayoutVars>
          <dgm:bulletEnabled val="1"/>
        </dgm:presLayoutVars>
      </dgm:prSet>
      <dgm:spPr/>
    </dgm:pt>
    <dgm:pt modelId="{E42D2D53-71FB-854F-B3C1-4EFD99608C43}" type="pres">
      <dgm:prSet presAssocID="{CEA68BC1-0214-475A-AAEB-F2C106BEDF3D}" presName="parentNode" presStyleLbl="revTx" presStyleIdx="0" presStyleCnt="5">
        <dgm:presLayoutVars>
          <dgm:chMax val="0"/>
          <dgm:bulletEnabled val="1"/>
        </dgm:presLayoutVars>
      </dgm:prSet>
      <dgm:spPr/>
    </dgm:pt>
    <dgm:pt modelId="{61A2F701-1773-814F-AD45-DE9420640DBE}" type="pres">
      <dgm:prSet presAssocID="{D52D63DB-7300-43C9-9B4D-DCAB119753ED}" presName="sibTrans" presStyleCnt="0"/>
      <dgm:spPr/>
    </dgm:pt>
    <dgm:pt modelId="{1A4D0137-8D6F-9B4F-A8FB-E883C1DE50F1}" type="pres">
      <dgm:prSet presAssocID="{57B30C7E-2C98-474C-972A-4A9F013596F6}" presName="compositeNode" presStyleCnt="0">
        <dgm:presLayoutVars>
          <dgm:bulletEnabled val="1"/>
        </dgm:presLayoutVars>
      </dgm:prSet>
      <dgm:spPr/>
    </dgm:pt>
    <dgm:pt modelId="{DB6970E7-446E-BD43-B80B-60871D41B8A1}" type="pres">
      <dgm:prSet presAssocID="{57B30C7E-2C98-474C-972A-4A9F013596F6}" presName="image" presStyleLbl="fgImgPlace1" presStyleIdx="1" presStyleCnt="5"/>
      <dgm:spPr>
        <a:solidFill>
          <a:schemeClr val="accent3">
            <a:lumMod val="50000"/>
          </a:schemeClr>
        </a:solidFill>
        <a:ln>
          <a:noFill/>
        </a:ln>
      </dgm:spPr>
    </dgm:pt>
    <dgm:pt modelId="{FB1129E9-2E26-EE4A-AC68-89355DB63584}" type="pres">
      <dgm:prSet presAssocID="{57B30C7E-2C98-474C-972A-4A9F013596F6}" presName="childNode" presStyleLbl="node1" presStyleIdx="1" presStyleCnt="5" custScaleY="92538" custLinFactNeighborY="-4650">
        <dgm:presLayoutVars>
          <dgm:bulletEnabled val="1"/>
        </dgm:presLayoutVars>
      </dgm:prSet>
      <dgm:spPr/>
    </dgm:pt>
    <dgm:pt modelId="{A87CC273-2BD5-3244-8847-3F14FA643771}" type="pres">
      <dgm:prSet presAssocID="{57B30C7E-2C98-474C-972A-4A9F013596F6}" presName="parentNode" presStyleLbl="revTx" presStyleIdx="1" presStyleCnt="5">
        <dgm:presLayoutVars>
          <dgm:chMax val="0"/>
          <dgm:bulletEnabled val="1"/>
        </dgm:presLayoutVars>
      </dgm:prSet>
      <dgm:spPr/>
    </dgm:pt>
    <dgm:pt modelId="{6F93522C-FFF8-DB4C-B600-E76A472F0E89}" type="pres">
      <dgm:prSet presAssocID="{7F14057D-1A20-4F64-A110-C77AC5F00602}" presName="sibTrans" presStyleCnt="0"/>
      <dgm:spPr/>
    </dgm:pt>
    <dgm:pt modelId="{1A715E79-F3AC-DE48-98DC-BB466A8E9836}" type="pres">
      <dgm:prSet presAssocID="{0A954AA6-C6B0-4271-8792-CCCE30CE7D69}" presName="compositeNode" presStyleCnt="0">
        <dgm:presLayoutVars>
          <dgm:bulletEnabled val="1"/>
        </dgm:presLayoutVars>
      </dgm:prSet>
      <dgm:spPr/>
    </dgm:pt>
    <dgm:pt modelId="{6CF6E220-A42F-9F4D-9F70-EB7BFE4F60A8}" type="pres">
      <dgm:prSet presAssocID="{0A954AA6-C6B0-4271-8792-CCCE30CE7D69}" presName="image" presStyleLbl="fgImgPlace1" presStyleIdx="2" presStyleCnt="5"/>
      <dgm:spPr>
        <a:solidFill>
          <a:schemeClr val="accent4">
            <a:lumMod val="50000"/>
          </a:schemeClr>
        </a:solidFill>
        <a:ln>
          <a:noFill/>
        </a:ln>
      </dgm:spPr>
    </dgm:pt>
    <dgm:pt modelId="{0544738A-4D9B-8B4A-8E09-0A2AD44EAB55}" type="pres">
      <dgm:prSet presAssocID="{0A954AA6-C6B0-4271-8792-CCCE30CE7D69}" presName="childNode" presStyleLbl="node1" presStyleIdx="2" presStyleCnt="5" custScaleY="92538" custLinFactNeighborY="-4650">
        <dgm:presLayoutVars>
          <dgm:bulletEnabled val="1"/>
        </dgm:presLayoutVars>
      </dgm:prSet>
      <dgm:spPr/>
    </dgm:pt>
    <dgm:pt modelId="{EA8D0380-CC0E-024C-92A1-DC637FB17976}" type="pres">
      <dgm:prSet presAssocID="{0A954AA6-C6B0-4271-8792-CCCE30CE7D69}" presName="parentNode" presStyleLbl="revTx" presStyleIdx="2" presStyleCnt="5">
        <dgm:presLayoutVars>
          <dgm:chMax val="0"/>
          <dgm:bulletEnabled val="1"/>
        </dgm:presLayoutVars>
      </dgm:prSet>
      <dgm:spPr/>
    </dgm:pt>
    <dgm:pt modelId="{688EB88A-B56F-9444-AFF2-0084DB12BCE4}" type="pres">
      <dgm:prSet presAssocID="{7635DF39-FFCE-4F67-A43A-C3F7B847830D}" presName="sibTrans" presStyleCnt="0"/>
      <dgm:spPr/>
    </dgm:pt>
    <dgm:pt modelId="{190606F8-AE7F-5C4E-982A-324C4A19E486}" type="pres">
      <dgm:prSet presAssocID="{1E1BD5C7-7E98-4E9C-980A-6231C710F86D}" presName="compositeNode" presStyleCnt="0">
        <dgm:presLayoutVars>
          <dgm:bulletEnabled val="1"/>
        </dgm:presLayoutVars>
      </dgm:prSet>
      <dgm:spPr/>
    </dgm:pt>
    <dgm:pt modelId="{FDF0BD95-1B70-DB43-AE1B-E9257FB872D9}" type="pres">
      <dgm:prSet presAssocID="{1E1BD5C7-7E98-4E9C-980A-6231C710F86D}" presName="image" presStyleLbl="fgImgPlace1" presStyleIdx="3" presStyleCnt="5"/>
      <dgm:spPr>
        <a:solidFill>
          <a:schemeClr val="bg2">
            <a:lumMod val="50000"/>
          </a:schemeClr>
        </a:solidFill>
        <a:ln>
          <a:noFill/>
        </a:ln>
      </dgm:spPr>
    </dgm:pt>
    <dgm:pt modelId="{2F7D9DAC-A22B-EF4A-95AA-7545855E7DA1}" type="pres">
      <dgm:prSet presAssocID="{1E1BD5C7-7E98-4E9C-980A-6231C710F86D}" presName="childNode" presStyleLbl="node1" presStyleIdx="3" presStyleCnt="5" custScaleY="92538" custLinFactNeighborX="-1652" custLinFactNeighborY="-4650">
        <dgm:presLayoutVars>
          <dgm:bulletEnabled val="1"/>
        </dgm:presLayoutVars>
      </dgm:prSet>
      <dgm:spPr/>
    </dgm:pt>
    <dgm:pt modelId="{9B8DF5E3-0DA1-8247-A7D3-3BEC651E4C7E}" type="pres">
      <dgm:prSet presAssocID="{1E1BD5C7-7E98-4E9C-980A-6231C710F86D}" presName="parentNode" presStyleLbl="revTx" presStyleIdx="3" presStyleCnt="5">
        <dgm:presLayoutVars>
          <dgm:chMax val="0"/>
          <dgm:bulletEnabled val="1"/>
        </dgm:presLayoutVars>
      </dgm:prSet>
      <dgm:spPr/>
    </dgm:pt>
    <dgm:pt modelId="{FF16E4B8-9404-F547-92EF-493BAB349E43}" type="pres">
      <dgm:prSet presAssocID="{BDC49242-DD3A-494A-A4AF-E750AD6D3DAB}" presName="sibTrans" presStyleCnt="0"/>
      <dgm:spPr/>
    </dgm:pt>
    <dgm:pt modelId="{6105AEB7-0728-3C4E-99FA-400BA8F15D80}" type="pres">
      <dgm:prSet presAssocID="{13416990-6629-4AE4-B0B2-7DE8418884DB}" presName="compositeNode" presStyleCnt="0">
        <dgm:presLayoutVars>
          <dgm:bulletEnabled val="1"/>
        </dgm:presLayoutVars>
      </dgm:prSet>
      <dgm:spPr/>
    </dgm:pt>
    <dgm:pt modelId="{5B940741-26B1-D34D-A59D-2B9F319A0519}" type="pres">
      <dgm:prSet presAssocID="{13416990-6629-4AE4-B0B2-7DE8418884DB}" presName="image" presStyleLbl="fgImgPlace1" presStyleIdx="4" presStyleCnt="5"/>
      <dgm:spPr>
        <a:solidFill>
          <a:schemeClr val="accent6">
            <a:lumMod val="50000"/>
          </a:schemeClr>
        </a:solidFill>
        <a:ln>
          <a:noFill/>
        </a:ln>
      </dgm:spPr>
    </dgm:pt>
    <dgm:pt modelId="{1CD02B52-7AAB-824B-8167-87ED29CB8B53}" type="pres">
      <dgm:prSet presAssocID="{13416990-6629-4AE4-B0B2-7DE8418884DB}" presName="childNode" presStyleLbl="node1" presStyleIdx="4" presStyleCnt="5" custScaleY="92538" custLinFactNeighborY="-4650">
        <dgm:presLayoutVars>
          <dgm:bulletEnabled val="1"/>
        </dgm:presLayoutVars>
      </dgm:prSet>
      <dgm:spPr/>
    </dgm:pt>
    <dgm:pt modelId="{2D7A0D9A-A8D1-0B47-A497-E19ECC63F4B1}" type="pres">
      <dgm:prSet presAssocID="{13416990-6629-4AE4-B0B2-7DE8418884DB}" presName="parentNode" presStyleLbl="revTx" presStyleIdx="4" presStyleCnt="5">
        <dgm:presLayoutVars>
          <dgm:chMax val="0"/>
          <dgm:bulletEnabled val="1"/>
        </dgm:presLayoutVars>
      </dgm:prSet>
      <dgm:spPr/>
    </dgm:pt>
  </dgm:ptLst>
  <dgm:cxnLst>
    <dgm:cxn modelId="{00DD2E02-10AE-F341-818B-70D75BC0744E}" type="presOf" srcId="{6E78410F-604C-43A6-A991-1F6A0685C76E}" destId="{C42ACF7D-21CE-C842-AFA6-6CA2370C8B33}" srcOrd="0" destOrd="0" presId="urn:microsoft.com/office/officeart/2005/8/layout/hList2"/>
    <dgm:cxn modelId="{37302112-2804-D546-9E47-2E5EAFA164C0}" type="presOf" srcId="{13416990-6629-4AE4-B0B2-7DE8418884DB}" destId="{2D7A0D9A-A8D1-0B47-A497-E19ECC63F4B1}" srcOrd="0" destOrd="0" presId="urn:microsoft.com/office/officeart/2005/8/layout/hList2"/>
    <dgm:cxn modelId="{4A7F6715-186E-49A7-B901-131CC9610C6D}" srcId="{0DD8915E-DC14-41D6-9BB5-F49E1C265163}" destId="{CEA68BC1-0214-475A-AAEB-F2C106BEDF3D}" srcOrd="0" destOrd="0" parTransId="{D39F5498-D166-4D4F-959E-220D13F281F2}" sibTransId="{D52D63DB-7300-43C9-9B4D-DCAB119753ED}"/>
    <dgm:cxn modelId="{13126A2F-129D-4762-93CF-9798949EB589}" srcId="{0DD8915E-DC14-41D6-9BB5-F49E1C265163}" destId="{57B30C7E-2C98-474C-972A-4A9F013596F6}" srcOrd="1" destOrd="0" parTransId="{3C56CB1B-7905-41E8-90E6-A55A14BA7821}" sibTransId="{7F14057D-1A20-4F64-A110-C77AC5F00602}"/>
    <dgm:cxn modelId="{BE908930-A433-824A-89D8-1BF4174F1D46}" type="presOf" srcId="{08E46528-147D-4346-BCC0-70324BA5E1F8}" destId="{0544738A-4D9B-8B4A-8E09-0A2AD44EAB55}" srcOrd="0" destOrd="1" presId="urn:microsoft.com/office/officeart/2005/8/layout/hList2"/>
    <dgm:cxn modelId="{61DE8435-87FC-4ED8-A1D9-A0E36224C192}" srcId="{0DD8915E-DC14-41D6-9BB5-F49E1C265163}" destId="{0A954AA6-C6B0-4271-8792-CCCE30CE7D69}" srcOrd="2" destOrd="0" parTransId="{81CA91A9-12C9-4000-A833-6528B617CCA1}" sibTransId="{7635DF39-FFCE-4F67-A43A-C3F7B847830D}"/>
    <dgm:cxn modelId="{C1619838-3503-BB47-9679-0ED1414548B2}" type="presOf" srcId="{1E1BD5C7-7E98-4E9C-980A-6231C710F86D}" destId="{9B8DF5E3-0DA1-8247-A7D3-3BEC651E4C7E}" srcOrd="0" destOrd="0" presId="urn:microsoft.com/office/officeart/2005/8/layout/hList2"/>
    <dgm:cxn modelId="{DA65D739-98AB-49B5-B28F-78D06B43157F}" srcId="{1E1BD5C7-7E98-4E9C-980A-6231C710F86D}" destId="{A0B60079-4AAF-49AC-8F08-8A2DFAEE29DB}" srcOrd="0" destOrd="0" parTransId="{94E190C2-DE76-4E92-9B8B-12C8AC85398D}" sibTransId="{B3783AFC-A7BD-4A0E-8A53-49FBB33EB50F}"/>
    <dgm:cxn modelId="{0777763A-2AFA-004E-AEC9-957B33DAC605}" type="presOf" srcId="{8FE81FEC-2664-411F-AEB3-065F29F52751}" destId="{1CD02B52-7AAB-824B-8167-87ED29CB8B53}" srcOrd="0" destOrd="0" presId="urn:microsoft.com/office/officeart/2005/8/layout/hList2"/>
    <dgm:cxn modelId="{711E093C-AD42-45A4-8D40-A2D39702062E}" srcId="{13416990-6629-4AE4-B0B2-7DE8418884DB}" destId="{8FE81FEC-2664-411F-AEB3-065F29F52751}" srcOrd="0" destOrd="0" parTransId="{BCBC007E-0269-421B-9C41-DE26D5C3A822}" sibTransId="{80230EB7-7230-4881-A631-309C07417378}"/>
    <dgm:cxn modelId="{F291143C-5080-4FD6-BEEA-B126FBAFEC70}" srcId="{0DD8915E-DC14-41D6-9BB5-F49E1C265163}" destId="{1E1BD5C7-7E98-4E9C-980A-6231C710F86D}" srcOrd="3" destOrd="0" parTransId="{63D0BD99-D324-4743-A063-0F16264E6A03}" sibTransId="{BDC49242-DD3A-494A-A4AF-E750AD6D3DAB}"/>
    <dgm:cxn modelId="{D5769B6B-9624-AE48-A048-D9C8B697C046}" type="presOf" srcId="{838BD54C-88AD-40D7-AF5F-AB65EB0898A5}" destId="{0544738A-4D9B-8B4A-8E09-0A2AD44EAB55}" srcOrd="0" destOrd="0" presId="urn:microsoft.com/office/officeart/2005/8/layout/hList2"/>
    <dgm:cxn modelId="{A26D6F74-12E6-1242-BDAD-72A181784AD1}" type="presOf" srcId="{B45FF3C1-5A75-4E4C-B2B6-84B0FAC421C2}" destId="{FB1129E9-2E26-EE4A-AC68-89355DB63584}" srcOrd="0" destOrd="0" presId="urn:microsoft.com/office/officeart/2005/8/layout/hList2"/>
    <dgm:cxn modelId="{61F77B57-9D6B-4640-8CEC-39A6A2C9DE90}" type="presOf" srcId="{E875A899-E010-4D4D-8116-96337370C8CB}" destId="{2F7D9DAC-A22B-EF4A-95AA-7545855E7DA1}" srcOrd="0" destOrd="1" presId="urn:microsoft.com/office/officeart/2005/8/layout/hList2"/>
    <dgm:cxn modelId="{B76AF957-D6B3-6340-B67B-FC99C23DD3D7}" type="presOf" srcId="{A0B60079-4AAF-49AC-8F08-8A2DFAEE29DB}" destId="{2F7D9DAC-A22B-EF4A-95AA-7545855E7DA1}" srcOrd="0" destOrd="0" presId="urn:microsoft.com/office/officeart/2005/8/layout/hList2"/>
    <dgm:cxn modelId="{E6E94786-140A-4645-ACBD-B11A56308E02}" srcId="{CEA68BC1-0214-475A-AAEB-F2C106BEDF3D}" destId="{6E78410F-604C-43A6-A991-1F6A0685C76E}" srcOrd="0" destOrd="0" parTransId="{B87758DC-95B9-415D-8FA2-3A592F03EEB6}" sibTransId="{81ADE71D-3BBC-45B9-8FE7-89C53F21FB8E}"/>
    <dgm:cxn modelId="{677BBF89-4A8E-CE49-BB0A-4901C300516C}" type="presOf" srcId="{57B30C7E-2C98-474C-972A-4A9F013596F6}" destId="{A87CC273-2BD5-3244-8847-3F14FA643771}" srcOrd="0" destOrd="0" presId="urn:microsoft.com/office/officeart/2005/8/layout/hList2"/>
    <dgm:cxn modelId="{06AEDB8E-FD8C-8449-8C24-B6C830E571EE}" type="presOf" srcId="{0A954AA6-C6B0-4271-8792-CCCE30CE7D69}" destId="{EA8D0380-CC0E-024C-92A1-DC637FB17976}" srcOrd="0" destOrd="0" presId="urn:microsoft.com/office/officeart/2005/8/layout/hList2"/>
    <dgm:cxn modelId="{D750FE9E-CAF2-3744-8E28-91AED0B647FF}" srcId="{0A954AA6-C6B0-4271-8792-CCCE30CE7D69}" destId="{08E46528-147D-4346-BCC0-70324BA5E1F8}" srcOrd="1" destOrd="0" parTransId="{99B18E06-052F-0044-8B17-8861CD2B3DAC}" sibTransId="{CDCFA4BD-EC6D-8048-83A9-5324C42123B7}"/>
    <dgm:cxn modelId="{924A55A8-CA65-D547-922E-B3E98BC18A2C}" type="presOf" srcId="{0DD8915E-DC14-41D6-9BB5-F49E1C265163}" destId="{4C9425F9-7D64-2646-9E7F-D47ED17CEFF2}" srcOrd="0" destOrd="0" presId="urn:microsoft.com/office/officeart/2005/8/layout/hList2"/>
    <dgm:cxn modelId="{AF9D33AA-FA40-D346-92BD-230D1187DB2B}" type="presOf" srcId="{7E4DE888-3B82-AE43-8B0E-5A19301532C3}" destId="{FB1129E9-2E26-EE4A-AC68-89355DB63584}" srcOrd="0" destOrd="1" presId="urn:microsoft.com/office/officeart/2005/8/layout/hList2"/>
    <dgm:cxn modelId="{DE6A98B7-50FB-BC4F-9EF1-2A0BD88E851F}" srcId="{57B30C7E-2C98-474C-972A-4A9F013596F6}" destId="{7E4DE888-3B82-AE43-8B0E-5A19301532C3}" srcOrd="1" destOrd="0" parTransId="{EC31C39C-DFA1-0B4A-8E57-FF9F1785DFA1}" sibTransId="{22077D35-A80F-4B48-A086-55C171AA7096}"/>
    <dgm:cxn modelId="{D6AF6FC0-4B56-4246-AC09-69D41F1CFC6B}" srcId="{57B30C7E-2C98-474C-972A-4A9F013596F6}" destId="{B45FF3C1-5A75-4E4C-B2B6-84B0FAC421C2}" srcOrd="0" destOrd="0" parTransId="{34A81C80-FF70-48EA-B442-BDB1EF403754}" sibTransId="{5B9815BA-8A8F-4251-B182-AD39A4FE26DD}"/>
    <dgm:cxn modelId="{AA466DD1-5BDA-3E4C-B594-1A0E992FC90A}" srcId="{1E1BD5C7-7E98-4E9C-980A-6231C710F86D}" destId="{E875A899-E010-4D4D-8116-96337370C8CB}" srcOrd="1" destOrd="0" parTransId="{24ABA3B7-BFBC-164E-8523-6844A3D44C33}" sibTransId="{171D40E9-F6C3-0443-9E2E-92143BC778B5}"/>
    <dgm:cxn modelId="{E33A27D8-9059-174B-B426-C1A01D3FF769}" srcId="{13416990-6629-4AE4-B0B2-7DE8418884DB}" destId="{1AA29140-803E-C14F-83AD-77442ABE8C65}" srcOrd="1" destOrd="0" parTransId="{9996163B-E55B-8046-9BC4-3544A0AD9166}" sibTransId="{EBCFBAB0-9BAA-2E4F-8ACD-D98DE81CD35D}"/>
    <dgm:cxn modelId="{F121F6F0-7755-CF4F-A411-46E6C446A35E}" type="presOf" srcId="{CEA68BC1-0214-475A-AAEB-F2C106BEDF3D}" destId="{E42D2D53-71FB-854F-B3C1-4EFD99608C43}" srcOrd="0" destOrd="0" presId="urn:microsoft.com/office/officeart/2005/8/layout/hList2"/>
    <dgm:cxn modelId="{8CF5DAF1-D747-5F42-8025-581CF4D1AD62}" type="presOf" srcId="{1AA29140-803E-C14F-83AD-77442ABE8C65}" destId="{1CD02B52-7AAB-824B-8167-87ED29CB8B53}" srcOrd="0" destOrd="1" presId="urn:microsoft.com/office/officeart/2005/8/layout/hList2"/>
    <dgm:cxn modelId="{122438FB-0EB1-4DC7-B97A-C5EDE3236321}" srcId="{0A954AA6-C6B0-4271-8792-CCCE30CE7D69}" destId="{838BD54C-88AD-40D7-AF5F-AB65EB0898A5}" srcOrd="0" destOrd="0" parTransId="{FD106F30-FED7-4A4D-9063-A51FC1861B8D}" sibTransId="{C5AC6457-3C00-4583-9061-8DA5017D63FF}"/>
    <dgm:cxn modelId="{88C7DEFE-ACEF-4A9F-B154-781CBBFCBE18}" srcId="{0DD8915E-DC14-41D6-9BB5-F49E1C265163}" destId="{13416990-6629-4AE4-B0B2-7DE8418884DB}" srcOrd="4" destOrd="0" parTransId="{180D8207-97DB-48B4-AFB6-E1571502D51D}" sibTransId="{355D6E8A-518E-4B49-955A-8C7CE0CBDA24}"/>
    <dgm:cxn modelId="{781BD105-3F98-9247-85FC-811B8ACD33EE}" type="presParOf" srcId="{4C9425F9-7D64-2646-9E7F-D47ED17CEFF2}" destId="{244446CE-89E0-8B40-A489-016B8E95285C}" srcOrd="0" destOrd="0" presId="urn:microsoft.com/office/officeart/2005/8/layout/hList2"/>
    <dgm:cxn modelId="{CE46F757-A7C4-334D-A2FD-41951451CB94}" type="presParOf" srcId="{244446CE-89E0-8B40-A489-016B8E95285C}" destId="{EC32CD1C-6103-8E4A-9A03-69F7EAC7A3DB}" srcOrd="0" destOrd="0" presId="urn:microsoft.com/office/officeart/2005/8/layout/hList2"/>
    <dgm:cxn modelId="{E91C9B7B-F205-F74D-887B-45FEF2440652}" type="presParOf" srcId="{244446CE-89E0-8B40-A489-016B8E95285C}" destId="{C42ACF7D-21CE-C842-AFA6-6CA2370C8B33}" srcOrd="1" destOrd="0" presId="urn:microsoft.com/office/officeart/2005/8/layout/hList2"/>
    <dgm:cxn modelId="{CD8F8105-A32F-3E49-AA93-55F28CD2356B}" type="presParOf" srcId="{244446CE-89E0-8B40-A489-016B8E95285C}" destId="{E42D2D53-71FB-854F-B3C1-4EFD99608C43}" srcOrd="2" destOrd="0" presId="urn:microsoft.com/office/officeart/2005/8/layout/hList2"/>
    <dgm:cxn modelId="{5D336FE6-08FF-284E-B27F-490A195C9F07}" type="presParOf" srcId="{4C9425F9-7D64-2646-9E7F-D47ED17CEFF2}" destId="{61A2F701-1773-814F-AD45-DE9420640DBE}" srcOrd="1" destOrd="0" presId="urn:microsoft.com/office/officeart/2005/8/layout/hList2"/>
    <dgm:cxn modelId="{02D40C8A-DFC6-3242-A063-8B8990E4FC0B}" type="presParOf" srcId="{4C9425F9-7D64-2646-9E7F-D47ED17CEFF2}" destId="{1A4D0137-8D6F-9B4F-A8FB-E883C1DE50F1}" srcOrd="2" destOrd="0" presId="urn:microsoft.com/office/officeart/2005/8/layout/hList2"/>
    <dgm:cxn modelId="{498719E2-3EFF-104A-BADD-01FAB34C2ACE}" type="presParOf" srcId="{1A4D0137-8D6F-9B4F-A8FB-E883C1DE50F1}" destId="{DB6970E7-446E-BD43-B80B-60871D41B8A1}" srcOrd="0" destOrd="0" presId="urn:microsoft.com/office/officeart/2005/8/layout/hList2"/>
    <dgm:cxn modelId="{41E56895-6CA3-5C47-BF18-5C308B32278B}" type="presParOf" srcId="{1A4D0137-8D6F-9B4F-A8FB-E883C1DE50F1}" destId="{FB1129E9-2E26-EE4A-AC68-89355DB63584}" srcOrd="1" destOrd="0" presId="urn:microsoft.com/office/officeart/2005/8/layout/hList2"/>
    <dgm:cxn modelId="{A867DAE9-20CE-C942-AD25-7C8FFEA07ECA}" type="presParOf" srcId="{1A4D0137-8D6F-9B4F-A8FB-E883C1DE50F1}" destId="{A87CC273-2BD5-3244-8847-3F14FA643771}" srcOrd="2" destOrd="0" presId="urn:microsoft.com/office/officeart/2005/8/layout/hList2"/>
    <dgm:cxn modelId="{5855BC0B-F469-884D-92C7-2C0AAA5E9A52}" type="presParOf" srcId="{4C9425F9-7D64-2646-9E7F-D47ED17CEFF2}" destId="{6F93522C-FFF8-DB4C-B600-E76A472F0E89}" srcOrd="3" destOrd="0" presId="urn:microsoft.com/office/officeart/2005/8/layout/hList2"/>
    <dgm:cxn modelId="{554B2332-DB9A-8A42-8361-A93FCA2969C6}" type="presParOf" srcId="{4C9425F9-7D64-2646-9E7F-D47ED17CEFF2}" destId="{1A715E79-F3AC-DE48-98DC-BB466A8E9836}" srcOrd="4" destOrd="0" presId="urn:microsoft.com/office/officeart/2005/8/layout/hList2"/>
    <dgm:cxn modelId="{83A8E2D8-C5EA-D343-8A0A-0001F9CBEDB0}" type="presParOf" srcId="{1A715E79-F3AC-DE48-98DC-BB466A8E9836}" destId="{6CF6E220-A42F-9F4D-9F70-EB7BFE4F60A8}" srcOrd="0" destOrd="0" presId="urn:microsoft.com/office/officeart/2005/8/layout/hList2"/>
    <dgm:cxn modelId="{B02592E0-F484-D74F-BF84-832499E3CB65}" type="presParOf" srcId="{1A715E79-F3AC-DE48-98DC-BB466A8E9836}" destId="{0544738A-4D9B-8B4A-8E09-0A2AD44EAB55}" srcOrd="1" destOrd="0" presId="urn:microsoft.com/office/officeart/2005/8/layout/hList2"/>
    <dgm:cxn modelId="{F127EAAD-7F30-8947-B8F0-3D3EB369541B}" type="presParOf" srcId="{1A715E79-F3AC-DE48-98DC-BB466A8E9836}" destId="{EA8D0380-CC0E-024C-92A1-DC637FB17976}" srcOrd="2" destOrd="0" presId="urn:microsoft.com/office/officeart/2005/8/layout/hList2"/>
    <dgm:cxn modelId="{0A421755-4E36-F14F-B51C-8A4440DD7CA6}" type="presParOf" srcId="{4C9425F9-7D64-2646-9E7F-D47ED17CEFF2}" destId="{688EB88A-B56F-9444-AFF2-0084DB12BCE4}" srcOrd="5" destOrd="0" presId="urn:microsoft.com/office/officeart/2005/8/layout/hList2"/>
    <dgm:cxn modelId="{076A413C-B1D5-2F4F-8B94-CBB0A82B5FD7}" type="presParOf" srcId="{4C9425F9-7D64-2646-9E7F-D47ED17CEFF2}" destId="{190606F8-AE7F-5C4E-982A-324C4A19E486}" srcOrd="6" destOrd="0" presId="urn:microsoft.com/office/officeart/2005/8/layout/hList2"/>
    <dgm:cxn modelId="{577A11F3-743D-4648-8CF0-30EAA5A6DDB0}" type="presParOf" srcId="{190606F8-AE7F-5C4E-982A-324C4A19E486}" destId="{FDF0BD95-1B70-DB43-AE1B-E9257FB872D9}" srcOrd="0" destOrd="0" presId="urn:microsoft.com/office/officeart/2005/8/layout/hList2"/>
    <dgm:cxn modelId="{8FB860D7-718E-B44C-92F9-3E39A3B8041D}" type="presParOf" srcId="{190606F8-AE7F-5C4E-982A-324C4A19E486}" destId="{2F7D9DAC-A22B-EF4A-95AA-7545855E7DA1}" srcOrd="1" destOrd="0" presId="urn:microsoft.com/office/officeart/2005/8/layout/hList2"/>
    <dgm:cxn modelId="{2F1825DC-590C-D847-8C07-391AD03B5E0B}" type="presParOf" srcId="{190606F8-AE7F-5C4E-982A-324C4A19E486}" destId="{9B8DF5E3-0DA1-8247-A7D3-3BEC651E4C7E}" srcOrd="2" destOrd="0" presId="urn:microsoft.com/office/officeart/2005/8/layout/hList2"/>
    <dgm:cxn modelId="{D633F928-5D51-794A-AD2E-864858EACCB7}" type="presParOf" srcId="{4C9425F9-7D64-2646-9E7F-D47ED17CEFF2}" destId="{FF16E4B8-9404-F547-92EF-493BAB349E43}" srcOrd="7" destOrd="0" presId="urn:microsoft.com/office/officeart/2005/8/layout/hList2"/>
    <dgm:cxn modelId="{420796B7-42E2-F740-ABF6-F959FDBF1B2C}" type="presParOf" srcId="{4C9425F9-7D64-2646-9E7F-D47ED17CEFF2}" destId="{6105AEB7-0728-3C4E-99FA-400BA8F15D80}" srcOrd="8" destOrd="0" presId="urn:microsoft.com/office/officeart/2005/8/layout/hList2"/>
    <dgm:cxn modelId="{4545E8F8-4389-B34B-80AE-6C21C5473C34}" type="presParOf" srcId="{6105AEB7-0728-3C4E-99FA-400BA8F15D80}" destId="{5B940741-26B1-D34D-A59D-2B9F319A0519}" srcOrd="0" destOrd="0" presId="urn:microsoft.com/office/officeart/2005/8/layout/hList2"/>
    <dgm:cxn modelId="{ADFC1C8A-2D3A-294B-8CF9-DD815372CC0D}" type="presParOf" srcId="{6105AEB7-0728-3C4E-99FA-400BA8F15D80}" destId="{1CD02B52-7AAB-824B-8167-87ED29CB8B53}" srcOrd="1" destOrd="0" presId="urn:microsoft.com/office/officeart/2005/8/layout/hList2"/>
    <dgm:cxn modelId="{42ECE1C3-21D3-5640-A318-32BD8231A785}" type="presParOf" srcId="{6105AEB7-0728-3C4E-99FA-400BA8F15D80}" destId="{2D7A0D9A-A8D1-0B47-A497-E19ECC63F4B1}"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A24E01-5535-46B9-A9A1-A9A07E639A88}" type="doc">
      <dgm:prSet loTypeId="urn:microsoft.com/office/officeart/2017/3/layout/DropPinTimeline" loCatId="timeline" qsTypeId="urn:microsoft.com/office/officeart/2005/8/quickstyle/simple2" qsCatId="simple" csTypeId="urn:microsoft.com/office/officeart/2005/8/colors/colorful1" csCatId="colorful" phldr="1"/>
      <dgm:spPr/>
      <dgm:t>
        <a:bodyPr/>
        <a:lstStyle/>
        <a:p>
          <a:endParaRPr lang="en-US"/>
        </a:p>
      </dgm:t>
    </dgm:pt>
    <dgm:pt modelId="{DF1ABFB3-B399-406F-91BD-DCDF9A38526B}">
      <dgm:prSet phldrT="[Text]" phldr="0"/>
      <dgm:spPr/>
      <dgm:t>
        <a:bodyPr/>
        <a:lstStyle/>
        <a:p>
          <a:r>
            <a:rPr lang="en-US" b="1" dirty="0">
              <a:latin typeface="Bodoni MT" panose="02070603080606020203" pitchFamily="18" charset="77"/>
            </a:rPr>
            <a:t>OPR Program is Complete</a:t>
          </a:r>
        </a:p>
      </dgm:t>
    </dgm:pt>
    <dgm:pt modelId="{78CB0E27-958C-4066-A189-8B36505E8204}" type="parTrans" cxnId="{15319551-A9EA-462E-845B-E5251E84291F}">
      <dgm:prSet/>
      <dgm:spPr/>
      <dgm:t>
        <a:bodyPr/>
        <a:lstStyle/>
        <a:p>
          <a:endParaRPr lang="en-US"/>
        </a:p>
      </dgm:t>
    </dgm:pt>
    <dgm:pt modelId="{70E4A1D3-514E-4327-991D-5CC9C6B41885}" type="sibTrans" cxnId="{15319551-A9EA-462E-845B-E5251E84291F}">
      <dgm:prSet/>
      <dgm:spPr/>
      <dgm:t>
        <a:bodyPr/>
        <a:lstStyle/>
        <a:p>
          <a:endParaRPr lang="en-US"/>
        </a:p>
      </dgm:t>
    </dgm:pt>
    <dgm:pt modelId="{58FF46FB-368D-4E9C-A650-0513B8879DA8}">
      <dgm:prSet custT="1"/>
      <dgm:spPr/>
      <dgm:t>
        <a:bodyPr/>
        <a:lstStyle/>
        <a:p>
          <a:pPr>
            <a:defRPr b="1"/>
          </a:pPr>
          <a:r>
            <a:rPr lang="en-US" sz="1400" b="0" dirty="0">
              <a:solidFill>
                <a:schemeClr val="accent2">
                  <a:lumMod val="50000"/>
                </a:schemeClr>
              </a:solidFill>
              <a:latin typeface="Avenir Next LT Pro" panose="020B0504020202020204" pitchFamily="34" charset="77"/>
            </a:rPr>
            <a:t>Summer 2024</a:t>
          </a:r>
        </a:p>
      </dgm:t>
    </dgm:pt>
    <dgm:pt modelId="{11DFA284-5E99-474D-BF05-364A45269DC7}" type="parTrans" cxnId="{C5645B39-CB65-4A0A-B369-E455C3B827C3}">
      <dgm:prSet/>
      <dgm:spPr/>
      <dgm:t>
        <a:bodyPr/>
        <a:lstStyle/>
        <a:p>
          <a:endParaRPr lang="en-US"/>
        </a:p>
      </dgm:t>
    </dgm:pt>
    <dgm:pt modelId="{CFA40740-0682-470C-AD5A-CFF53CD12BD2}" type="sibTrans" cxnId="{C5645B39-CB65-4A0A-B369-E455C3B827C3}">
      <dgm:prSet/>
      <dgm:spPr/>
      <dgm:t>
        <a:bodyPr/>
        <a:lstStyle/>
        <a:p>
          <a:endParaRPr lang="en-US"/>
        </a:p>
      </dgm:t>
    </dgm:pt>
    <dgm:pt modelId="{9A875394-CA1E-4432-AEEB-9054FCFF5E0E}">
      <dgm:prSet phldr="0"/>
      <dgm:spPr/>
      <dgm:t>
        <a:bodyPr/>
        <a:lstStyle/>
        <a:p>
          <a:r>
            <a:rPr lang="en-US" b="0" dirty="0">
              <a:solidFill>
                <a:schemeClr val="accent2">
                  <a:lumMod val="50000"/>
                </a:schemeClr>
              </a:solidFill>
              <a:latin typeface="+mj-lt"/>
            </a:rPr>
            <a:t>Outreach and vision development</a:t>
          </a:r>
          <a:endParaRPr lang="en-US" b="0" dirty="0">
            <a:latin typeface="+mj-lt"/>
          </a:endParaRPr>
        </a:p>
      </dgm:t>
    </dgm:pt>
    <dgm:pt modelId="{FCC92BDD-6EA3-421D-9DA8-7D3A12D003B6}" type="parTrans" cxnId="{B659504B-18E4-4D89-A17C-34ABB280AE52}">
      <dgm:prSet/>
      <dgm:spPr/>
      <dgm:t>
        <a:bodyPr/>
        <a:lstStyle/>
        <a:p>
          <a:endParaRPr lang="en-US"/>
        </a:p>
      </dgm:t>
    </dgm:pt>
    <dgm:pt modelId="{0314452B-82A0-42F4-9551-DF00CFFC3580}" type="sibTrans" cxnId="{B659504B-18E4-4D89-A17C-34ABB280AE52}">
      <dgm:prSet/>
      <dgm:spPr/>
      <dgm:t>
        <a:bodyPr/>
        <a:lstStyle/>
        <a:p>
          <a:endParaRPr lang="en-US"/>
        </a:p>
      </dgm:t>
    </dgm:pt>
    <dgm:pt modelId="{D05E1923-5021-40F7-B4EF-E582E23A699D}">
      <dgm:prSet custT="1"/>
      <dgm:spPr/>
      <dgm:t>
        <a:bodyPr/>
        <a:lstStyle/>
        <a:p>
          <a:pPr>
            <a:defRPr b="1"/>
          </a:pPr>
          <a:r>
            <a:rPr lang="en-US" sz="1400" b="0" dirty="0">
              <a:solidFill>
                <a:schemeClr val="accent3">
                  <a:lumMod val="50000"/>
                </a:schemeClr>
              </a:solidFill>
              <a:latin typeface="Avenir Next LT Pro" panose="020B0504020202020204" pitchFamily="34" charset="77"/>
            </a:rPr>
            <a:t>Spring 2025</a:t>
          </a:r>
        </a:p>
      </dgm:t>
    </dgm:pt>
    <dgm:pt modelId="{FD6C5CD2-9CED-4BE6-89CD-A5A5CCE63B3E}" type="parTrans" cxnId="{72C4D6D9-419A-42C1-A76D-84599F65BB08}">
      <dgm:prSet/>
      <dgm:spPr/>
      <dgm:t>
        <a:bodyPr/>
        <a:lstStyle/>
        <a:p>
          <a:endParaRPr lang="en-US"/>
        </a:p>
      </dgm:t>
    </dgm:pt>
    <dgm:pt modelId="{F020958C-EF86-4274-85F9-318F2792F7B6}" type="sibTrans" cxnId="{72C4D6D9-419A-42C1-A76D-84599F65BB08}">
      <dgm:prSet/>
      <dgm:spPr/>
      <dgm:t>
        <a:bodyPr/>
        <a:lstStyle/>
        <a:p>
          <a:endParaRPr lang="en-US"/>
        </a:p>
      </dgm:t>
    </dgm:pt>
    <dgm:pt modelId="{579089A8-5362-4BA4-9163-D19228C1808F}">
      <dgm:prSet phldr="0"/>
      <dgm:spPr/>
      <dgm:t>
        <a:bodyPr/>
        <a:lstStyle/>
        <a:p>
          <a:endParaRPr lang="en-US" b="0" dirty="0">
            <a:latin typeface="Bodoni MT" panose="02070603080606020203" pitchFamily="18" charset="77"/>
          </a:endParaRPr>
        </a:p>
      </dgm:t>
    </dgm:pt>
    <dgm:pt modelId="{FB2DEB6E-B29F-4E51-960A-23ECC62EBF38}" type="parTrans" cxnId="{4876CF51-F110-4E25-8FD4-08D25B4B0AB8}">
      <dgm:prSet/>
      <dgm:spPr/>
      <dgm:t>
        <a:bodyPr/>
        <a:lstStyle/>
        <a:p>
          <a:endParaRPr lang="en-US"/>
        </a:p>
      </dgm:t>
    </dgm:pt>
    <dgm:pt modelId="{1C5328B1-AC18-4CF7-A034-BB0592F4A2A1}" type="sibTrans" cxnId="{4876CF51-F110-4E25-8FD4-08D25B4B0AB8}">
      <dgm:prSet/>
      <dgm:spPr/>
      <dgm:t>
        <a:bodyPr/>
        <a:lstStyle/>
        <a:p>
          <a:endParaRPr lang="en-US"/>
        </a:p>
      </dgm:t>
    </dgm:pt>
    <dgm:pt modelId="{FA8F44BD-C8C7-462C-9756-1EC498E86842}">
      <dgm:prSet custT="1"/>
      <dgm:spPr/>
      <dgm:t>
        <a:bodyPr/>
        <a:lstStyle/>
        <a:p>
          <a:pPr>
            <a:defRPr b="1"/>
          </a:pPr>
          <a:r>
            <a:rPr lang="en-US" sz="1400" b="0" dirty="0">
              <a:solidFill>
                <a:schemeClr val="accent4">
                  <a:lumMod val="50000"/>
                </a:schemeClr>
              </a:solidFill>
              <a:latin typeface="Avenir Next LT Pro" panose="020B0504020202020204" pitchFamily="34" charset="77"/>
            </a:rPr>
            <a:t> Summer 2025</a:t>
          </a:r>
        </a:p>
      </dgm:t>
    </dgm:pt>
    <dgm:pt modelId="{F47063EE-4B58-4EDE-A4F2-A4BD81B82F21}" type="parTrans" cxnId="{0D51BD2E-4619-469B-B233-EBAC3D4D0BA6}">
      <dgm:prSet/>
      <dgm:spPr/>
      <dgm:t>
        <a:bodyPr/>
        <a:lstStyle/>
        <a:p>
          <a:endParaRPr lang="en-US"/>
        </a:p>
      </dgm:t>
    </dgm:pt>
    <dgm:pt modelId="{8C8A9736-03DA-4B1C-A590-10B4AD89452B}" type="sibTrans" cxnId="{0D51BD2E-4619-469B-B233-EBAC3D4D0BA6}">
      <dgm:prSet/>
      <dgm:spPr/>
      <dgm:t>
        <a:bodyPr/>
        <a:lstStyle/>
        <a:p>
          <a:endParaRPr lang="en-US"/>
        </a:p>
      </dgm:t>
    </dgm:pt>
    <dgm:pt modelId="{EFEB4D61-3A9C-4140-977F-3C3F5C9EE9D1}">
      <dgm:prSet phldr="0"/>
      <dgm:spPr/>
      <dgm:t>
        <a:bodyPr/>
        <a:lstStyle/>
        <a:p>
          <a:r>
            <a:rPr lang="en-US" b="0" dirty="0">
              <a:latin typeface="Bodoni MT" panose="02070603080606020203" pitchFamily="18" charset="77"/>
            </a:rPr>
            <a:t>Preliminary commitment by members of new JPA; begin document review </a:t>
          </a:r>
        </a:p>
      </dgm:t>
    </dgm:pt>
    <dgm:pt modelId="{57D352E4-0431-4F68-B8F1-61BFA34799AA}" type="parTrans" cxnId="{1B32EF2C-9DB5-4504-A9DA-B4956CC00208}">
      <dgm:prSet/>
      <dgm:spPr/>
      <dgm:t>
        <a:bodyPr/>
        <a:lstStyle/>
        <a:p>
          <a:endParaRPr lang="en-US"/>
        </a:p>
      </dgm:t>
    </dgm:pt>
    <dgm:pt modelId="{0ECC32B6-1E7C-4AA4-9DBF-D69B7C5E64A9}" type="sibTrans" cxnId="{1B32EF2C-9DB5-4504-A9DA-B4956CC00208}">
      <dgm:prSet/>
      <dgm:spPr/>
      <dgm:t>
        <a:bodyPr/>
        <a:lstStyle/>
        <a:p>
          <a:endParaRPr lang="en-US"/>
        </a:p>
      </dgm:t>
    </dgm:pt>
    <dgm:pt modelId="{8BAB5E6F-A65E-41DB-A296-0818B0E49F7C}">
      <dgm:prSet custT="1"/>
      <dgm:spPr/>
      <dgm:t>
        <a:bodyPr/>
        <a:lstStyle/>
        <a:p>
          <a:pPr>
            <a:defRPr b="1"/>
          </a:pPr>
          <a:r>
            <a:rPr lang="en-US" sz="1400" b="0" dirty="0">
              <a:solidFill>
                <a:schemeClr val="bg2">
                  <a:lumMod val="50000"/>
                </a:schemeClr>
              </a:solidFill>
              <a:latin typeface="Avenir Next LT Pro" panose="020B0504020202020204" pitchFamily="34" charset="77"/>
            </a:rPr>
            <a:t>January 2026</a:t>
          </a:r>
        </a:p>
      </dgm:t>
    </dgm:pt>
    <dgm:pt modelId="{886842C6-3EFC-4BE7-B417-415595758830}" type="parTrans" cxnId="{66B49C6C-FAFD-47B4-BF22-05A295C23D4E}">
      <dgm:prSet/>
      <dgm:spPr/>
      <dgm:t>
        <a:bodyPr/>
        <a:lstStyle/>
        <a:p>
          <a:endParaRPr lang="en-US"/>
        </a:p>
      </dgm:t>
    </dgm:pt>
    <dgm:pt modelId="{B407F4C3-8FC9-4E91-A0EC-6B33713CC9A5}" type="sibTrans" cxnId="{66B49C6C-FAFD-47B4-BF22-05A295C23D4E}">
      <dgm:prSet/>
      <dgm:spPr/>
      <dgm:t>
        <a:bodyPr/>
        <a:lstStyle/>
        <a:p>
          <a:endParaRPr lang="en-US"/>
        </a:p>
      </dgm:t>
    </dgm:pt>
    <dgm:pt modelId="{332BC85C-1CF3-4F8F-ACB7-5B6D53744AE1}">
      <dgm:prSet phldr="0"/>
      <dgm:spPr/>
      <dgm:t>
        <a:bodyPr/>
        <a:lstStyle/>
        <a:p>
          <a:r>
            <a:rPr lang="en-US" b="0" dirty="0">
              <a:latin typeface="Bodoni MT" panose="02070603080606020203" pitchFamily="18" charset="77"/>
            </a:rPr>
            <a:t>Launch</a:t>
          </a:r>
          <a:r>
            <a:rPr lang="en-US" b="0" baseline="0" dirty="0">
              <a:latin typeface="Bodoni MT" panose="02070603080606020203" pitchFamily="18" charset="77"/>
            </a:rPr>
            <a:t> JPA</a:t>
          </a:r>
          <a:endParaRPr lang="en-US" b="0" dirty="0">
            <a:latin typeface="Bodoni MT" panose="02070603080606020203" pitchFamily="18" charset="77"/>
          </a:endParaRPr>
        </a:p>
      </dgm:t>
    </dgm:pt>
    <dgm:pt modelId="{99F218FD-90FE-450E-A368-B3E3677E74E8}" type="parTrans" cxnId="{2617C475-F537-46A6-ADE1-4EB764853601}">
      <dgm:prSet/>
      <dgm:spPr/>
      <dgm:t>
        <a:bodyPr/>
        <a:lstStyle/>
        <a:p>
          <a:endParaRPr lang="en-US"/>
        </a:p>
      </dgm:t>
    </dgm:pt>
    <dgm:pt modelId="{8D1CC686-B05C-4470-A959-236CC9C8BB70}" type="sibTrans" cxnId="{2617C475-F537-46A6-ADE1-4EB764853601}">
      <dgm:prSet/>
      <dgm:spPr/>
      <dgm:t>
        <a:bodyPr/>
        <a:lstStyle/>
        <a:p>
          <a:endParaRPr lang="en-US"/>
        </a:p>
      </dgm:t>
    </dgm:pt>
    <dgm:pt modelId="{8B9AF88A-E1F7-4D3A-905F-87228D6A8655}">
      <dgm:prSet custT="1"/>
      <dgm:spPr/>
      <dgm:t>
        <a:bodyPr/>
        <a:lstStyle/>
        <a:p>
          <a:pPr>
            <a:defRPr b="1"/>
          </a:pPr>
          <a:r>
            <a:rPr lang="en-US" sz="1400" b="0" dirty="0">
              <a:solidFill>
                <a:schemeClr val="accent6">
                  <a:lumMod val="50000"/>
                </a:schemeClr>
              </a:solidFill>
              <a:latin typeface="Avenir Next LT Pro" panose="020B0504020202020204" pitchFamily="34" charset="77"/>
            </a:rPr>
            <a:t>March 2026</a:t>
          </a:r>
        </a:p>
      </dgm:t>
    </dgm:pt>
    <dgm:pt modelId="{933A8FED-7B84-4ED0-B6AA-2EE26A89B8EA}" type="parTrans" cxnId="{E1474FF3-8E3C-4B30-985C-CE88BA0FE324}">
      <dgm:prSet/>
      <dgm:spPr/>
      <dgm:t>
        <a:bodyPr/>
        <a:lstStyle/>
        <a:p>
          <a:endParaRPr lang="en-US"/>
        </a:p>
      </dgm:t>
    </dgm:pt>
    <dgm:pt modelId="{F11DD6EC-352C-4A0E-84AA-FEBE2F06BCF9}" type="sibTrans" cxnId="{E1474FF3-8E3C-4B30-985C-CE88BA0FE324}">
      <dgm:prSet/>
      <dgm:spPr/>
      <dgm:t>
        <a:bodyPr/>
        <a:lstStyle/>
        <a:p>
          <a:endParaRPr lang="en-US"/>
        </a:p>
      </dgm:t>
    </dgm:pt>
    <dgm:pt modelId="{6E9F3C9B-13CA-43A8-8836-0B2B41D07DEF}" type="pres">
      <dgm:prSet presAssocID="{05A24E01-5535-46B9-A9A1-A9A07E639A88}" presName="root" presStyleCnt="0">
        <dgm:presLayoutVars>
          <dgm:chMax/>
          <dgm:chPref/>
          <dgm:animLvl val="lvl"/>
        </dgm:presLayoutVars>
      </dgm:prSet>
      <dgm:spPr/>
    </dgm:pt>
    <dgm:pt modelId="{E8AACCBB-6709-4071-B389-3BB226B3A586}" type="pres">
      <dgm:prSet presAssocID="{05A24E01-5535-46B9-A9A1-A9A07E639A88}" presName="divider" presStyleLbl="fgAcc1" presStyleIdx="0" presStyleCnt="6"/>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E6F74CED-5217-4282-85F1-1C12DC84731C}" type="pres">
      <dgm:prSet presAssocID="{05A24E01-5535-46B9-A9A1-A9A07E639A88}" presName="nodes" presStyleCnt="0">
        <dgm:presLayoutVars>
          <dgm:chMax/>
          <dgm:chPref/>
          <dgm:animLvl val="lvl"/>
        </dgm:presLayoutVars>
      </dgm:prSet>
      <dgm:spPr/>
    </dgm:pt>
    <dgm:pt modelId="{AC377099-4DAE-451C-ADE9-98036E2679B5}" type="pres">
      <dgm:prSet presAssocID="{58FF46FB-368D-4E9C-A650-0513B8879DA8}" presName="composite" presStyleCnt="0"/>
      <dgm:spPr/>
    </dgm:pt>
    <dgm:pt modelId="{B6C94ECD-6415-4250-B4AD-F67BF5BECFB8}" type="pres">
      <dgm:prSet presAssocID="{58FF46FB-368D-4E9C-A650-0513B8879DA8}" presName="ConnectorPoint" presStyleLbl="lnNode1" presStyleIdx="0" presStyleCnt="5"/>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E99BB09-1B86-4308-A570-3981E6DD3A06}" type="pres">
      <dgm:prSet presAssocID="{58FF46FB-368D-4E9C-A650-0513B8879DA8}" presName="DropPinPlaceHolder" presStyleCnt="0"/>
      <dgm:spPr/>
    </dgm:pt>
    <dgm:pt modelId="{0ED6E8D6-BD44-4400-BC14-1BC75CB979A3}" type="pres">
      <dgm:prSet presAssocID="{58FF46FB-368D-4E9C-A650-0513B8879DA8}" presName="DropPin" presStyleLbl="alignNode1" presStyleIdx="0" presStyleCnt="5"/>
      <dgm:spPr/>
    </dgm:pt>
    <dgm:pt modelId="{5B7FC7CF-F58D-48D5-8BCC-38D6EE87890B}" type="pres">
      <dgm:prSet presAssocID="{58FF46FB-368D-4E9C-A650-0513B8879DA8}" presName="Ellipse" presStyleLbl="fgAcc1" presStyleIdx="1" presStyleCnt="6"/>
      <dgm:spPr>
        <a:solidFill>
          <a:schemeClr val="lt1">
            <a:alpha val="90000"/>
            <a:hueOff val="0"/>
            <a:satOff val="0"/>
            <a:lumOff val="0"/>
            <a:alphaOff val="0"/>
          </a:schemeClr>
        </a:solidFill>
        <a:ln w="12700" cap="flat" cmpd="sng" algn="ctr">
          <a:noFill/>
          <a:prstDash val="solid"/>
          <a:miter lim="800000"/>
        </a:ln>
        <a:effectLst/>
      </dgm:spPr>
    </dgm:pt>
    <dgm:pt modelId="{D2143A46-815A-49BF-9455-C0385022444F}" type="pres">
      <dgm:prSet presAssocID="{58FF46FB-368D-4E9C-A650-0513B8879DA8}" presName="L2TextContainer" presStyleLbl="revTx" presStyleIdx="0" presStyleCnt="10">
        <dgm:presLayoutVars>
          <dgm:bulletEnabled val="1"/>
        </dgm:presLayoutVars>
      </dgm:prSet>
      <dgm:spPr/>
    </dgm:pt>
    <dgm:pt modelId="{8E3FB235-DF38-476B-9A0E-B1E583D50944}" type="pres">
      <dgm:prSet presAssocID="{58FF46FB-368D-4E9C-A650-0513B8879DA8}" presName="L1TextContainer" presStyleLbl="revTx" presStyleIdx="1" presStyleCnt="10" custScaleX="69895" custLinFactNeighborX="-8678">
        <dgm:presLayoutVars>
          <dgm:chMax val="1"/>
          <dgm:chPref val="1"/>
          <dgm:bulletEnabled val="1"/>
        </dgm:presLayoutVars>
      </dgm:prSet>
      <dgm:spPr/>
    </dgm:pt>
    <dgm:pt modelId="{9AA05CE5-209F-4AD9-BE2C-2A69F76DA8F4}" type="pres">
      <dgm:prSet presAssocID="{58FF46FB-368D-4E9C-A650-0513B8879DA8}" presName="ConnectLine" presStyleLbl="sibTrans1D1" presStyleIdx="0" presStyleCnt="5"/>
      <dgm:spPr>
        <a:noFill/>
        <a:ln w="12700" cap="flat" cmpd="sng" algn="ctr">
          <a:solidFill>
            <a:schemeClr val="accent2">
              <a:hueOff val="0"/>
              <a:satOff val="0"/>
              <a:lumOff val="0"/>
              <a:alphaOff val="0"/>
            </a:schemeClr>
          </a:solidFill>
          <a:prstDash val="dash"/>
          <a:miter lim="800000"/>
        </a:ln>
        <a:effectLst/>
      </dgm:spPr>
    </dgm:pt>
    <dgm:pt modelId="{17350C28-DA10-4F3B-9FA2-0FE7C12A4ABE}" type="pres">
      <dgm:prSet presAssocID="{58FF46FB-368D-4E9C-A650-0513B8879DA8}" presName="EmptyPlaceHolder" presStyleCnt="0"/>
      <dgm:spPr/>
    </dgm:pt>
    <dgm:pt modelId="{6DA7B85E-9DC6-4F3B-A2BF-09CDEEDB43BC}" type="pres">
      <dgm:prSet presAssocID="{CFA40740-0682-470C-AD5A-CFF53CD12BD2}" presName="spaceBetweenRectangles" presStyleCnt="0"/>
      <dgm:spPr/>
    </dgm:pt>
    <dgm:pt modelId="{CF519A69-9940-494F-8406-D0D876E3CD26}" type="pres">
      <dgm:prSet presAssocID="{D05E1923-5021-40F7-B4EF-E582E23A699D}" presName="composite" presStyleCnt="0"/>
      <dgm:spPr/>
    </dgm:pt>
    <dgm:pt modelId="{714429FF-AAA3-4358-8C5F-1A7F29AA2B7B}" type="pres">
      <dgm:prSet presAssocID="{D05E1923-5021-40F7-B4EF-E582E23A699D}" presName="ConnectorPoint" presStyleLbl="lnNode1" presStyleIdx="1" presStyleCnt="5"/>
      <dgm:spPr>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AB8B1E8E-162B-4E3E-9E31-BA5CFBD3ED9D}" type="pres">
      <dgm:prSet presAssocID="{D05E1923-5021-40F7-B4EF-E582E23A699D}" presName="DropPinPlaceHolder" presStyleCnt="0"/>
      <dgm:spPr/>
    </dgm:pt>
    <dgm:pt modelId="{358CAA11-0A87-4861-8B4E-913B1EAD1334}" type="pres">
      <dgm:prSet presAssocID="{D05E1923-5021-40F7-B4EF-E582E23A699D}" presName="DropPin" presStyleLbl="alignNode1" presStyleIdx="1" presStyleCnt="5"/>
      <dgm:spPr/>
    </dgm:pt>
    <dgm:pt modelId="{B1A1A837-F261-404B-A808-B2F4154CE8A2}" type="pres">
      <dgm:prSet presAssocID="{D05E1923-5021-40F7-B4EF-E582E23A699D}" presName="Ellipse" presStyleLbl="fgAcc1" presStyleIdx="2" presStyleCnt="6"/>
      <dgm:spPr>
        <a:solidFill>
          <a:schemeClr val="lt1">
            <a:alpha val="90000"/>
            <a:hueOff val="0"/>
            <a:satOff val="0"/>
            <a:lumOff val="0"/>
            <a:alphaOff val="0"/>
          </a:schemeClr>
        </a:solidFill>
        <a:ln w="12700" cap="flat" cmpd="sng" algn="ctr">
          <a:noFill/>
          <a:prstDash val="solid"/>
          <a:miter lim="800000"/>
        </a:ln>
        <a:effectLst/>
      </dgm:spPr>
    </dgm:pt>
    <dgm:pt modelId="{B5F3F650-2E42-488A-AD4F-C4BD47D19A84}" type="pres">
      <dgm:prSet presAssocID="{D05E1923-5021-40F7-B4EF-E582E23A699D}" presName="L2TextContainer" presStyleLbl="revTx" presStyleIdx="2" presStyleCnt="10">
        <dgm:presLayoutVars>
          <dgm:bulletEnabled val="1"/>
        </dgm:presLayoutVars>
      </dgm:prSet>
      <dgm:spPr/>
    </dgm:pt>
    <dgm:pt modelId="{223C5207-4FA2-4A6C-8F43-20BD55767C99}" type="pres">
      <dgm:prSet presAssocID="{D05E1923-5021-40F7-B4EF-E582E23A699D}" presName="L1TextContainer" presStyleLbl="revTx" presStyleIdx="3" presStyleCnt="10" custScaleX="75038" custLinFactNeighborX="-4340">
        <dgm:presLayoutVars>
          <dgm:chMax val="1"/>
          <dgm:chPref val="1"/>
          <dgm:bulletEnabled val="1"/>
        </dgm:presLayoutVars>
      </dgm:prSet>
      <dgm:spPr/>
    </dgm:pt>
    <dgm:pt modelId="{4FE5EB5D-4CEF-4D0D-9394-0534E61844BE}" type="pres">
      <dgm:prSet presAssocID="{D05E1923-5021-40F7-B4EF-E582E23A699D}" presName="ConnectLine" presStyleLbl="sibTrans1D1" presStyleIdx="1" presStyleCnt="5" custLinFactNeighborX="29194" custLinFactNeighborY="1294"/>
      <dgm:spPr>
        <a:noFill/>
        <a:ln w="12700" cap="flat" cmpd="sng" algn="ctr">
          <a:solidFill>
            <a:schemeClr val="accent3">
              <a:hueOff val="0"/>
              <a:satOff val="0"/>
              <a:lumOff val="0"/>
              <a:alphaOff val="0"/>
            </a:schemeClr>
          </a:solidFill>
          <a:prstDash val="dash"/>
          <a:miter lim="800000"/>
        </a:ln>
        <a:effectLst/>
      </dgm:spPr>
    </dgm:pt>
    <dgm:pt modelId="{EC869059-0AEC-4D98-8C46-CB603A342C72}" type="pres">
      <dgm:prSet presAssocID="{D05E1923-5021-40F7-B4EF-E582E23A699D}" presName="EmptyPlaceHolder" presStyleCnt="0"/>
      <dgm:spPr/>
    </dgm:pt>
    <dgm:pt modelId="{408BA715-9739-461D-BFDE-88EDAE355E60}" type="pres">
      <dgm:prSet presAssocID="{F020958C-EF86-4274-85F9-318F2792F7B6}" presName="spaceBetweenRectangles" presStyleCnt="0"/>
      <dgm:spPr/>
    </dgm:pt>
    <dgm:pt modelId="{D512C7F9-87A6-4BA9-AFAC-03FF1578D945}" type="pres">
      <dgm:prSet presAssocID="{FA8F44BD-C8C7-462C-9756-1EC498E86842}" presName="composite" presStyleCnt="0"/>
      <dgm:spPr/>
    </dgm:pt>
    <dgm:pt modelId="{152AD014-AFD0-4700-A468-4D562874339A}" type="pres">
      <dgm:prSet presAssocID="{FA8F44BD-C8C7-462C-9756-1EC498E86842}" presName="ConnectorPoint" presStyleLbl="lnNode1" presStyleIdx="2" presStyleCnt="5"/>
      <dgm:spPr>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CE2C4D8-4380-442D-A6C2-0B468BF3C74C}" type="pres">
      <dgm:prSet presAssocID="{FA8F44BD-C8C7-462C-9756-1EC498E86842}" presName="DropPinPlaceHolder" presStyleCnt="0"/>
      <dgm:spPr/>
    </dgm:pt>
    <dgm:pt modelId="{72C82E90-F103-439C-8371-CFFB0927B9DE}" type="pres">
      <dgm:prSet presAssocID="{FA8F44BD-C8C7-462C-9756-1EC498E86842}" presName="DropPin" presStyleLbl="alignNode1" presStyleIdx="2" presStyleCnt="5"/>
      <dgm:spPr/>
    </dgm:pt>
    <dgm:pt modelId="{5D519322-C1DD-47AE-92C0-13575134BC76}" type="pres">
      <dgm:prSet presAssocID="{FA8F44BD-C8C7-462C-9756-1EC498E86842}" presName="Ellipse" presStyleLbl="fgAcc1" presStyleIdx="3" presStyleCnt="6"/>
      <dgm:spPr>
        <a:solidFill>
          <a:schemeClr val="lt1">
            <a:alpha val="90000"/>
            <a:hueOff val="0"/>
            <a:satOff val="0"/>
            <a:lumOff val="0"/>
            <a:alphaOff val="0"/>
          </a:schemeClr>
        </a:solidFill>
        <a:ln w="12700" cap="flat" cmpd="sng" algn="ctr">
          <a:noFill/>
          <a:prstDash val="solid"/>
          <a:miter lim="800000"/>
        </a:ln>
        <a:effectLst/>
      </dgm:spPr>
    </dgm:pt>
    <dgm:pt modelId="{96DDA0FE-83E2-423C-9F13-58A61EB68487}" type="pres">
      <dgm:prSet presAssocID="{FA8F44BD-C8C7-462C-9756-1EC498E86842}" presName="L2TextContainer" presStyleLbl="revTx" presStyleIdx="4" presStyleCnt="10">
        <dgm:presLayoutVars>
          <dgm:bulletEnabled val="1"/>
        </dgm:presLayoutVars>
      </dgm:prSet>
      <dgm:spPr/>
    </dgm:pt>
    <dgm:pt modelId="{2D6C7916-1130-46A8-833B-A6278CBD2192}" type="pres">
      <dgm:prSet presAssocID="{FA8F44BD-C8C7-462C-9756-1EC498E86842}" presName="L1TextContainer" presStyleLbl="revTx" presStyleIdx="5" presStyleCnt="10" custScaleX="81420" custLinFactNeighborX="-3099">
        <dgm:presLayoutVars>
          <dgm:chMax val="1"/>
          <dgm:chPref val="1"/>
          <dgm:bulletEnabled val="1"/>
        </dgm:presLayoutVars>
      </dgm:prSet>
      <dgm:spPr/>
    </dgm:pt>
    <dgm:pt modelId="{4D953791-5C2F-4A75-A8F4-6ED7EAB5E015}" type="pres">
      <dgm:prSet presAssocID="{FA8F44BD-C8C7-462C-9756-1EC498E86842}" presName="ConnectLine" presStyleLbl="sibTrans1D1" presStyleIdx="2" presStyleCnt="5"/>
      <dgm:spPr>
        <a:noFill/>
        <a:ln w="12700" cap="flat" cmpd="sng" algn="ctr">
          <a:solidFill>
            <a:schemeClr val="accent4">
              <a:hueOff val="0"/>
              <a:satOff val="0"/>
              <a:lumOff val="0"/>
              <a:alphaOff val="0"/>
            </a:schemeClr>
          </a:solidFill>
          <a:prstDash val="dash"/>
          <a:miter lim="800000"/>
        </a:ln>
        <a:effectLst/>
      </dgm:spPr>
    </dgm:pt>
    <dgm:pt modelId="{22A72E40-4DCC-4F48-AADD-29738FD37A2C}" type="pres">
      <dgm:prSet presAssocID="{FA8F44BD-C8C7-462C-9756-1EC498E86842}" presName="EmptyPlaceHolder" presStyleCnt="0"/>
      <dgm:spPr/>
    </dgm:pt>
    <dgm:pt modelId="{E168BB9F-20D9-474F-9E39-4872B40634C6}" type="pres">
      <dgm:prSet presAssocID="{8C8A9736-03DA-4B1C-A590-10B4AD89452B}" presName="spaceBetweenRectangles" presStyleCnt="0"/>
      <dgm:spPr/>
    </dgm:pt>
    <dgm:pt modelId="{A62622B1-7EF4-49B6-9AC7-B54F0E2A0C74}" type="pres">
      <dgm:prSet presAssocID="{8BAB5E6F-A65E-41DB-A296-0818B0E49F7C}" presName="composite" presStyleCnt="0"/>
      <dgm:spPr/>
    </dgm:pt>
    <dgm:pt modelId="{14282312-87CB-41BB-A02D-C594BBEF33C7}" type="pres">
      <dgm:prSet presAssocID="{8BAB5E6F-A65E-41DB-A296-0818B0E49F7C}" presName="ConnectorPoint" presStyleLbl="lnNode1" presStyleIdx="3" presStyleCnt="5"/>
      <dgm:spPr>
        <a:solidFill>
          <a:schemeClr val="bg2"/>
        </a:solidFill>
        <a:ln w="6350" cap="flat" cmpd="sng" algn="ctr">
          <a:solidFill>
            <a:schemeClr val="lt1">
              <a:hueOff val="0"/>
              <a:satOff val="0"/>
              <a:lumOff val="0"/>
              <a:alphaOff val="0"/>
            </a:schemeClr>
          </a:solidFill>
          <a:prstDash val="solid"/>
          <a:miter lim="800000"/>
        </a:ln>
        <a:effectLst/>
      </dgm:spPr>
    </dgm:pt>
    <dgm:pt modelId="{D554C1A5-AF8E-41FC-A779-25BD6B11F91F}" type="pres">
      <dgm:prSet presAssocID="{8BAB5E6F-A65E-41DB-A296-0818B0E49F7C}" presName="DropPinPlaceHolder" presStyleCnt="0"/>
      <dgm:spPr/>
    </dgm:pt>
    <dgm:pt modelId="{17331DD9-74CF-4A3A-86BA-F4B9DBEAB944}" type="pres">
      <dgm:prSet presAssocID="{8BAB5E6F-A65E-41DB-A296-0818B0E49F7C}" presName="DropPin" presStyleLbl="alignNode1" presStyleIdx="3" presStyleCnt="5"/>
      <dgm:spPr>
        <a:solidFill>
          <a:schemeClr val="bg2"/>
        </a:solidFill>
        <a:ln>
          <a:solidFill>
            <a:schemeClr val="bg2"/>
          </a:solidFill>
        </a:ln>
      </dgm:spPr>
    </dgm:pt>
    <dgm:pt modelId="{515AAB83-BD07-4B9E-9A3B-858C0B126F9C}" type="pres">
      <dgm:prSet presAssocID="{8BAB5E6F-A65E-41DB-A296-0818B0E49F7C}" presName="Ellipse" presStyleLbl="fgAcc1" presStyleIdx="4" presStyleCnt="6"/>
      <dgm:spPr>
        <a:solidFill>
          <a:schemeClr val="lt1">
            <a:alpha val="90000"/>
            <a:hueOff val="0"/>
            <a:satOff val="0"/>
            <a:lumOff val="0"/>
            <a:alphaOff val="0"/>
          </a:schemeClr>
        </a:solidFill>
        <a:ln w="12700" cap="flat" cmpd="sng" algn="ctr">
          <a:noFill/>
          <a:prstDash val="solid"/>
          <a:miter lim="800000"/>
        </a:ln>
        <a:effectLst/>
      </dgm:spPr>
    </dgm:pt>
    <dgm:pt modelId="{08CB2D5A-F46A-4E0E-9575-15F31D04AAC6}" type="pres">
      <dgm:prSet presAssocID="{8BAB5E6F-A65E-41DB-A296-0818B0E49F7C}" presName="L2TextContainer" presStyleLbl="revTx" presStyleIdx="6" presStyleCnt="10">
        <dgm:presLayoutVars>
          <dgm:bulletEnabled val="1"/>
        </dgm:presLayoutVars>
      </dgm:prSet>
      <dgm:spPr/>
    </dgm:pt>
    <dgm:pt modelId="{7C1E6B4A-59F7-4018-A403-E1CCAEE78BA1}" type="pres">
      <dgm:prSet presAssocID="{8BAB5E6F-A65E-41DB-A296-0818B0E49F7C}" presName="L1TextContainer" presStyleLbl="revTx" presStyleIdx="7" presStyleCnt="10" custScaleX="77884" custLinFactNeighborX="-2480">
        <dgm:presLayoutVars>
          <dgm:chMax val="1"/>
          <dgm:chPref val="1"/>
          <dgm:bulletEnabled val="1"/>
        </dgm:presLayoutVars>
      </dgm:prSet>
      <dgm:spPr/>
    </dgm:pt>
    <dgm:pt modelId="{A03C5372-D306-43AC-B406-6F8183849431}" type="pres">
      <dgm:prSet presAssocID="{8BAB5E6F-A65E-41DB-A296-0818B0E49F7C}" presName="ConnectLine" presStyleLbl="sibTrans1D1" presStyleIdx="3" presStyleCnt="5"/>
      <dgm:spPr>
        <a:noFill/>
        <a:ln w="12700" cap="flat" cmpd="sng" algn="ctr">
          <a:solidFill>
            <a:schemeClr val="bg2"/>
          </a:solidFill>
          <a:prstDash val="dash"/>
          <a:miter lim="800000"/>
        </a:ln>
        <a:effectLst/>
      </dgm:spPr>
    </dgm:pt>
    <dgm:pt modelId="{90926F0B-05E0-48AF-9C69-5C494731F877}" type="pres">
      <dgm:prSet presAssocID="{8BAB5E6F-A65E-41DB-A296-0818B0E49F7C}" presName="EmptyPlaceHolder" presStyleCnt="0"/>
      <dgm:spPr/>
    </dgm:pt>
    <dgm:pt modelId="{9EA695E3-93D5-405B-8AF6-0B8537A964FD}" type="pres">
      <dgm:prSet presAssocID="{B407F4C3-8FC9-4E91-A0EC-6B33713CC9A5}" presName="spaceBetweenRectangles" presStyleCnt="0"/>
      <dgm:spPr/>
    </dgm:pt>
    <dgm:pt modelId="{05956D37-804F-419D-9E8C-30D41D06DC3E}" type="pres">
      <dgm:prSet presAssocID="{8B9AF88A-E1F7-4D3A-905F-87228D6A8655}" presName="composite" presStyleCnt="0"/>
      <dgm:spPr/>
    </dgm:pt>
    <dgm:pt modelId="{58B7B786-A0AD-4662-8D54-C5C572D2C32C}" type="pres">
      <dgm:prSet presAssocID="{8B9AF88A-E1F7-4D3A-905F-87228D6A8655}" presName="ConnectorPoint" presStyleLbl="lnNode1" presStyleIdx="4" presStyleCnt="5"/>
      <dgm:spPr>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E4704426-333D-4092-A035-BBC55DB8579D}" type="pres">
      <dgm:prSet presAssocID="{8B9AF88A-E1F7-4D3A-905F-87228D6A8655}" presName="DropPinPlaceHolder" presStyleCnt="0"/>
      <dgm:spPr/>
    </dgm:pt>
    <dgm:pt modelId="{A55439AF-6893-479D-8B57-31FBC13C553F}" type="pres">
      <dgm:prSet presAssocID="{8B9AF88A-E1F7-4D3A-905F-87228D6A8655}" presName="DropPin" presStyleLbl="alignNode1" presStyleIdx="4" presStyleCnt="5"/>
      <dgm:spPr/>
    </dgm:pt>
    <dgm:pt modelId="{A22B1C16-7FF0-4DBE-B32E-E43FEB1E2EAC}" type="pres">
      <dgm:prSet presAssocID="{8B9AF88A-E1F7-4D3A-905F-87228D6A8655}" presName="Ellipse" presStyleLbl="fgAcc1" presStyleIdx="5" presStyleCnt="6"/>
      <dgm:spPr>
        <a:solidFill>
          <a:schemeClr val="lt1">
            <a:alpha val="90000"/>
            <a:hueOff val="0"/>
            <a:satOff val="0"/>
            <a:lumOff val="0"/>
            <a:alphaOff val="0"/>
          </a:schemeClr>
        </a:solidFill>
        <a:ln w="12700" cap="flat" cmpd="sng" algn="ctr">
          <a:noFill/>
          <a:prstDash val="solid"/>
          <a:miter lim="800000"/>
        </a:ln>
        <a:effectLst/>
      </dgm:spPr>
    </dgm:pt>
    <dgm:pt modelId="{1B55AA6D-649D-4145-93EB-08B866A4D4E5}" type="pres">
      <dgm:prSet presAssocID="{8B9AF88A-E1F7-4D3A-905F-87228D6A8655}" presName="L2TextContainer" presStyleLbl="revTx" presStyleIdx="8" presStyleCnt="10">
        <dgm:presLayoutVars>
          <dgm:bulletEnabled val="1"/>
        </dgm:presLayoutVars>
      </dgm:prSet>
      <dgm:spPr/>
    </dgm:pt>
    <dgm:pt modelId="{3FA5D5AE-9CAE-4D19-9765-BCEE62095312}" type="pres">
      <dgm:prSet presAssocID="{8B9AF88A-E1F7-4D3A-905F-87228D6A8655}" presName="L1TextContainer" presStyleLbl="revTx" presStyleIdx="9" presStyleCnt="10" custScaleX="85505" custLinFactNeighborX="620">
        <dgm:presLayoutVars>
          <dgm:chMax val="1"/>
          <dgm:chPref val="1"/>
          <dgm:bulletEnabled val="1"/>
        </dgm:presLayoutVars>
      </dgm:prSet>
      <dgm:spPr/>
    </dgm:pt>
    <dgm:pt modelId="{FE6CA7EB-68EC-4E76-9051-08C4CF370101}" type="pres">
      <dgm:prSet presAssocID="{8B9AF88A-E1F7-4D3A-905F-87228D6A8655}" presName="ConnectLine" presStyleLbl="sibTrans1D1" presStyleIdx="4" presStyleCnt="5"/>
      <dgm:spPr>
        <a:noFill/>
        <a:ln w="12700" cap="flat" cmpd="sng" algn="ctr">
          <a:solidFill>
            <a:schemeClr val="accent6">
              <a:hueOff val="0"/>
              <a:satOff val="0"/>
              <a:lumOff val="0"/>
              <a:alphaOff val="0"/>
            </a:schemeClr>
          </a:solidFill>
          <a:prstDash val="dash"/>
          <a:miter lim="800000"/>
        </a:ln>
        <a:effectLst/>
      </dgm:spPr>
    </dgm:pt>
    <dgm:pt modelId="{070CED43-982E-487C-9CC2-CFAEABD4D2D8}" type="pres">
      <dgm:prSet presAssocID="{8B9AF88A-E1F7-4D3A-905F-87228D6A8655}" presName="EmptyPlaceHolder" presStyleCnt="0"/>
      <dgm:spPr/>
    </dgm:pt>
  </dgm:ptLst>
  <dgm:cxnLst>
    <dgm:cxn modelId="{1E92940A-250B-4494-B40F-3DA807C7CB42}" type="presOf" srcId="{DF1ABFB3-B399-406F-91BD-DCDF9A38526B}" destId="{1B55AA6D-649D-4145-93EB-08B866A4D4E5}" srcOrd="0" destOrd="0" presId="urn:microsoft.com/office/officeart/2017/3/layout/DropPinTimeline"/>
    <dgm:cxn modelId="{C3A1C60D-63BB-4E34-AD47-96AABDB6084E}" type="presOf" srcId="{D05E1923-5021-40F7-B4EF-E582E23A699D}" destId="{223C5207-4FA2-4A6C-8F43-20BD55767C99}" srcOrd="0" destOrd="0" presId="urn:microsoft.com/office/officeart/2017/3/layout/DropPinTimeline"/>
    <dgm:cxn modelId="{5F3B0F1C-AD09-448C-A081-46D11DC987C6}" type="presOf" srcId="{8B9AF88A-E1F7-4D3A-905F-87228D6A8655}" destId="{3FA5D5AE-9CAE-4D19-9765-BCEE62095312}" srcOrd="0" destOrd="0" presId="urn:microsoft.com/office/officeart/2017/3/layout/DropPinTimeline"/>
    <dgm:cxn modelId="{E0E45028-839A-4135-AA56-517D3BAA0708}" type="presOf" srcId="{8BAB5E6F-A65E-41DB-A296-0818B0E49F7C}" destId="{7C1E6B4A-59F7-4018-A403-E1CCAEE78BA1}" srcOrd="0" destOrd="0" presId="urn:microsoft.com/office/officeart/2017/3/layout/DropPinTimeline"/>
    <dgm:cxn modelId="{1B32EF2C-9DB5-4504-A9DA-B4956CC00208}" srcId="{FA8F44BD-C8C7-462C-9756-1EC498E86842}" destId="{EFEB4D61-3A9C-4140-977F-3C3F5C9EE9D1}" srcOrd="0" destOrd="0" parTransId="{57D352E4-0431-4F68-B8F1-61BFA34799AA}" sibTransId="{0ECC32B6-1E7C-4AA4-9DBF-D69B7C5E64A9}"/>
    <dgm:cxn modelId="{0D51BD2E-4619-469B-B233-EBAC3D4D0BA6}" srcId="{05A24E01-5535-46B9-A9A1-A9A07E639A88}" destId="{FA8F44BD-C8C7-462C-9756-1EC498E86842}" srcOrd="2" destOrd="0" parTransId="{F47063EE-4B58-4EDE-A4F2-A4BD81B82F21}" sibTransId="{8C8A9736-03DA-4B1C-A590-10B4AD89452B}"/>
    <dgm:cxn modelId="{C5645B39-CB65-4A0A-B369-E455C3B827C3}" srcId="{05A24E01-5535-46B9-A9A1-A9A07E639A88}" destId="{58FF46FB-368D-4E9C-A650-0513B8879DA8}" srcOrd="0" destOrd="0" parTransId="{11DFA284-5E99-474D-BF05-364A45269DC7}" sibTransId="{CFA40740-0682-470C-AD5A-CFF53CD12BD2}"/>
    <dgm:cxn modelId="{7DDF5444-F976-4F04-88A9-CF8B15238792}" type="presOf" srcId="{58FF46FB-368D-4E9C-A650-0513B8879DA8}" destId="{8E3FB235-DF38-476B-9A0E-B1E583D50944}" srcOrd="0" destOrd="0" presId="urn:microsoft.com/office/officeart/2017/3/layout/DropPinTimeline"/>
    <dgm:cxn modelId="{1690634A-EBA7-4881-9E5F-0C82421D4CDF}" type="presOf" srcId="{FA8F44BD-C8C7-462C-9756-1EC498E86842}" destId="{2D6C7916-1130-46A8-833B-A6278CBD2192}" srcOrd="0" destOrd="0" presId="urn:microsoft.com/office/officeart/2017/3/layout/DropPinTimeline"/>
    <dgm:cxn modelId="{B659504B-18E4-4D89-A17C-34ABB280AE52}" srcId="{58FF46FB-368D-4E9C-A650-0513B8879DA8}" destId="{9A875394-CA1E-4432-AEEB-9054FCFF5E0E}" srcOrd="0" destOrd="0" parTransId="{FCC92BDD-6EA3-421D-9DA8-7D3A12D003B6}" sibTransId="{0314452B-82A0-42F4-9551-DF00CFFC3580}"/>
    <dgm:cxn modelId="{66B49C6C-FAFD-47B4-BF22-05A295C23D4E}" srcId="{05A24E01-5535-46B9-A9A1-A9A07E639A88}" destId="{8BAB5E6F-A65E-41DB-A296-0818B0E49F7C}" srcOrd="3" destOrd="0" parTransId="{886842C6-3EFC-4BE7-B417-415595758830}" sibTransId="{B407F4C3-8FC9-4E91-A0EC-6B33713CC9A5}"/>
    <dgm:cxn modelId="{15319551-A9EA-462E-845B-E5251E84291F}" srcId="{8B9AF88A-E1F7-4D3A-905F-87228D6A8655}" destId="{DF1ABFB3-B399-406F-91BD-DCDF9A38526B}" srcOrd="0" destOrd="0" parTransId="{78CB0E27-958C-4066-A189-8B36505E8204}" sibTransId="{70E4A1D3-514E-4327-991D-5CC9C6B41885}"/>
    <dgm:cxn modelId="{4876CF51-F110-4E25-8FD4-08D25B4B0AB8}" srcId="{D05E1923-5021-40F7-B4EF-E582E23A699D}" destId="{579089A8-5362-4BA4-9163-D19228C1808F}" srcOrd="0" destOrd="0" parTransId="{FB2DEB6E-B29F-4E51-960A-23ECC62EBF38}" sibTransId="{1C5328B1-AC18-4CF7-A034-BB0592F4A2A1}"/>
    <dgm:cxn modelId="{2617C475-F537-46A6-ADE1-4EB764853601}" srcId="{8BAB5E6F-A65E-41DB-A296-0818B0E49F7C}" destId="{332BC85C-1CF3-4F8F-ACB7-5B6D53744AE1}" srcOrd="0" destOrd="0" parTransId="{99F218FD-90FE-450E-A368-B3E3677E74E8}" sibTransId="{8D1CC686-B05C-4470-A959-236CC9C8BB70}"/>
    <dgm:cxn modelId="{B9F0B583-D02F-4EF4-83A8-DFD7B32B9433}" type="presOf" srcId="{9A875394-CA1E-4432-AEEB-9054FCFF5E0E}" destId="{D2143A46-815A-49BF-9455-C0385022444F}" srcOrd="0" destOrd="0" presId="urn:microsoft.com/office/officeart/2017/3/layout/DropPinTimeline"/>
    <dgm:cxn modelId="{DF6168D4-4FC3-42E4-8DAA-85BA8A678933}" type="presOf" srcId="{332BC85C-1CF3-4F8F-ACB7-5B6D53744AE1}" destId="{08CB2D5A-F46A-4E0E-9575-15F31D04AAC6}" srcOrd="0" destOrd="0" presId="urn:microsoft.com/office/officeart/2017/3/layout/DropPinTimeline"/>
    <dgm:cxn modelId="{72C4D6D9-419A-42C1-A76D-84599F65BB08}" srcId="{05A24E01-5535-46B9-A9A1-A9A07E639A88}" destId="{D05E1923-5021-40F7-B4EF-E582E23A699D}" srcOrd="1" destOrd="0" parTransId="{FD6C5CD2-9CED-4BE6-89CD-A5A5CCE63B3E}" sibTransId="{F020958C-EF86-4274-85F9-318F2792F7B6}"/>
    <dgm:cxn modelId="{C6A73EDB-89B0-4756-9ECD-83E9B8AB77E5}" type="presOf" srcId="{EFEB4D61-3A9C-4140-977F-3C3F5C9EE9D1}" destId="{96DDA0FE-83E2-423C-9F13-58A61EB68487}" srcOrd="0" destOrd="0" presId="urn:microsoft.com/office/officeart/2017/3/layout/DropPinTimeline"/>
    <dgm:cxn modelId="{FE7849EA-5B37-43C8-B217-CD4E30A8E545}" type="presOf" srcId="{05A24E01-5535-46B9-A9A1-A9A07E639A88}" destId="{6E9F3C9B-13CA-43A8-8836-0B2B41D07DEF}" srcOrd="0" destOrd="0" presId="urn:microsoft.com/office/officeart/2017/3/layout/DropPinTimeline"/>
    <dgm:cxn modelId="{E1474FF3-8E3C-4B30-985C-CE88BA0FE324}" srcId="{05A24E01-5535-46B9-A9A1-A9A07E639A88}" destId="{8B9AF88A-E1F7-4D3A-905F-87228D6A8655}" srcOrd="4" destOrd="0" parTransId="{933A8FED-7B84-4ED0-B6AA-2EE26A89B8EA}" sibTransId="{F11DD6EC-352C-4A0E-84AA-FEBE2F06BCF9}"/>
    <dgm:cxn modelId="{DC6269F4-0C31-4613-A809-E8E029CAD0D1}" type="presOf" srcId="{579089A8-5362-4BA4-9163-D19228C1808F}" destId="{B5F3F650-2E42-488A-AD4F-C4BD47D19A84}" srcOrd="0" destOrd="0" presId="urn:microsoft.com/office/officeart/2017/3/layout/DropPinTimeline"/>
    <dgm:cxn modelId="{2FED2A5E-98EB-4859-AB3F-062F22EEC890}" type="presParOf" srcId="{6E9F3C9B-13CA-43A8-8836-0B2B41D07DEF}" destId="{E8AACCBB-6709-4071-B389-3BB226B3A586}" srcOrd="0" destOrd="0" presId="urn:microsoft.com/office/officeart/2017/3/layout/DropPinTimeline"/>
    <dgm:cxn modelId="{6DE443D7-8EE2-4FBC-842D-B6B9C44204D0}" type="presParOf" srcId="{6E9F3C9B-13CA-43A8-8836-0B2B41D07DEF}" destId="{E6F74CED-5217-4282-85F1-1C12DC84731C}" srcOrd="1" destOrd="0" presId="urn:microsoft.com/office/officeart/2017/3/layout/DropPinTimeline"/>
    <dgm:cxn modelId="{C773189E-DF31-4C58-A290-F5DFD7DCF8B1}" type="presParOf" srcId="{E6F74CED-5217-4282-85F1-1C12DC84731C}" destId="{AC377099-4DAE-451C-ADE9-98036E2679B5}" srcOrd="0" destOrd="0" presId="urn:microsoft.com/office/officeart/2017/3/layout/DropPinTimeline"/>
    <dgm:cxn modelId="{04D71AD3-A9B8-46E1-AB82-BB594FCE110E}" type="presParOf" srcId="{AC377099-4DAE-451C-ADE9-98036E2679B5}" destId="{B6C94ECD-6415-4250-B4AD-F67BF5BECFB8}" srcOrd="0" destOrd="0" presId="urn:microsoft.com/office/officeart/2017/3/layout/DropPinTimeline"/>
    <dgm:cxn modelId="{4D9D677D-9448-43AF-978B-5C7E7661F4F9}" type="presParOf" srcId="{AC377099-4DAE-451C-ADE9-98036E2679B5}" destId="{0E99BB09-1B86-4308-A570-3981E6DD3A06}" srcOrd="1" destOrd="0" presId="urn:microsoft.com/office/officeart/2017/3/layout/DropPinTimeline"/>
    <dgm:cxn modelId="{C213A57E-D4AE-4C05-AA12-FE8CC1989639}" type="presParOf" srcId="{0E99BB09-1B86-4308-A570-3981E6DD3A06}" destId="{0ED6E8D6-BD44-4400-BC14-1BC75CB979A3}" srcOrd="0" destOrd="0" presId="urn:microsoft.com/office/officeart/2017/3/layout/DropPinTimeline"/>
    <dgm:cxn modelId="{927F0821-BB24-4368-A4D4-046EB89F39DD}" type="presParOf" srcId="{0E99BB09-1B86-4308-A570-3981E6DD3A06}" destId="{5B7FC7CF-F58D-48D5-8BCC-38D6EE87890B}" srcOrd="1" destOrd="0" presId="urn:microsoft.com/office/officeart/2017/3/layout/DropPinTimeline"/>
    <dgm:cxn modelId="{F517DE46-1EA2-46F3-8833-EE234EEF5B09}" type="presParOf" srcId="{AC377099-4DAE-451C-ADE9-98036E2679B5}" destId="{D2143A46-815A-49BF-9455-C0385022444F}" srcOrd="2" destOrd="0" presId="urn:microsoft.com/office/officeart/2017/3/layout/DropPinTimeline"/>
    <dgm:cxn modelId="{75F0F73C-AD49-4A34-842E-A65EF46645BA}" type="presParOf" srcId="{AC377099-4DAE-451C-ADE9-98036E2679B5}" destId="{8E3FB235-DF38-476B-9A0E-B1E583D50944}" srcOrd="3" destOrd="0" presId="urn:microsoft.com/office/officeart/2017/3/layout/DropPinTimeline"/>
    <dgm:cxn modelId="{071A2262-20BC-4D30-AB90-12B0A0FEB6EF}" type="presParOf" srcId="{AC377099-4DAE-451C-ADE9-98036E2679B5}" destId="{9AA05CE5-209F-4AD9-BE2C-2A69F76DA8F4}" srcOrd="4" destOrd="0" presId="urn:microsoft.com/office/officeart/2017/3/layout/DropPinTimeline"/>
    <dgm:cxn modelId="{0D0471BD-C944-46DB-9B0D-12B6F025E4F4}" type="presParOf" srcId="{AC377099-4DAE-451C-ADE9-98036E2679B5}" destId="{17350C28-DA10-4F3B-9FA2-0FE7C12A4ABE}" srcOrd="5" destOrd="0" presId="urn:microsoft.com/office/officeart/2017/3/layout/DropPinTimeline"/>
    <dgm:cxn modelId="{37FF9AEE-1EE5-440D-B822-B54671B03AAC}" type="presParOf" srcId="{E6F74CED-5217-4282-85F1-1C12DC84731C}" destId="{6DA7B85E-9DC6-4F3B-A2BF-09CDEEDB43BC}" srcOrd="1" destOrd="0" presId="urn:microsoft.com/office/officeart/2017/3/layout/DropPinTimeline"/>
    <dgm:cxn modelId="{3FF77B45-DC34-4E18-8B7E-49C274966E23}" type="presParOf" srcId="{E6F74CED-5217-4282-85F1-1C12DC84731C}" destId="{CF519A69-9940-494F-8406-D0D876E3CD26}" srcOrd="2" destOrd="0" presId="urn:microsoft.com/office/officeart/2017/3/layout/DropPinTimeline"/>
    <dgm:cxn modelId="{4E60349A-D4EB-4BFE-9374-0F079D59B1FC}" type="presParOf" srcId="{CF519A69-9940-494F-8406-D0D876E3CD26}" destId="{714429FF-AAA3-4358-8C5F-1A7F29AA2B7B}" srcOrd="0" destOrd="0" presId="urn:microsoft.com/office/officeart/2017/3/layout/DropPinTimeline"/>
    <dgm:cxn modelId="{0B07CD93-B91C-4CAF-B94C-3237B0C6F601}" type="presParOf" srcId="{CF519A69-9940-494F-8406-D0D876E3CD26}" destId="{AB8B1E8E-162B-4E3E-9E31-BA5CFBD3ED9D}" srcOrd="1" destOrd="0" presId="urn:microsoft.com/office/officeart/2017/3/layout/DropPinTimeline"/>
    <dgm:cxn modelId="{BB97917A-2BFB-4D8A-94BD-816B0C62D6F6}" type="presParOf" srcId="{AB8B1E8E-162B-4E3E-9E31-BA5CFBD3ED9D}" destId="{358CAA11-0A87-4861-8B4E-913B1EAD1334}" srcOrd="0" destOrd="0" presId="urn:microsoft.com/office/officeart/2017/3/layout/DropPinTimeline"/>
    <dgm:cxn modelId="{FDC4D318-B3AD-4E39-8663-3AFB57531D79}" type="presParOf" srcId="{AB8B1E8E-162B-4E3E-9E31-BA5CFBD3ED9D}" destId="{B1A1A837-F261-404B-A808-B2F4154CE8A2}" srcOrd="1" destOrd="0" presId="urn:microsoft.com/office/officeart/2017/3/layout/DropPinTimeline"/>
    <dgm:cxn modelId="{7F53703E-9DF0-45E5-AC76-7E0CCD3B06EA}" type="presParOf" srcId="{CF519A69-9940-494F-8406-D0D876E3CD26}" destId="{B5F3F650-2E42-488A-AD4F-C4BD47D19A84}" srcOrd="2" destOrd="0" presId="urn:microsoft.com/office/officeart/2017/3/layout/DropPinTimeline"/>
    <dgm:cxn modelId="{B59937ED-9C59-4BBD-AA3C-5D9159504926}" type="presParOf" srcId="{CF519A69-9940-494F-8406-D0D876E3CD26}" destId="{223C5207-4FA2-4A6C-8F43-20BD55767C99}" srcOrd="3" destOrd="0" presId="urn:microsoft.com/office/officeart/2017/3/layout/DropPinTimeline"/>
    <dgm:cxn modelId="{470C2FBB-9D40-4F2C-8107-12E2CA0E70BE}" type="presParOf" srcId="{CF519A69-9940-494F-8406-D0D876E3CD26}" destId="{4FE5EB5D-4CEF-4D0D-9394-0534E61844BE}" srcOrd="4" destOrd="0" presId="urn:microsoft.com/office/officeart/2017/3/layout/DropPinTimeline"/>
    <dgm:cxn modelId="{C1237DFD-87FD-434B-A5C8-02108EF43081}" type="presParOf" srcId="{CF519A69-9940-494F-8406-D0D876E3CD26}" destId="{EC869059-0AEC-4D98-8C46-CB603A342C72}" srcOrd="5" destOrd="0" presId="urn:microsoft.com/office/officeart/2017/3/layout/DropPinTimeline"/>
    <dgm:cxn modelId="{7A1441D0-A5AA-4E6C-9388-511DA29929BF}" type="presParOf" srcId="{E6F74CED-5217-4282-85F1-1C12DC84731C}" destId="{408BA715-9739-461D-BFDE-88EDAE355E60}" srcOrd="3" destOrd="0" presId="urn:microsoft.com/office/officeart/2017/3/layout/DropPinTimeline"/>
    <dgm:cxn modelId="{087F2A81-CFD9-4BF8-96FC-2D4ABA32462F}" type="presParOf" srcId="{E6F74CED-5217-4282-85F1-1C12DC84731C}" destId="{D512C7F9-87A6-4BA9-AFAC-03FF1578D945}" srcOrd="4" destOrd="0" presId="urn:microsoft.com/office/officeart/2017/3/layout/DropPinTimeline"/>
    <dgm:cxn modelId="{8C6217DA-A763-4946-99A2-03C618C428AF}" type="presParOf" srcId="{D512C7F9-87A6-4BA9-AFAC-03FF1578D945}" destId="{152AD014-AFD0-4700-A468-4D562874339A}" srcOrd="0" destOrd="0" presId="urn:microsoft.com/office/officeart/2017/3/layout/DropPinTimeline"/>
    <dgm:cxn modelId="{A6A34287-F5FF-46EE-9A88-F2ECF73903CE}" type="presParOf" srcId="{D512C7F9-87A6-4BA9-AFAC-03FF1578D945}" destId="{6CE2C4D8-4380-442D-A6C2-0B468BF3C74C}" srcOrd="1" destOrd="0" presId="urn:microsoft.com/office/officeart/2017/3/layout/DropPinTimeline"/>
    <dgm:cxn modelId="{D28BF9CF-F026-4786-A1AC-F4F785C54591}" type="presParOf" srcId="{6CE2C4D8-4380-442D-A6C2-0B468BF3C74C}" destId="{72C82E90-F103-439C-8371-CFFB0927B9DE}" srcOrd="0" destOrd="0" presId="urn:microsoft.com/office/officeart/2017/3/layout/DropPinTimeline"/>
    <dgm:cxn modelId="{E33A6BB5-6D3A-4D44-AEFC-75BAB101C26D}" type="presParOf" srcId="{6CE2C4D8-4380-442D-A6C2-0B468BF3C74C}" destId="{5D519322-C1DD-47AE-92C0-13575134BC76}" srcOrd="1" destOrd="0" presId="urn:microsoft.com/office/officeart/2017/3/layout/DropPinTimeline"/>
    <dgm:cxn modelId="{0BFD1614-5731-4306-81F7-E2C949C32A93}" type="presParOf" srcId="{D512C7F9-87A6-4BA9-AFAC-03FF1578D945}" destId="{96DDA0FE-83E2-423C-9F13-58A61EB68487}" srcOrd="2" destOrd="0" presId="urn:microsoft.com/office/officeart/2017/3/layout/DropPinTimeline"/>
    <dgm:cxn modelId="{06EDED26-E685-42BC-BFC2-75C7EA695E40}" type="presParOf" srcId="{D512C7F9-87A6-4BA9-AFAC-03FF1578D945}" destId="{2D6C7916-1130-46A8-833B-A6278CBD2192}" srcOrd="3" destOrd="0" presId="urn:microsoft.com/office/officeart/2017/3/layout/DropPinTimeline"/>
    <dgm:cxn modelId="{A20C8A5A-2D9A-4EF7-BC83-D5EE4B16698D}" type="presParOf" srcId="{D512C7F9-87A6-4BA9-AFAC-03FF1578D945}" destId="{4D953791-5C2F-4A75-A8F4-6ED7EAB5E015}" srcOrd="4" destOrd="0" presId="urn:microsoft.com/office/officeart/2017/3/layout/DropPinTimeline"/>
    <dgm:cxn modelId="{6780D10C-523A-4885-B5BF-84F303790098}" type="presParOf" srcId="{D512C7F9-87A6-4BA9-AFAC-03FF1578D945}" destId="{22A72E40-4DCC-4F48-AADD-29738FD37A2C}" srcOrd="5" destOrd="0" presId="urn:microsoft.com/office/officeart/2017/3/layout/DropPinTimeline"/>
    <dgm:cxn modelId="{30EAF1CE-B96B-4CA5-BF13-51DD8040A559}" type="presParOf" srcId="{E6F74CED-5217-4282-85F1-1C12DC84731C}" destId="{E168BB9F-20D9-474F-9E39-4872B40634C6}" srcOrd="5" destOrd="0" presId="urn:microsoft.com/office/officeart/2017/3/layout/DropPinTimeline"/>
    <dgm:cxn modelId="{39415FEC-72C6-4C74-A821-E354E744CD96}" type="presParOf" srcId="{E6F74CED-5217-4282-85F1-1C12DC84731C}" destId="{A62622B1-7EF4-49B6-9AC7-B54F0E2A0C74}" srcOrd="6" destOrd="0" presId="urn:microsoft.com/office/officeart/2017/3/layout/DropPinTimeline"/>
    <dgm:cxn modelId="{D67F013A-C0A0-41F6-B6F2-E904B1BB7A8F}" type="presParOf" srcId="{A62622B1-7EF4-49B6-9AC7-B54F0E2A0C74}" destId="{14282312-87CB-41BB-A02D-C594BBEF33C7}" srcOrd="0" destOrd="0" presId="urn:microsoft.com/office/officeart/2017/3/layout/DropPinTimeline"/>
    <dgm:cxn modelId="{AA55F469-83D2-4E02-B111-0206AAFCAA06}" type="presParOf" srcId="{A62622B1-7EF4-49B6-9AC7-B54F0E2A0C74}" destId="{D554C1A5-AF8E-41FC-A779-25BD6B11F91F}" srcOrd="1" destOrd="0" presId="urn:microsoft.com/office/officeart/2017/3/layout/DropPinTimeline"/>
    <dgm:cxn modelId="{033C6509-70C8-4B85-9F92-724CDBB68078}" type="presParOf" srcId="{D554C1A5-AF8E-41FC-A779-25BD6B11F91F}" destId="{17331DD9-74CF-4A3A-86BA-F4B9DBEAB944}" srcOrd="0" destOrd="0" presId="urn:microsoft.com/office/officeart/2017/3/layout/DropPinTimeline"/>
    <dgm:cxn modelId="{C7CCDF66-BA72-4EDC-AE16-CAA6317954F0}" type="presParOf" srcId="{D554C1A5-AF8E-41FC-A779-25BD6B11F91F}" destId="{515AAB83-BD07-4B9E-9A3B-858C0B126F9C}" srcOrd="1" destOrd="0" presId="urn:microsoft.com/office/officeart/2017/3/layout/DropPinTimeline"/>
    <dgm:cxn modelId="{E8437A29-F853-4553-AB29-152AF603DF52}" type="presParOf" srcId="{A62622B1-7EF4-49B6-9AC7-B54F0E2A0C74}" destId="{08CB2D5A-F46A-4E0E-9575-15F31D04AAC6}" srcOrd="2" destOrd="0" presId="urn:microsoft.com/office/officeart/2017/3/layout/DropPinTimeline"/>
    <dgm:cxn modelId="{1F3D9CE2-342F-4335-BD41-5AA59D2BD7BD}" type="presParOf" srcId="{A62622B1-7EF4-49B6-9AC7-B54F0E2A0C74}" destId="{7C1E6B4A-59F7-4018-A403-E1CCAEE78BA1}" srcOrd="3" destOrd="0" presId="urn:microsoft.com/office/officeart/2017/3/layout/DropPinTimeline"/>
    <dgm:cxn modelId="{FFF1ACE9-B2B3-4E83-877B-F9633E8EE135}" type="presParOf" srcId="{A62622B1-7EF4-49B6-9AC7-B54F0E2A0C74}" destId="{A03C5372-D306-43AC-B406-6F8183849431}" srcOrd="4" destOrd="0" presId="urn:microsoft.com/office/officeart/2017/3/layout/DropPinTimeline"/>
    <dgm:cxn modelId="{D8A09163-94A5-46BD-9FA2-C3372A01AA32}" type="presParOf" srcId="{A62622B1-7EF4-49B6-9AC7-B54F0E2A0C74}" destId="{90926F0B-05E0-48AF-9C69-5C494731F877}" srcOrd="5" destOrd="0" presId="urn:microsoft.com/office/officeart/2017/3/layout/DropPinTimeline"/>
    <dgm:cxn modelId="{80084466-50AF-445A-BE2A-0C51919B9169}" type="presParOf" srcId="{E6F74CED-5217-4282-85F1-1C12DC84731C}" destId="{9EA695E3-93D5-405B-8AF6-0B8537A964FD}" srcOrd="7" destOrd="0" presId="urn:microsoft.com/office/officeart/2017/3/layout/DropPinTimeline"/>
    <dgm:cxn modelId="{007CF318-F68B-4FFC-ADA6-3D9D6A3AA152}" type="presParOf" srcId="{E6F74CED-5217-4282-85F1-1C12DC84731C}" destId="{05956D37-804F-419D-9E8C-30D41D06DC3E}" srcOrd="8" destOrd="0" presId="urn:microsoft.com/office/officeart/2017/3/layout/DropPinTimeline"/>
    <dgm:cxn modelId="{FAB9E562-4579-4BDB-8C1D-AABEAFCB2610}" type="presParOf" srcId="{05956D37-804F-419D-9E8C-30D41D06DC3E}" destId="{58B7B786-A0AD-4662-8D54-C5C572D2C32C}" srcOrd="0" destOrd="0" presId="urn:microsoft.com/office/officeart/2017/3/layout/DropPinTimeline"/>
    <dgm:cxn modelId="{8283382D-2F6E-4717-B025-1A8C73B65ADB}" type="presParOf" srcId="{05956D37-804F-419D-9E8C-30D41D06DC3E}" destId="{E4704426-333D-4092-A035-BBC55DB8579D}" srcOrd="1" destOrd="0" presId="urn:microsoft.com/office/officeart/2017/3/layout/DropPinTimeline"/>
    <dgm:cxn modelId="{85723DC0-955B-4B2A-AF28-CF8BFFC2E264}" type="presParOf" srcId="{E4704426-333D-4092-A035-BBC55DB8579D}" destId="{A55439AF-6893-479D-8B57-31FBC13C553F}" srcOrd="0" destOrd="0" presId="urn:microsoft.com/office/officeart/2017/3/layout/DropPinTimeline"/>
    <dgm:cxn modelId="{91888A85-75D0-4D33-9F39-A49766251D61}" type="presParOf" srcId="{E4704426-333D-4092-A035-BBC55DB8579D}" destId="{A22B1C16-7FF0-4DBE-B32E-E43FEB1E2EAC}" srcOrd="1" destOrd="0" presId="urn:microsoft.com/office/officeart/2017/3/layout/DropPinTimeline"/>
    <dgm:cxn modelId="{CD06CDC2-25F5-44FB-B0B1-C39F32E155BE}" type="presParOf" srcId="{05956D37-804F-419D-9E8C-30D41D06DC3E}" destId="{1B55AA6D-649D-4145-93EB-08B866A4D4E5}" srcOrd="2" destOrd="0" presId="urn:microsoft.com/office/officeart/2017/3/layout/DropPinTimeline"/>
    <dgm:cxn modelId="{0B21D911-BF72-41CD-BB03-4F9717477846}" type="presParOf" srcId="{05956D37-804F-419D-9E8C-30D41D06DC3E}" destId="{3FA5D5AE-9CAE-4D19-9765-BCEE62095312}" srcOrd="3" destOrd="0" presId="urn:microsoft.com/office/officeart/2017/3/layout/DropPinTimeline"/>
    <dgm:cxn modelId="{80BFAECA-ADC5-41A5-BA11-A4CC8D9557A9}" type="presParOf" srcId="{05956D37-804F-419D-9E8C-30D41D06DC3E}" destId="{FE6CA7EB-68EC-4E76-9051-08C4CF370101}" srcOrd="4" destOrd="0" presId="urn:microsoft.com/office/officeart/2017/3/layout/DropPinTimeline"/>
    <dgm:cxn modelId="{98E4E629-85DB-45DC-A90A-9FAAB58EFF55}" type="presParOf" srcId="{05956D37-804F-419D-9E8C-30D41D06DC3E}" destId="{070CED43-982E-487C-9CC2-CFAEABD4D2D8}"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D2D53-71FB-854F-B3C1-4EFD99608C43}">
      <dsp:nvSpPr>
        <dsp:cNvPr id="0" name=""/>
        <dsp:cNvSpPr/>
      </dsp:nvSpPr>
      <dsp:spPr>
        <a:xfrm rot="16200000">
          <a:off x="-1470782" y="2226772"/>
          <a:ext cx="3394042" cy="31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5760" bIns="0" numCol="1" spcCol="1270" anchor="ctr" anchorCtr="0">
          <a:noAutofit/>
        </a:bodyPr>
        <a:lstStyle/>
        <a:p>
          <a:pPr marL="0" lvl="0" indent="0" algn="r" defTabSz="622300">
            <a:lnSpc>
              <a:spcPct val="90000"/>
            </a:lnSpc>
            <a:spcBef>
              <a:spcPct val="0"/>
            </a:spcBef>
            <a:spcAft>
              <a:spcPct val="35000"/>
            </a:spcAft>
            <a:buNone/>
          </a:pPr>
          <a:r>
            <a:rPr lang="en-US" sz="1400" kern="1200" spc="0" dirty="0">
              <a:solidFill>
                <a:schemeClr val="accent2"/>
              </a:solidFill>
              <a:latin typeface="Avenir Next LT Pro" panose="020B0504020202020204" pitchFamily="34" charset="77"/>
            </a:rPr>
            <a:t>RESEARCH</a:t>
          </a:r>
        </a:p>
      </dsp:txBody>
      <dsp:txXfrm>
        <a:off x="-1470782" y="2226772"/>
        <a:ext cx="3394042" cy="319398"/>
      </dsp:txXfrm>
    </dsp:sp>
    <dsp:sp modelId="{C42ACF7D-21CE-C842-AFA6-6CA2370C8B33}">
      <dsp:nvSpPr>
        <dsp:cNvPr id="0" name=""/>
        <dsp:cNvSpPr/>
      </dsp:nvSpPr>
      <dsp:spPr>
        <a:xfrm>
          <a:off x="385938" y="658258"/>
          <a:ext cx="1590942" cy="3140779"/>
        </a:xfrm>
        <a:prstGeom prst="rect">
          <a:avLst/>
        </a:prstGeom>
        <a:solidFill>
          <a:schemeClr val="accent2">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65760" rIns="182880" bIns="182880" numCol="1" spcCol="1270" anchor="t" anchorCtr="0">
          <a:noAutofit/>
        </a:bodyPr>
        <a:lstStyle/>
        <a:p>
          <a:pPr marL="0" lvl="1" indent="-171450" algn="l" defTabSz="711200">
            <a:lnSpc>
              <a:spcPct val="100000"/>
            </a:lnSpc>
            <a:spcBef>
              <a:spcPct val="0"/>
            </a:spcBef>
            <a:spcAft>
              <a:spcPct val="15000"/>
            </a:spcAft>
            <a:buNone/>
          </a:pPr>
          <a:r>
            <a:rPr lang="en-US" sz="1600" b="0" i="0" kern="1200" dirty="0">
              <a:latin typeface="Bodoni MT" panose="02070603080606020203" pitchFamily="18" charset="77"/>
            </a:rPr>
            <a:t>Prepare myriad of analysis on partners, finance, feedstock supply, community inclusion and business. </a:t>
          </a:r>
          <a:endParaRPr lang="en-US" sz="1600" kern="1200" dirty="0">
            <a:latin typeface="Bodoni MT" panose="02070603080606020203" pitchFamily="18" charset="77"/>
            <a:ea typeface="Calibri" charset="0"/>
            <a:cs typeface="Calibri" charset="0"/>
          </a:endParaRPr>
        </a:p>
      </dsp:txBody>
      <dsp:txXfrm>
        <a:off x="385938" y="658258"/>
        <a:ext cx="1590942" cy="3140779"/>
      </dsp:txXfrm>
    </dsp:sp>
    <dsp:sp modelId="{EC32CD1C-6103-8E4A-9A03-69F7EAC7A3DB}">
      <dsp:nvSpPr>
        <dsp:cNvPr id="0" name=""/>
        <dsp:cNvSpPr/>
      </dsp:nvSpPr>
      <dsp:spPr>
        <a:xfrm>
          <a:off x="66539" y="267844"/>
          <a:ext cx="638796" cy="638796"/>
        </a:xfrm>
        <a:prstGeom prst="rect">
          <a:avLst/>
        </a:prstGeom>
        <a:solidFill>
          <a:schemeClr val="accent2">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A87CC273-2BD5-3244-8847-3F14FA643771}">
      <dsp:nvSpPr>
        <dsp:cNvPr id="0" name=""/>
        <dsp:cNvSpPr/>
      </dsp:nvSpPr>
      <dsp:spPr>
        <a:xfrm rot="16200000">
          <a:off x="863559" y="2226772"/>
          <a:ext cx="3394042" cy="31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5760" bIns="0" numCol="1" spcCol="1270" anchor="ctr" anchorCtr="0">
          <a:noAutofit/>
        </a:bodyPr>
        <a:lstStyle/>
        <a:p>
          <a:pPr marL="0" lvl="0" indent="0" algn="r" defTabSz="622300">
            <a:lnSpc>
              <a:spcPct val="90000"/>
            </a:lnSpc>
            <a:spcBef>
              <a:spcPct val="0"/>
            </a:spcBef>
            <a:spcAft>
              <a:spcPct val="35000"/>
            </a:spcAft>
            <a:buNone/>
          </a:pPr>
          <a:r>
            <a:rPr lang="en-US" sz="1400" kern="1200" dirty="0">
              <a:solidFill>
                <a:schemeClr val="accent3"/>
              </a:solidFill>
              <a:latin typeface="Avenir Next LT Pro" panose="020B0504020202020204" pitchFamily="34" charset="77"/>
              <a:ea typeface="Calibri" charset="0"/>
              <a:cs typeface="Calibri" charset="0"/>
            </a:rPr>
            <a:t>OUTREACH</a:t>
          </a:r>
        </a:p>
      </dsp:txBody>
      <dsp:txXfrm>
        <a:off x="863559" y="2226772"/>
        <a:ext cx="3394042" cy="319398"/>
      </dsp:txXfrm>
    </dsp:sp>
    <dsp:sp modelId="{FB1129E9-2E26-EE4A-AC68-89355DB63584}">
      <dsp:nvSpPr>
        <dsp:cNvPr id="0" name=""/>
        <dsp:cNvSpPr/>
      </dsp:nvSpPr>
      <dsp:spPr>
        <a:xfrm>
          <a:off x="2720279" y="658258"/>
          <a:ext cx="1590942" cy="3140779"/>
        </a:xfrm>
        <a:prstGeom prst="rect">
          <a:avLst/>
        </a:prstGeom>
        <a:solidFill>
          <a:schemeClr val="accent3">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65760" rIns="182880" bIns="182880" numCol="1" spcCol="1270" anchor="t" anchorCtr="0">
          <a:noAutofit/>
        </a:bodyPr>
        <a:lstStyle/>
        <a:p>
          <a:pPr marL="0" lvl="1" indent="-171450" algn="l" defTabSz="711200">
            <a:lnSpc>
              <a:spcPct val="100000"/>
            </a:lnSpc>
            <a:spcBef>
              <a:spcPct val="0"/>
            </a:spcBef>
            <a:spcAft>
              <a:spcPct val="15000"/>
            </a:spcAft>
            <a:buNone/>
          </a:pPr>
          <a:endParaRPr lang="en-US" sz="1600" kern="1200" dirty="0">
            <a:latin typeface="Bodoni MT" panose="02070603080606020203" pitchFamily="18" charset="77"/>
            <a:ea typeface="Calibri" charset="0"/>
            <a:cs typeface="Calibri" charset="0"/>
          </a:endParaRPr>
        </a:p>
        <a:p>
          <a:pPr marL="0" lvl="1" indent="-171450" algn="l" defTabSz="711200">
            <a:lnSpc>
              <a:spcPct val="100000"/>
            </a:lnSpc>
            <a:spcBef>
              <a:spcPct val="0"/>
            </a:spcBef>
            <a:spcAft>
              <a:spcPct val="15000"/>
            </a:spcAft>
            <a:buNone/>
          </a:pPr>
          <a:r>
            <a:rPr lang="en-US" sz="1600" b="0" i="0" kern="1200" dirty="0">
              <a:latin typeface="Bodoni MT" panose="02070603080606020203" pitchFamily="18" charset="77"/>
            </a:rPr>
            <a:t>Conduct meaningful discussion with potential members of JPA entity</a:t>
          </a:r>
        </a:p>
      </dsp:txBody>
      <dsp:txXfrm>
        <a:off x="2720279" y="658258"/>
        <a:ext cx="1590942" cy="3140779"/>
      </dsp:txXfrm>
    </dsp:sp>
    <dsp:sp modelId="{DB6970E7-446E-BD43-B80B-60871D41B8A1}">
      <dsp:nvSpPr>
        <dsp:cNvPr id="0" name=""/>
        <dsp:cNvSpPr/>
      </dsp:nvSpPr>
      <dsp:spPr>
        <a:xfrm>
          <a:off x="2400881" y="267844"/>
          <a:ext cx="638796" cy="638796"/>
        </a:xfrm>
        <a:prstGeom prst="rect">
          <a:avLst/>
        </a:prstGeom>
        <a:solidFill>
          <a:schemeClr val="accent3">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A8D0380-CC0E-024C-92A1-DC637FB17976}">
      <dsp:nvSpPr>
        <dsp:cNvPr id="0" name=""/>
        <dsp:cNvSpPr/>
      </dsp:nvSpPr>
      <dsp:spPr>
        <a:xfrm rot="16200000">
          <a:off x="3197900" y="2226772"/>
          <a:ext cx="3394042" cy="31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5760" bIns="0" numCol="1" spcCol="1270" anchor="ctr" anchorCtr="0">
          <a:noAutofit/>
        </a:bodyPr>
        <a:lstStyle/>
        <a:p>
          <a:pPr marL="0" lvl="0" indent="0" algn="r" defTabSz="622300">
            <a:lnSpc>
              <a:spcPct val="90000"/>
            </a:lnSpc>
            <a:spcBef>
              <a:spcPct val="0"/>
            </a:spcBef>
            <a:spcAft>
              <a:spcPct val="35000"/>
            </a:spcAft>
            <a:buNone/>
          </a:pPr>
          <a:r>
            <a:rPr lang="en-US" sz="1400" kern="1200" dirty="0">
              <a:solidFill>
                <a:schemeClr val="accent4"/>
              </a:solidFill>
              <a:latin typeface="Avenir Next LT Pro" panose="020B0504020202020204" pitchFamily="34" charset="77"/>
              <a:ea typeface="Calibri" charset="0"/>
              <a:cs typeface="Calibri" charset="0"/>
            </a:rPr>
            <a:t>DEVELOP VISION</a:t>
          </a:r>
        </a:p>
      </dsp:txBody>
      <dsp:txXfrm>
        <a:off x="3197900" y="2226772"/>
        <a:ext cx="3394042" cy="319398"/>
      </dsp:txXfrm>
    </dsp:sp>
    <dsp:sp modelId="{0544738A-4D9B-8B4A-8E09-0A2AD44EAB55}">
      <dsp:nvSpPr>
        <dsp:cNvPr id="0" name=""/>
        <dsp:cNvSpPr/>
      </dsp:nvSpPr>
      <dsp:spPr>
        <a:xfrm>
          <a:off x="5054621" y="658258"/>
          <a:ext cx="1590942" cy="3140779"/>
        </a:xfrm>
        <a:prstGeom prst="rect">
          <a:avLst/>
        </a:prstGeom>
        <a:solidFill>
          <a:schemeClr val="accent4">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65760" rIns="182880" bIns="182880" numCol="1" spcCol="1270" anchor="t" anchorCtr="0">
          <a:noAutofit/>
        </a:bodyPr>
        <a:lstStyle/>
        <a:p>
          <a:pPr marL="0" lvl="1" indent="-171450" algn="l" defTabSz="711200">
            <a:lnSpc>
              <a:spcPct val="100000"/>
            </a:lnSpc>
            <a:spcBef>
              <a:spcPct val="0"/>
            </a:spcBef>
            <a:spcAft>
              <a:spcPct val="15000"/>
            </a:spcAft>
            <a:buNone/>
          </a:pPr>
          <a:r>
            <a:rPr lang="en-US" sz="1600" kern="1200" dirty="0">
              <a:latin typeface="Bodoni MT" panose="02070603080606020203" pitchFamily="18" charset="77"/>
              <a:ea typeface="Calibri" charset="0"/>
              <a:cs typeface="Calibri" charset="0"/>
            </a:rPr>
            <a:t>Determine</a:t>
          </a:r>
          <a:r>
            <a:rPr lang="en-US" sz="1600" kern="1200" baseline="0" dirty="0">
              <a:latin typeface="Bodoni MT" panose="02070603080606020203" pitchFamily="18" charset="77"/>
              <a:ea typeface="Calibri" charset="0"/>
              <a:cs typeface="Calibri" charset="0"/>
            </a:rPr>
            <a:t> which of the services should be emphasized and prioritize mission.</a:t>
          </a:r>
          <a:endParaRPr lang="en-US" sz="1600" kern="1200" dirty="0">
            <a:latin typeface="Bodoni MT" panose="02070603080606020203" pitchFamily="18" charset="77"/>
            <a:ea typeface="Calibri" charset="0"/>
            <a:cs typeface="Calibri" charset="0"/>
          </a:endParaRPr>
        </a:p>
        <a:p>
          <a:pPr marL="0" lvl="1" indent="-171450" algn="l" defTabSz="711200">
            <a:lnSpc>
              <a:spcPct val="100000"/>
            </a:lnSpc>
            <a:spcBef>
              <a:spcPct val="0"/>
            </a:spcBef>
            <a:spcAft>
              <a:spcPct val="15000"/>
            </a:spcAft>
            <a:buNone/>
          </a:pPr>
          <a:endParaRPr lang="en-US" sz="1600" b="0" i="0" kern="1200" dirty="0">
            <a:latin typeface="Bodoni MT" panose="02070603080606020203" pitchFamily="18" charset="77"/>
          </a:endParaRPr>
        </a:p>
      </dsp:txBody>
      <dsp:txXfrm>
        <a:off x="5054621" y="658258"/>
        <a:ext cx="1590942" cy="3140779"/>
      </dsp:txXfrm>
    </dsp:sp>
    <dsp:sp modelId="{6CF6E220-A42F-9F4D-9F70-EB7BFE4F60A8}">
      <dsp:nvSpPr>
        <dsp:cNvPr id="0" name=""/>
        <dsp:cNvSpPr/>
      </dsp:nvSpPr>
      <dsp:spPr>
        <a:xfrm>
          <a:off x="4735223" y="267844"/>
          <a:ext cx="638796" cy="638796"/>
        </a:xfrm>
        <a:prstGeom prst="rect">
          <a:avLst/>
        </a:prstGeom>
        <a:solidFill>
          <a:schemeClr val="accent4">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B8DF5E3-0DA1-8247-A7D3-3BEC651E4C7E}">
      <dsp:nvSpPr>
        <dsp:cNvPr id="0" name=""/>
        <dsp:cNvSpPr/>
      </dsp:nvSpPr>
      <dsp:spPr>
        <a:xfrm rot="16200000">
          <a:off x="5532242" y="2226772"/>
          <a:ext cx="3394042" cy="31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5760" bIns="0" numCol="1" spcCol="1270" anchor="ctr" anchorCtr="0">
          <a:noAutofit/>
        </a:bodyPr>
        <a:lstStyle/>
        <a:p>
          <a:pPr marL="0" lvl="0" indent="0" algn="r" defTabSz="622300">
            <a:lnSpc>
              <a:spcPct val="90000"/>
            </a:lnSpc>
            <a:spcBef>
              <a:spcPct val="0"/>
            </a:spcBef>
            <a:spcAft>
              <a:spcPct val="35000"/>
            </a:spcAft>
            <a:buNone/>
          </a:pPr>
          <a:r>
            <a:rPr lang="en-US" sz="1400" kern="1200" dirty="0">
              <a:solidFill>
                <a:schemeClr val="bg2"/>
              </a:solidFill>
              <a:latin typeface="Avenir Next LT Pro" panose="020B0504020202020204" pitchFamily="34" charset="77"/>
              <a:ea typeface="Calibri" charset="0"/>
              <a:cs typeface="Calibri" charset="0"/>
            </a:rPr>
            <a:t>CREATE FOUNDATION</a:t>
          </a:r>
        </a:p>
      </dsp:txBody>
      <dsp:txXfrm>
        <a:off x="5532242" y="2226772"/>
        <a:ext cx="3394042" cy="319398"/>
      </dsp:txXfrm>
    </dsp:sp>
    <dsp:sp modelId="{2F7D9DAC-A22B-EF4A-95AA-7545855E7DA1}">
      <dsp:nvSpPr>
        <dsp:cNvPr id="0" name=""/>
        <dsp:cNvSpPr/>
      </dsp:nvSpPr>
      <dsp:spPr>
        <a:xfrm>
          <a:off x="7362680" y="658258"/>
          <a:ext cx="1590942" cy="3140779"/>
        </a:xfrm>
        <a:prstGeom prst="rect">
          <a:avLst/>
        </a:prstGeom>
        <a:solidFill>
          <a:schemeClr val="bg2">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65760" rIns="182880" bIns="182880" numCol="1" spcCol="1270" anchor="t" anchorCtr="0">
          <a:noAutofit/>
        </a:bodyPr>
        <a:lstStyle/>
        <a:p>
          <a:pPr marL="0" lvl="1" indent="-171450" algn="l" defTabSz="711200">
            <a:lnSpc>
              <a:spcPct val="100000"/>
            </a:lnSpc>
            <a:spcBef>
              <a:spcPct val="0"/>
            </a:spcBef>
            <a:spcAft>
              <a:spcPct val="15000"/>
            </a:spcAft>
            <a:buNone/>
          </a:pPr>
          <a:r>
            <a:rPr lang="en-US" sz="1600" kern="1200" dirty="0">
              <a:latin typeface="Bodoni MT" panose="02070603080606020203" pitchFamily="18" charset="77"/>
              <a:ea typeface="Calibri" charset="0"/>
              <a:cs typeface="Calibri" charset="0"/>
            </a:rPr>
            <a:t>Develop agreement around processes and procedures for implementing mission; seek funding from the state</a:t>
          </a:r>
        </a:p>
        <a:p>
          <a:pPr marL="0" lvl="1" indent="-171450" algn="l" defTabSz="711200">
            <a:lnSpc>
              <a:spcPct val="100000"/>
            </a:lnSpc>
            <a:spcBef>
              <a:spcPct val="0"/>
            </a:spcBef>
            <a:spcAft>
              <a:spcPct val="15000"/>
            </a:spcAft>
            <a:buNone/>
          </a:pPr>
          <a:endParaRPr lang="en-US" sz="1600" b="0" i="0" kern="1200" dirty="0">
            <a:latin typeface="Bodoni MT" panose="02070603080606020203" pitchFamily="18" charset="77"/>
          </a:endParaRPr>
        </a:p>
      </dsp:txBody>
      <dsp:txXfrm>
        <a:off x="7362680" y="658258"/>
        <a:ext cx="1590942" cy="3140779"/>
      </dsp:txXfrm>
    </dsp:sp>
    <dsp:sp modelId="{FDF0BD95-1B70-DB43-AE1B-E9257FB872D9}">
      <dsp:nvSpPr>
        <dsp:cNvPr id="0" name=""/>
        <dsp:cNvSpPr/>
      </dsp:nvSpPr>
      <dsp:spPr>
        <a:xfrm>
          <a:off x="7069564" y="267844"/>
          <a:ext cx="638796" cy="638796"/>
        </a:xfrm>
        <a:prstGeom prst="rect">
          <a:avLst/>
        </a:prstGeom>
        <a:solidFill>
          <a:schemeClr val="bg2">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D7A0D9A-A8D1-0B47-A497-E19ECC63F4B1}">
      <dsp:nvSpPr>
        <dsp:cNvPr id="0" name=""/>
        <dsp:cNvSpPr/>
      </dsp:nvSpPr>
      <dsp:spPr>
        <a:xfrm rot="16200000">
          <a:off x="7866584" y="2226772"/>
          <a:ext cx="3394042" cy="319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65760" bIns="0" numCol="1" spcCol="1270" anchor="ctr" anchorCtr="0">
          <a:noAutofit/>
        </a:bodyPr>
        <a:lstStyle/>
        <a:p>
          <a:pPr marL="0" lvl="0" indent="0" algn="r" defTabSz="622300">
            <a:lnSpc>
              <a:spcPct val="90000"/>
            </a:lnSpc>
            <a:spcBef>
              <a:spcPct val="0"/>
            </a:spcBef>
            <a:spcAft>
              <a:spcPct val="35000"/>
            </a:spcAft>
            <a:buNone/>
          </a:pPr>
          <a:r>
            <a:rPr lang="en-US" sz="1400" kern="1200" dirty="0">
              <a:solidFill>
                <a:schemeClr val="accent6"/>
              </a:solidFill>
              <a:latin typeface="Avenir Next LT Pro" panose="020B0504020202020204" pitchFamily="34" charset="77"/>
              <a:ea typeface="Calibri" charset="0"/>
              <a:cs typeface="Calibri" charset="0"/>
            </a:rPr>
            <a:t>LAUNCH</a:t>
          </a:r>
        </a:p>
      </dsp:txBody>
      <dsp:txXfrm>
        <a:off x="7866584" y="2226772"/>
        <a:ext cx="3394042" cy="319398"/>
      </dsp:txXfrm>
    </dsp:sp>
    <dsp:sp modelId="{1CD02B52-7AAB-824B-8167-87ED29CB8B53}">
      <dsp:nvSpPr>
        <dsp:cNvPr id="0" name=""/>
        <dsp:cNvSpPr/>
      </dsp:nvSpPr>
      <dsp:spPr>
        <a:xfrm>
          <a:off x="9723304" y="658258"/>
          <a:ext cx="1590942" cy="3140779"/>
        </a:xfrm>
        <a:prstGeom prst="rect">
          <a:avLst/>
        </a:prstGeom>
        <a:solidFill>
          <a:schemeClr val="accent6">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365760" rIns="182880" bIns="182880" numCol="1" spcCol="1270" anchor="t" anchorCtr="0">
          <a:noAutofit/>
        </a:bodyPr>
        <a:lstStyle/>
        <a:p>
          <a:pPr marL="0" lvl="1" indent="-171450" algn="l" defTabSz="711200">
            <a:lnSpc>
              <a:spcPct val="100000"/>
            </a:lnSpc>
            <a:spcBef>
              <a:spcPct val="0"/>
            </a:spcBef>
            <a:spcAft>
              <a:spcPct val="15000"/>
            </a:spcAft>
            <a:buNone/>
          </a:pPr>
          <a:r>
            <a:rPr lang="en-US" sz="1600" kern="1200" dirty="0">
              <a:latin typeface="Bodoni MT" panose="02070603080606020203" pitchFamily="18" charset="77"/>
              <a:ea typeface="Calibri" charset="0"/>
              <a:cs typeface="Calibri" charset="0"/>
            </a:rPr>
            <a:t>File all documents needed with state and LAFCO</a:t>
          </a:r>
        </a:p>
        <a:p>
          <a:pPr marL="0" lvl="1" indent="-171450" algn="l" defTabSz="711200">
            <a:lnSpc>
              <a:spcPct val="100000"/>
            </a:lnSpc>
            <a:spcBef>
              <a:spcPct val="0"/>
            </a:spcBef>
            <a:spcAft>
              <a:spcPct val="15000"/>
            </a:spcAft>
            <a:buNone/>
          </a:pPr>
          <a:endParaRPr lang="en-US" sz="1600" b="0" i="0" kern="1200" dirty="0">
            <a:latin typeface="Bodoni MT" panose="02070603080606020203" pitchFamily="18" charset="77"/>
          </a:endParaRPr>
        </a:p>
      </dsp:txBody>
      <dsp:txXfrm>
        <a:off x="9723304" y="658258"/>
        <a:ext cx="1590942" cy="3140779"/>
      </dsp:txXfrm>
    </dsp:sp>
    <dsp:sp modelId="{5B940741-26B1-D34D-A59D-2B9F319A0519}">
      <dsp:nvSpPr>
        <dsp:cNvPr id="0" name=""/>
        <dsp:cNvSpPr/>
      </dsp:nvSpPr>
      <dsp:spPr>
        <a:xfrm>
          <a:off x="9403906" y="267844"/>
          <a:ext cx="638796" cy="638796"/>
        </a:xfrm>
        <a:prstGeom prst="rect">
          <a:avLst/>
        </a:prstGeom>
        <a:solidFill>
          <a:schemeClr val="accent6">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ACCBB-6709-4071-B389-3BB226B3A586}">
      <dsp:nvSpPr>
        <dsp:cNvPr id="0" name=""/>
        <dsp:cNvSpPr/>
      </dsp:nvSpPr>
      <dsp:spPr>
        <a:xfrm>
          <a:off x="0" y="2057400"/>
          <a:ext cx="1106423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ED6E8D6-BD44-4400-BC14-1BC75CB979A3}">
      <dsp:nvSpPr>
        <dsp:cNvPr id="0" name=""/>
        <dsp:cNvSpPr/>
      </dsp:nvSpPr>
      <dsp:spPr>
        <a:xfrm rot="8100000">
          <a:off x="67798" y="474150"/>
          <a:ext cx="302598" cy="302598"/>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B7FC7CF-F58D-48D5-8BCC-38D6EE87890B}">
      <dsp:nvSpPr>
        <dsp:cNvPr id="0" name=""/>
        <dsp:cNvSpPr/>
      </dsp:nvSpPr>
      <dsp:spPr>
        <a:xfrm>
          <a:off x="101414" y="507766"/>
          <a:ext cx="235366" cy="23536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2143A46-815A-49BF-9455-C0385022444F}">
      <dsp:nvSpPr>
        <dsp:cNvPr id="0" name=""/>
        <dsp:cNvSpPr/>
      </dsp:nvSpPr>
      <dsp:spPr>
        <a:xfrm>
          <a:off x="628469" y="839419"/>
          <a:ext cx="2142549" cy="121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0" kern="1200" dirty="0">
              <a:solidFill>
                <a:schemeClr val="accent2">
                  <a:lumMod val="50000"/>
                </a:schemeClr>
              </a:solidFill>
              <a:latin typeface="+mj-lt"/>
            </a:rPr>
            <a:t>Outreach and vision development</a:t>
          </a:r>
          <a:endParaRPr lang="en-US" sz="1500" b="0" kern="1200" dirty="0">
            <a:latin typeface="+mj-lt"/>
          </a:endParaRPr>
        </a:p>
      </dsp:txBody>
      <dsp:txXfrm>
        <a:off x="628469" y="839419"/>
        <a:ext cx="2142549" cy="1217980"/>
      </dsp:txXfrm>
    </dsp:sp>
    <dsp:sp modelId="{8E3FB235-DF38-476B-9A0E-B1E583D50944}">
      <dsp:nvSpPr>
        <dsp:cNvPr id="0" name=""/>
        <dsp:cNvSpPr/>
      </dsp:nvSpPr>
      <dsp:spPr>
        <a:xfrm>
          <a:off x="628469" y="411480"/>
          <a:ext cx="2142549" cy="42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0" kern="1200" dirty="0">
              <a:solidFill>
                <a:schemeClr val="accent2">
                  <a:lumMod val="50000"/>
                </a:schemeClr>
              </a:solidFill>
              <a:latin typeface="Avenir Next LT Pro" panose="020B0504020202020204" pitchFamily="34" charset="77"/>
            </a:rPr>
            <a:t>Summer 2024</a:t>
          </a:r>
        </a:p>
      </dsp:txBody>
      <dsp:txXfrm>
        <a:off x="628469" y="411480"/>
        <a:ext cx="2142549" cy="427939"/>
      </dsp:txXfrm>
    </dsp:sp>
    <dsp:sp modelId="{9AA05CE5-209F-4AD9-BE2C-2A69F76DA8F4}">
      <dsp:nvSpPr>
        <dsp:cNvPr id="0" name=""/>
        <dsp:cNvSpPr/>
      </dsp:nvSpPr>
      <dsp:spPr>
        <a:xfrm>
          <a:off x="219097" y="839419"/>
          <a:ext cx="0" cy="121798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6C94ECD-6415-4250-B4AD-F67BF5BECFB8}">
      <dsp:nvSpPr>
        <dsp:cNvPr id="0" name=""/>
        <dsp:cNvSpPr/>
      </dsp:nvSpPr>
      <dsp:spPr>
        <a:xfrm>
          <a:off x="179840" y="2018885"/>
          <a:ext cx="77029" cy="77029"/>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58CAA11-0A87-4861-8B4E-913B1EAD1334}">
      <dsp:nvSpPr>
        <dsp:cNvPr id="0" name=""/>
        <dsp:cNvSpPr/>
      </dsp:nvSpPr>
      <dsp:spPr>
        <a:xfrm rot="18900000">
          <a:off x="1907986" y="3338051"/>
          <a:ext cx="302598" cy="302598"/>
        </a:xfrm>
        <a:prstGeom prst="teardrop">
          <a:avLst>
            <a:gd name="adj" fmla="val 11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1A1A837-F261-404B-A808-B2F4154CE8A2}">
      <dsp:nvSpPr>
        <dsp:cNvPr id="0" name=""/>
        <dsp:cNvSpPr/>
      </dsp:nvSpPr>
      <dsp:spPr>
        <a:xfrm>
          <a:off x="1941602" y="3371667"/>
          <a:ext cx="235366" cy="23536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5F3F650-2E42-488A-AD4F-C4BD47D19A84}">
      <dsp:nvSpPr>
        <dsp:cNvPr id="0" name=""/>
        <dsp:cNvSpPr/>
      </dsp:nvSpPr>
      <dsp:spPr>
        <a:xfrm>
          <a:off x="2522807" y="2057400"/>
          <a:ext cx="2300201" cy="121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endParaRPr lang="en-US" sz="1500" b="0" kern="1200" dirty="0">
            <a:latin typeface="Bodoni MT" panose="02070603080606020203" pitchFamily="18" charset="77"/>
          </a:endParaRPr>
        </a:p>
      </dsp:txBody>
      <dsp:txXfrm>
        <a:off x="2522807" y="2057400"/>
        <a:ext cx="2300201" cy="1217980"/>
      </dsp:txXfrm>
    </dsp:sp>
    <dsp:sp modelId="{223C5207-4FA2-4A6C-8F43-20BD55767C99}">
      <dsp:nvSpPr>
        <dsp:cNvPr id="0" name=""/>
        <dsp:cNvSpPr/>
      </dsp:nvSpPr>
      <dsp:spPr>
        <a:xfrm>
          <a:off x="2522807" y="3275380"/>
          <a:ext cx="2300201" cy="42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0" kern="1200" dirty="0">
              <a:solidFill>
                <a:schemeClr val="accent3">
                  <a:lumMod val="50000"/>
                </a:schemeClr>
              </a:solidFill>
              <a:latin typeface="Avenir Next LT Pro" panose="020B0504020202020204" pitchFamily="34" charset="77"/>
            </a:rPr>
            <a:t>Spring 2025</a:t>
          </a:r>
        </a:p>
      </dsp:txBody>
      <dsp:txXfrm>
        <a:off x="2522807" y="3275380"/>
        <a:ext cx="2300201" cy="427939"/>
      </dsp:txXfrm>
    </dsp:sp>
    <dsp:sp modelId="{4FE5EB5D-4CEF-4D0D-9394-0534E61844BE}">
      <dsp:nvSpPr>
        <dsp:cNvPr id="0" name=""/>
        <dsp:cNvSpPr/>
      </dsp:nvSpPr>
      <dsp:spPr>
        <a:xfrm>
          <a:off x="2069795" y="2073160"/>
          <a:ext cx="0" cy="121798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14429FF-AAA3-4358-8C5F-1A7F29AA2B7B}">
      <dsp:nvSpPr>
        <dsp:cNvPr id="0" name=""/>
        <dsp:cNvSpPr/>
      </dsp:nvSpPr>
      <dsp:spPr>
        <a:xfrm>
          <a:off x="2030538" y="2034646"/>
          <a:ext cx="77029" cy="77029"/>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2C82E90-F103-439C-8371-CFFB0927B9DE}">
      <dsp:nvSpPr>
        <dsp:cNvPr id="0" name=""/>
        <dsp:cNvSpPr/>
      </dsp:nvSpPr>
      <dsp:spPr>
        <a:xfrm rot="8100000">
          <a:off x="3748174" y="474150"/>
          <a:ext cx="302598" cy="302598"/>
        </a:xfrm>
        <a:prstGeom prst="teardrop">
          <a:avLst>
            <a:gd name="adj" fmla="val 11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D519322-C1DD-47AE-92C0-13575134BC76}">
      <dsp:nvSpPr>
        <dsp:cNvPr id="0" name=""/>
        <dsp:cNvSpPr/>
      </dsp:nvSpPr>
      <dsp:spPr>
        <a:xfrm>
          <a:off x="3781790" y="507766"/>
          <a:ext cx="235366" cy="23536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6DDA0FE-83E2-423C-9F13-58A61EB68487}">
      <dsp:nvSpPr>
        <dsp:cNvPr id="0" name=""/>
        <dsp:cNvSpPr/>
      </dsp:nvSpPr>
      <dsp:spPr>
        <a:xfrm>
          <a:off x="4303220" y="839419"/>
          <a:ext cx="2495834" cy="121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0" kern="1200" dirty="0">
              <a:latin typeface="Bodoni MT" panose="02070603080606020203" pitchFamily="18" charset="77"/>
            </a:rPr>
            <a:t>Preliminary commitment by members of new JPA; begin document review </a:t>
          </a:r>
        </a:p>
      </dsp:txBody>
      <dsp:txXfrm>
        <a:off x="4303220" y="839419"/>
        <a:ext cx="2495834" cy="1217980"/>
      </dsp:txXfrm>
    </dsp:sp>
    <dsp:sp modelId="{2D6C7916-1130-46A8-833B-A6278CBD2192}">
      <dsp:nvSpPr>
        <dsp:cNvPr id="0" name=""/>
        <dsp:cNvSpPr/>
      </dsp:nvSpPr>
      <dsp:spPr>
        <a:xfrm>
          <a:off x="4303220" y="411480"/>
          <a:ext cx="2495834" cy="42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0" kern="1200" dirty="0">
              <a:solidFill>
                <a:schemeClr val="accent4">
                  <a:lumMod val="50000"/>
                </a:schemeClr>
              </a:solidFill>
              <a:latin typeface="Avenir Next LT Pro" panose="020B0504020202020204" pitchFamily="34" charset="77"/>
            </a:rPr>
            <a:t> Summer 2025</a:t>
          </a:r>
        </a:p>
      </dsp:txBody>
      <dsp:txXfrm>
        <a:off x="4303220" y="411480"/>
        <a:ext cx="2495834" cy="427939"/>
      </dsp:txXfrm>
    </dsp:sp>
    <dsp:sp modelId="{4D953791-5C2F-4A75-A8F4-6ED7EAB5E015}">
      <dsp:nvSpPr>
        <dsp:cNvPr id="0" name=""/>
        <dsp:cNvSpPr/>
      </dsp:nvSpPr>
      <dsp:spPr>
        <a:xfrm>
          <a:off x="3899473" y="839419"/>
          <a:ext cx="0" cy="1217980"/>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52AD014-AFD0-4700-A468-4D562874339A}">
      <dsp:nvSpPr>
        <dsp:cNvPr id="0" name=""/>
        <dsp:cNvSpPr/>
      </dsp:nvSpPr>
      <dsp:spPr>
        <a:xfrm>
          <a:off x="3860216" y="2018885"/>
          <a:ext cx="77029" cy="77029"/>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7331DD9-74CF-4A3A-86BA-F4B9DBEAB944}">
      <dsp:nvSpPr>
        <dsp:cNvPr id="0" name=""/>
        <dsp:cNvSpPr/>
      </dsp:nvSpPr>
      <dsp:spPr>
        <a:xfrm rot="18900000">
          <a:off x="5588362" y="3338051"/>
          <a:ext cx="302598" cy="302598"/>
        </a:xfrm>
        <a:prstGeom prst="teardrop">
          <a:avLst>
            <a:gd name="adj" fmla="val 115000"/>
          </a:avLst>
        </a:prstGeom>
        <a:solidFill>
          <a:schemeClr val="bg2"/>
        </a:solidFill>
        <a:ln w="12700" cap="flat" cmpd="sng" algn="ctr">
          <a:solidFill>
            <a:schemeClr val="bg2"/>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15AAB83-BD07-4B9E-9A3B-858C0B126F9C}">
      <dsp:nvSpPr>
        <dsp:cNvPr id="0" name=""/>
        <dsp:cNvSpPr/>
      </dsp:nvSpPr>
      <dsp:spPr>
        <a:xfrm>
          <a:off x="5621978" y="3371667"/>
          <a:ext cx="235366" cy="23536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8CB2D5A-F46A-4E0E-9575-15F31D04AAC6}">
      <dsp:nvSpPr>
        <dsp:cNvPr id="0" name=""/>
        <dsp:cNvSpPr/>
      </dsp:nvSpPr>
      <dsp:spPr>
        <a:xfrm>
          <a:off x="6216579" y="2057400"/>
          <a:ext cx="2387442" cy="121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b="0" kern="1200" dirty="0">
              <a:latin typeface="Bodoni MT" panose="02070603080606020203" pitchFamily="18" charset="77"/>
            </a:rPr>
            <a:t>Launch</a:t>
          </a:r>
          <a:r>
            <a:rPr lang="en-US" sz="1500" b="0" kern="1200" baseline="0" dirty="0">
              <a:latin typeface="Bodoni MT" panose="02070603080606020203" pitchFamily="18" charset="77"/>
            </a:rPr>
            <a:t> JPA</a:t>
          </a:r>
          <a:endParaRPr lang="en-US" sz="1500" b="0" kern="1200" dirty="0">
            <a:latin typeface="Bodoni MT" panose="02070603080606020203" pitchFamily="18" charset="77"/>
          </a:endParaRPr>
        </a:p>
      </dsp:txBody>
      <dsp:txXfrm>
        <a:off x="6216579" y="2057400"/>
        <a:ext cx="2387442" cy="1217980"/>
      </dsp:txXfrm>
    </dsp:sp>
    <dsp:sp modelId="{7C1E6B4A-59F7-4018-A403-E1CCAEE78BA1}">
      <dsp:nvSpPr>
        <dsp:cNvPr id="0" name=""/>
        <dsp:cNvSpPr/>
      </dsp:nvSpPr>
      <dsp:spPr>
        <a:xfrm>
          <a:off x="6216579" y="3275380"/>
          <a:ext cx="2387442" cy="42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0" kern="1200" dirty="0">
              <a:solidFill>
                <a:schemeClr val="bg2">
                  <a:lumMod val="50000"/>
                </a:schemeClr>
              </a:solidFill>
              <a:latin typeface="Avenir Next LT Pro" panose="020B0504020202020204" pitchFamily="34" charset="77"/>
            </a:rPr>
            <a:t>January 2026</a:t>
          </a:r>
        </a:p>
      </dsp:txBody>
      <dsp:txXfrm>
        <a:off x="6216579" y="3275380"/>
        <a:ext cx="2387442" cy="427939"/>
      </dsp:txXfrm>
    </dsp:sp>
    <dsp:sp modelId="{A03C5372-D306-43AC-B406-6F8183849431}">
      <dsp:nvSpPr>
        <dsp:cNvPr id="0" name=""/>
        <dsp:cNvSpPr/>
      </dsp:nvSpPr>
      <dsp:spPr>
        <a:xfrm>
          <a:off x="5739661" y="2057400"/>
          <a:ext cx="0" cy="1217980"/>
        </a:xfrm>
        <a:prstGeom prst="line">
          <a:avLst/>
        </a:prstGeom>
        <a:noFill/>
        <a:ln w="12700" cap="flat" cmpd="sng" algn="ctr">
          <a:solidFill>
            <a:schemeClr val="bg2"/>
          </a:solidFill>
          <a:prstDash val="dash"/>
          <a:miter lim="800000"/>
        </a:ln>
        <a:effectLst/>
      </dsp:spPr>
      <dsp:style>
        <a:lnRef idx="1">
          <a:scrgbClr r="0" g="0" b="0"/>
        </a:lnRef>
        <a:fillRef idx="0">
          <a:scrgbClr r="0" g="0" b="0"/>
        </a:fillRef>
        <a:effectRef idx="0">
          <a:scrgbClr r="0" g="0" b="0"/>
        </a:effectRef>
        <a:fontRef idx="minor"/>
      </dsp:style>
    </dsp:sp>
    <dsp:sp modelId="{14282312-87CB-41BB-A02D-C594BBEF33C7}">
      <dsp:nvSpPr>
        <dsp:cNvPr id="0" name=""/>
        <dsp:cNvSpPr/>
      </dsp:nvSpPr>
      <dsp:spPr>
        <a:xfrm>
          <a:off x="5700404" y="2018885"/>
          <a:ext cx="77029" cy="77029"/>
        </a:xfrm>
        <a:prstGeom prst="ellipse">
          <a:avLst/>
        </a:prstGeom>
        <a:solidFill>
          <a:schemeClr val="bg2"/>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55439AF-6893-479D-8B57-31FBC13C553F}">
      <dsp:nvSpPr>
        <dsp:cNvPr id="0" name=""/>
        <dsp:cNvSpPr/>
      </dsp:nvSpPr>
      <dsp:spPr>
        <a:xfrm rot="8100000">
          <a:off x="7428550" y="474150"/>
          <a:ext cx="302598" cy="302598"/>
        </a:xfrm>
        <a:prstGeom prst="teardrop">
          <a:avLst>
            <a:gd name="adj" fmla="val 115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22B1C16-7FF0-4DBE-B32E-E43FEB1E2EAC}">
      <dsp:nvSpPr>
        <dsp:cNvPr id="0" name=""/>
        <dsp:cNvSpPr/>
      </dsp:nvSpPr>
      <dsp:spPr>
        <a:xfrm>
          <a:off x="7462166" y="507766"/>
          <a:ext cx="235366" cy="235366"/>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B55AA6D-649D-4145-93EB-08B866A4D4E5}">
      <dsp:nvSpPr>
        <dsp:cNvPr id="0" name=""/>
        <dsp:cNvSpPr/>
      </dsp:nvSpPr>
      <dsp:spPr>
        <a:xfrm>
          <a:off x="8034988" y="839419"/>
          <a:ext cx="2621055" cy="1217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b="1" kern="1200" dirty="0">
              <a:latin typeface="Bodoni MT" panose="02070603080606020203" pitchFamily="18" charset="77"/>
            </a:rPr>
            <a:t>OPR Program is Complete</a:t>
          </a:r>
        </a:p>
      </dsp:txBody>
      <dsp:txXfrm>
        <a:off x="8034988" y="839419"/>
        <a:ext cx="2621055" cy="1217980"/>
      </dsp:txXfrm>
    </dsp:sp>
    <dsp:sp modelId="{3FA5D5AE-9CAE-4D19-9765-BCEE62095312}">
      <dsp:nvSpPr>
        <dsp:cNvPr id="0" name=""/>
        <dsp:cNvSpPr/>
      </dsp:nvSpPr>
      <dsp:spPr>
        <a:xfrm>
          <a:off x="8034988" y="411480"/>
          <a:ext cx="2621055" cy="427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0" kern="1200" dirty="0">
              <a:solidFill>
                <a:schemeClr val="accent6">
                  <a:lumMod val="50000"/>
                </a:schemeClr>
              </a:solidFill>
              <a:latin typeface="Avenir Next LT Pro" panose="020B0504020202020204" pitchFamily="34" charset="77"/>
            </a:rPr>
            <a:t>March 2026</a:t>
          </a:r>
        </a:p>
      </dsp:txBody>
      <dsp:txXfrm>
        <a:off x="8034988" y="411480"/>
        <a:ext cx="2621055" cy="427939"/>
      </dsp:txXfrm>
    </dsp:sp>
    <dsp:sp modelId="{FE6CA7EB-68EC-4E76-9051-08C4CF370101}">
      <dsp:nvSpPr>
        <dsp:cNvPr id="0" name=""/>
        <dsp:cNvSpPr/>
      </dsp:nvSpPr>
      <dsp:spPr>
        <a:xfrm>
          <a:off x="7579849" y="839419"/>
          <a:ext cx="0" cy="1217980"/>
        </a:xfrm>
        <a:prstGeom prst="line">
          <a:avLst/>
        </a:prstGeom>
        <a:noFill/>
        <a:ln w="1270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8B7B786-A0AD-4662-8D54-C5C572D2C32C}">
      <dsp:nvSpPr>
        <dsp:cNvPr id="0" name=""/>
        <dsp:cNvSpPr/>
      </dsp:nvSpPr>
      <dsp:spPr>
        <a:xfrm>
          <a:off x="7540592" y="2018885"/>
          <a:ext cx="77029" cy="77029"/>
        </a:xfrm>
        <a:prstGeom prst="ellipse">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DB31D-3EDB-3A4C-9810-0A51CF8F492B}" type="datetimeFigureOut">
              <a:rPr lang="en-US" smtClean="0"/>
              <a:t>6/25/2024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1BA25-45AC-0C48-96BD-5DDCEEC5AF57}" type="slidenum">
              <a:rPr lang="en-US" smtClean="0"/>
              <a:t>‹#›</a:t>
            </a:fld>
            <a:endParaRPr lang="en-US" dirty="0"/>
          </a:p>
        </p:txBody>
      </p:sp>
    </p:spTree>
    <p:extLst>
      <p:ext uri="{BB962C8B-B14F-4D97-AF65-F5344CB8AC3E}">
        <p14:creationId xmlns:p14="http://schemas.microsoft.com/office/powerpoint/2010/main" val="3766701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1BA25-45AC-0C48-96BD-5DDCEEC5AF57}" type="slidenum">
              <a:rPr lang="en-US" smtClean="0"/>
              <a:t>5</a:t>
            </a:fld>
            <a:endParaRPr lang="en-US" dirty="0"/>
          </a:p>
        </p:txBody>
      </p:sp>
    </p:spTree>
    <p:extLst>
      <p:ext uri="{BB962C8B-B14F-4D97-AF65-F5344CB8AC3E}">
        <p14:creationId xmlns:p14="http://schemas.microsoft.com/office/powerpoint/2010/main" val="1883645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70B994C-A700-4648-A4D6-B500A702200B}"/>
              </a:ext>
            </a:extLst>
          </p:cNvPr>
          <p:cNvSpPr/>
          <p:nvPr userDrawn="1"/>
        </p:nvSpPr>
        <p:spPr>
          <a:xfrm>
            <a:off x="4467069" y="1754155"/>
            <a:ext cx="7724931" cy="51038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6169D4C1-82D6-4206-B0E8-AF62D6F09BE5}"/>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754155 h 6858000"/>
              <a:gd name="connsiteX3" fmla="*/ 4467070 w 12192000"/>
              <a:gd name="connsiteY3" fmla="*/ 1754155 h 6858000"/>
              <a:gd name="connsiteX4" fmla="*/ 446707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1754155"/>
                </a:lnTo>
                <a:lnTo>
                  <a:pt x="4467070" y="1754155"/>
                </a:lnTo>
                <a:lnTo>
                  <a:pt x="4467070"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4967404" y="2335342"/>
            <a:ext cx="6580584" cy="1951037"/>
          </a:xfrm>
        </p:spPr>
        <p:txBody>
          <a:bodyPr anchor="t" anchorCtr="0"/>
          <a:lstStyle>
            <a:lvl1pPr algn="l">
              <a:defRPr sz="6000">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5942894" y="4286379"/>
            <a:ext cx="4093029" cy="1642473"/>
          </a:xfrm>
        </p:spPr>
        <p:txBody>
          <a:bodyPr>
            <a:normAutofit/>
          </a:bodyPr>
          <a:lstStyle>
            <a:lvl1pPr marL="0" indent="0" algn="l">
              <a:lnSpc>
                <a:spcPct val="100000"/>
              </a:lnSpc>
              <a:buNone/>
              <a:defRPr sz="18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Content, and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2031C9-0B4C-44DA-907A-9CB143407732}"/>
              </a:ext>
            </a:extLst>
          </p:cNvPr>
          <p:cNvSpPr>
            <a:spLocks noGrp="1"/>
          </p:cNvSpPr>
          <p:nvPr>
            <p:ph type="pic" sz="quarter" idx="10"/>
          </p:nvPr>
        </p:nvSpPr>
        <p:spPr>
          <a:xfrm>
            <a:off x="6095999" y="0"/>
            <a:ext cx="6096001"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38211" y="876926"/>
            <a:ext cx="5079113" cy="1356607"/>
          </a:xfrm>
        </p:spPr>
        <p:txBody>
          <a:bodyPr anchor="t" anchorCtr="0">
            <a:normAutofit/>
          </a:bodyPr>
          <a:lstStyle>
            <a:lvl1pPr>
              <a:defRPr sz="6000">
                <a:solidFill>
                  <a:schemeClr val="tx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38210" y="2233534"/>
            <a:ext cx="4205990" cy="2833142"/>
          </a:xfrm>
        </p:spPr>
        <p:txBody>
          <a:bodyPr>
            <a:normAutofit/>
          </a:bodyPr>
          <a:lstStyle>
            <a:lvl1pPr marL="0" indent="0">
              <a:buNone/>
              <a:defRPr sz="2400">
                <a:solidFill>
                  <a:schemeClr val="tx2"/>
                </a:solidFill>
                <a:latin typeface="+mj-lt"/>
              </a:defRPr>
            </a:lvl1pPr>
            <a:lvl2pPr marL="457200" indent="0">
              <a:buNone/>
              <a:defRPr sz="2000">
                <a:solidFill>
                  <a:schemeClr val="tx2"/>
                </a:solidFill>
                <a:latin typeface="+mj-lt"/>
              </a:defRPr>
            </a:lvl2pPr>
            <a:lvl3pPr marL="914400" indent="0">
              <a:buNone/>
              <a:defRPr sz="1800">
                <a:solidFill>
                  <a:schemeClr val="tx2"/>
                </a:solidFill>
                <a:latin typeface="+mj-lt"/>
              </a:defRPr>
            </a:lvl3pPr>
            <a:lvl4pPr marL="1371600" indent="0">
              <a:buNone/>
              <a:defRPr sz="1600">
                <a:solidFill>
                  <a:schemeClr val="tx2"/>
                </a:solidFill>
                <a:latin typeface="+mj-lt"/>
              </a:defRPr>
            </a:lvl4pPr>
            <a:lvl5pPr marL="1828800" indent="0">
              <a:buNone/>
              <a:defRPr sz="16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DE23592C-4E26-184A-AAED-41EC35AFF551}"/>
              </a:ext>
            </a:extLst>
          </p:cNvPr>
          <p:cNvCxnSpPr/>
          <p:nvPr userDrawn="1"/>
        </p:nvCxnSpPr>
        <p:spPr>
          <a:xfrm>
            <a:off x="0" y="5711252"/>
            <a:ext cx="368758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B68C5F28-837A-4354-8BA4-A994BD1D699D}"/>
              </a:ext>
            </a:extLst>
          </p:cNvPr>
          <p:cNvSpPr>
            <a:spLocks noGrp="1"/>
          </p:cNvSpPr>
          <p:nvPr>
            <p:ph type="ftr" sz="quarter" idx="11"/>
          </p:nvPr>
        </p:nvSpPr>
        <p:spPr>
          <a:xfrm>
            <a:off x="2808890" y="6356350"/>
            <a:ext cx="3108434" cy="365125"/>
          </a:xfrm>
        </p:spPr>
        <p:txBody>
          <a:bodyPr/>
          <a:lstStyle>
            <a:lvl1pPr algn="r">
              <a:defRPr>
                <a:latin typeface="+mn-lt"/>
              </a:defRPr>
            </a:lvl1pPr>
          </a:lstStyle>
          <a:p>
            <a:r>
              <a:rPr lang="en-US"/>
              <a:t>Presentation title</a:t>
            </a:r>
            <a:endParaRPr lang="en-US" dirty="0"/>
          </a:p>
        </p:txBody>
      </p:sp>
      <p:sp>
        <p:nvSpPr>
          <p:cNvPr id="9" name="Slide Number Placeholder 5">
            <a:extLst>
              <a:ext uri="{FF2B5EF4-FFF2-40B4-BE49-F238E27FC236}">
                <a16:creationId xmlns:a16="http://schemas.microsoft.com/office/drawing/2014/main" id="{A6EDF98A-063D-47C8-8D91-A223F9955260}"/>
              </a:ext>
            </a:extLst>
          </p:cNvPr>
          <p:cNvSpPr>
            <a:spLocks noGrp="1"/>
          </p:cNvSpPr>
          <p:nvPr>
            <p:ph type="sldNum" sz="quarter" idx="4"/>
          </p:nvPr>
        </p:nvSpPr>
        <p:spPr>
          <a:xfrm>
            <a:off x="10713308" y="6356350"/>
            <a:ext cx="1097692" cy="365125"/>
          </a:xfrm>
          <a:prstGeom prst="rect">
            <a:avLst/>
          </a:prstGeom>
        </p:spPr>
        <p:txBody>
          <a:bodyPr vert="horz" lIns="91440" tIns="45720" rIns="91440" bIns="45720" rtlCol="0" anchor="ctr"/>
          <a:lstStyle>
            <a:lvl1pPr algn="r">
              <a:defRPr sz="1200">
                <a:solidFill>
                  <a:schemeClr val="bg1"/>
                </a:solidFill>
                <a:latin typeface="+mn-lt"/>
              </a:defRPr>
            </a:lvl1pPr>
          </a:lstStyle>
          <a:p>
            <a:fld id="{294A09A9-5501-47C1-A89A-A340965A2BE2}" type="slidenum">
              <a:rPr lang="en-US" smtClean="0"/>
              <a:pPr/>
              <a:t>‹#›</a:t>
            </a:fld>
            <a:endParaRPr lang="en-US" dirty="0"/>
          </a:p>
        </p:txBody>
      </p:sp>
      <p:sp>
        <p:nvSpPr>
          <p:cNvPr id="11" name="Date Placeholder 3">
            <a:extLst>
              <a:ext uri="{FF2B5EF4-FFF2-40B4-BE49-F238E27FC236}">
                <a16:creationId xmlns:a16="http://schemas.microsoft.com/office/drawing/2014/main" id="{042684A6-77E9-406F-A431-4C57DCAE62A7}"/>
              </a:ext>
            </a:extLst>
          </p:cNvPr>
          <p:cNvSpPr>
            <a:spLocks noGrp="1"/>
          </p:cNvSpPr>
          <p:nvPr>
            <p:ph type="dt" sz="half" idx="2"/>
          </p:nvPr>
        </p:nvSpPr>
        <p:spPr>
          <a:xfrm>
            <a:off x="381000" y="6356350"/>
            <a:ext cx="1954427"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r>
              <a:rPr lang="en-US"/>
              <a:t>20XX</a:t>
            </a:r>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376629" y="611455"/>
            <a:ext cx="10646275" cy="1356607"/>
          </a:xfrm>
        </p:spPr>
        <p:txBody>
          <a:bodyPr anchor="t" anchorCtr="0">
            <a:normAutofit/>
          </a:bodyPr>
          <a:lstStyle>
            <a:lvl1pPr algn="l">
              <a:defRPr sz="6000">
                <a:solidFill>
                  <a:schemeClr val="tx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370390" y="1883664"/>
            <a:ext cx="11386181" cy="4352544"/>
          </a:xfrm>
        </p:spPr>
        <p:txBody>
          <a:bodyPr>
            <a:normAutofit/>
          </a:bodyPr>
          <a:lstStyle>
            <a:lvl1pPr marL="0" indent="0" algn="l">
              <a:buNone/>
              <a:defRPr sz="2400">
                <a:solidFill>
                  <a:schemeClr val="tx2"/>
                </a:solidFill>
                <a:latin typeface="+mj-lt"/>
              </a:defRPr>
            </a:lvl1pPr>
            <a:lvl2pPr marL="457200" indent="0" algn="l">
              <a:buNone/>
              <a:defRPr sz="2000">
                <a:solidFill>
                  <a:schemeClr val="tx2"/>
                </a:solidFill>
                <a:latin typeface="+mj-lt"/>
              </a:defRPr>
            </a:lvl2pPr>
            <a:lvl3pPr marL="914400" indent="0" algn="l">
              <a:buNone/>
              <a:defRPr sz="1800">
                <a:solidFill>
                  <a:schemeClr val="tx2"/>
                </a:solidFill>
                <a:latin typeface="+mj-lt"/>
              </a:defRPr>
            </a:lvl3pPr>
            <a:lvl4pPr marL="1371600" indent="0" algn="l">
              <a:buNone/>
              <a:defRPr sz="1600">
                <a:solidFill>
                  <a:schemeClr val="tx2"/>
                </a:solidFill>
                <a:latin typeface="+mj-lt"/>
              </a:defRPr>
            </a:lvl4pPr>
            <a:lvl5pPr marL="1828800" indent="0" algn="l">
              <a:buNone/>
              <a:defRPr sz="16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458DC-876E-488A-944B-22A18113BE07}"/>
              </a:ext>
            </a:extLst>
          </p:cNvPr>
          <p:cNvSpPr>
            <a:spLocks noGrp="1"/>
          </p:cNvSpPr>
          <p:nvPr>
            <p:ph type="dt" sz="half" idx="10"/>
          </p:nvPr>
        </p:nvSpPr>
        <p:spPr>
          <a:xfrm>
            <a:off x="381000" y="6356350"/>
            <a:ext cx="2743200" cy="365125"/>
          </a:xfrm>
        </p:spPr>
        <p:txBody>
          <a:bodyPr/>
          <a:lstStyle>
            <a:lvl1pPr>
              <a:defRPr>
                <a:latin typeface="+mn-lt"/>
              </a:defRPr>
            </a:lvl1pPr>
          </a:lstStyle>
          <a:p>
            <a:r>
              <a:rPr lang="en-US"/>
              <a:t>20XX</a:t>
            </a:r>
            <a:endParaRPr lang="en-US" dirty="0"/>
          </a:p>
        </p:txBody>
      </p:sp>
      <p:sp>
        <p:nvSpPr>
          <p:cNvPr id="5" name="Footer Placeholder 4">
            <a:extLst>
              <a:ext uri="{FF2B5EF4-FFF2-40B4-BE49-F238E27FC236}">
                <a16:creationId xmlns:a16="http://schemas.microsoft.com/office/drawing/2014/main" id="{5D8DA1A0-979E-4983-A719-E249D39F2257}"/>
              </a:ext>
            </a:extLst>
          </p:cNvPr>
          <p:cNvSpPr>
            <a:spLocks noGrp="1"/>
          </p:cNvSpPr>
          <p:nvPr>
            <p:ph type="ftr" sz="quarter" idx="11"/>
          </p:nvPr>
        </p:nvSpPr>
        <p:spPr>
          <a:xfrm>
            <a:off x="4038600" y="6356350"/>
            <a:ext cx="4114800" cy="365125"/>
          </a:xfrm>
        </p:spPr>
        <p:txBody>
          <a:bodyPr/>
          <a:lstStyle>
            <a:lvl1pPr>
              <a:defRPr>
                <a:latin typeface="+mn-lt"/>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E1C9D0CB-E1A8-47F0-B2C6-6F370F7EC383}"/>
              </a:ext>
            </a:extLst>
          </p:cNvPr>
          <p:cNvSpPr>
            <a:spLocks noGrp="1"/>
          </p:cNvSpPr>
          <p:nvPr>
            <p:ph type="sldNum" sz="quarter" idx="12"/>
          </p:nvPr>
        </p:nvSpPr>
        <p:spPr>
          <a:xfrm>
            <a:off x="10713308" y="6356350"/>
            <a:ext cx="1097692" cy="365125"/>
          </a:xfrm>
        </p:spPr>
        <p:txBody>
          <a:bodyPr/>
          <a:lstStyle>
            <a:lvl1pPr>
              <a:defRPr>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94078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F0C0123-3B3C-46FD-A0A1-ADA5035076E7}"/>
              </a:ext>
            </a:extLst>
          </p:cNvPr>
          <p:cNvSpPr>
            <a:spLocks noGrp="1"/>
          </p:cNvSpPr>
          <p:nvPr>
            <p:ph type="pic" sz="quarter" idx="10"/>
          </p:nvPr>
        </p:nvSpPr>
        <p:spPr>
          <a:xfrm>
            <a:off x="0" y="0"/>
            <a:ext cx="12192000" cy="2945761"/>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1" y="2631132"/>
            <a:ext cx="11118272" cy="1662546"/>
          </a:xfrm>
          <a:solidFill>
            <a:schemeClr val="tx1">
              <a:alpha val="89000"/>
            </a:schemeClr>
          </a:solidFill>
        </p:spPr>
        <p:txBody>
          <a:bodyPr lIns="914400" anchor="ctr" anchorCtr="0"/>
          <a:lstStyle>
            <a:lvl1pPr>
              <a:defRPr sz="6000">
                <a:solidFill>
                  <a:schemeClr val="bg1"/>
                </a:solidFill>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38200" y="4593635"/>
            <a:ext cx="9926782" cy="1662546"/>
          </a:xfrm>
        </p:spPr>
        <p:txBody>
          <a:bodyPr/>
          <a:lstStyle>
            <a:lvl1pPr marL="0" indent="0">
              <a:buNone/>
              <a:defRPr sz="24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0" name="Straight Connector 9">
            <a:extLst>
              <a:ext uri="{FF2B5EF4-FFF2-40B4-BE49-F238E27FC236}">
                <a16:creationId xmlns:a16="http://schemas.microsoft.com/office/drawing/2014/main" id="{6E747029-9859-DC45-9A77-7E1D4D104189}"/>
              </a:ext>
            </a:extLst>
          </p:cNvPr>
          <p:cNvCxnSpPr>
            <a:cxnSpLocks/>
          </p:cNvCxnSpPr>
          <p:nvPr userDrawn="1"/>
        </p:nvCxnSpPr>
        <p:spPr>
          <a:xfrm>
            <a:off x="7605486" y="6256186"/>
            <a:ext cx="4586514"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3">
            <a:extLst>
              <a:ext uri="{FF2B5EF4-FFF2-40B4-BE49-F238E27FC236}">
                <a16:creationId xmlns:a16="http://schemas.microsoft.com/office/drawing/2014/main" id="{96DEBBF3-C67B-47A9-B715-36E7E467ECA6}"/>
              </a:ext>
            </a:extLst>
          </p:cNvPr>
          <p:cNvSpPr>
            <a:spLocks noGrp="1"/>
          </p:cNvSpPr>
          <p:nvPr>
            <p:ph type="dt" sz="half" idx="11"/>
          </p:nvPr>
        </p:nvSpPr>
        <p:spPr>
          <a:xfrm>
            <a:off x="381000" y="6356350"/>
            <a:ext cx="2743200" cy="365125"/>
          </a:xfrm>
        </p:spPr>
        <p:txBody>
          <a:bodyPr/>
          <a:lstStyle/>
          <a:p>
            <a:r>
              <a:rPr lang="en-US" dirty="0"/>
              <a:t>20XX</a:t>
            </a:r>
          </a:p>
        </p:txBody>
      </p:sp>
      <p:sp>
        <p:nvSpPr>
          <p:cNvPr id="7" name="Footer Placeholder 4">
            <a:extLst>
              <a:ext uri="{FF2B5EF4-FFF2-40B4-BE49-F238E27FC236}">
                <a16:creationId xmlns:a16="http://schemas.microsoft.com/office/drawing/2014/main" id="{E476355C-0230-4853-AF11-0A1B0AD8EB8D}"/>
              </a:ext>
            </a:extLst>
          </p:cNvPr>
          <p:cNvSpPr>
            <a:spLocks noGrp="1"/>
          </p:cNvSpPr>
          <p:nvPr>
            <p:ph type="ftr" sz="quarter" idx="12"/>
          </p:nvPr>
        </p:nvSpPr>
        <p:spPr>
          <a:xfrm>
            <a:off x="4038600" y="6356350"/>
            <a:ext cx="4114800" cy="365125"/>
          </a:xfrm>
        </p:spPr>
        <p:txBody>
          <a:bodyPr/>
          <a:lstStyle/>
          <a:p>
            <a:r>
              <a:rPr lang="en-US" dirty="0"/>
              <a:t>Presentation title</a:t>
            </a:r>
          </a:p>
        </p:txBody>
      </p:sp>
      <p:sp>
        <p:nvSpPr>
          <p:cNvPr id="8" name="Slide Number Placeholder 5">
            <a:extLst>
              <a:ext uri="{FF2B5EF4-FFF2-40B4-BE49-F238E27FC236}">
                <a16:creationId xmlns:a16="http://schemas.microsoft.com/office/drawing/2014/main" id="{D0A15523-9DC0-4DB6-AAB5-709BE171FB04}"/>
              </a:ext>
            </a:extLst>
          </p:cNvPr>
          <p:cNvSpPr>
            <a:spLocks noGrp="1"/>
          </p:cNvSpPr>
          <p:nvPr>
            <p:ph type="sldNum" sz="quarter" idx="13"/>
          </p:nvPr>
        </p:nvSpPr>
        <p:spPr>
          <a:xfrm>
            <a:off x="10713308" y="6356350"/>
            <a:ext cx="1097692" cy="365125"/>
          </a:xfr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182AD2A-0ECB-4BEA-B4FC-8A8041F4FF18}"/>
              </a:ext>
            </a:extLst>
          </p:cNvPr>
          <p:cNvSpPr>
            <a:spLocks noGrp="1"/>
          </p:cNvSpPr>
          <p:nvPr>
            <p:ph type="pic" sz="quarter" idx="10"/>
          </p:nvPr>
        </p:nvSpPr>
        <p:spPr>
          <a:xfrm>
            <a:off x="0" y="3912238"/>
            <a:ext cx="12199673" cy="2945761"/>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831850" y="676650"/>
            <a:ext cx="10515600" cy="1252163"/>
          </a:xfrm>
        </p:spPr>
        <p:txBody>
          <a:bodyPr anchor="ctr" anchorCtr="0"/>
          <a:lstStyle>
            <a:lvl1pPr>
              <a:defRPr sz="6000">
                <a:solidFill>
                  <a:schemeClr val="tx1"/>
                </a:solidFill>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31850" y="1928813"/>
            <a:ext cx="10515600" cy="1645660"/>
          </a:xfrm>
        </p:spPr>
        <p:txBody>
          <a:bodyPr/>
          <a:lstStyle>
            <a:lvl1pPr marL="0" indent="0">
              <a:lnSpc>
                <a:spcPct val="100000"/>
              </a:lnSpc>
              <a:buNone/>
              <a:defRPr sz="2400">
                <a:solidFill>
                  <a:schemeClr val="tx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6" name="Straight Connector 5">
            <a:extLst>
              <a:ext uri="{FF2B5EF4-FFF2-40B4-BE49-F238E27FC236}">
                <a16:creationId xmlns:a16="http://schemas.microsoft.com/office/drawing/2014/main" id="{96333DBA-ED5F-B346-8E4B-C25112DBA651}"/>
              </a:ext>
            </a:extLst>
          </p:cNvPr>
          <p:cNvCxnSpPr>
            <a:cxnSpLocks/>
          </p:cNvCxnSpPr>
          <p:nvPr userDrawn="1"/>
        </p:nvCxnSpPr>
        <p:spPr>
          <a:xfrm rot="16200000">
            <a:off x="10505786" y="-1017238"/>
            <a:ext cx="0" cy="338777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8D41C68D-A186-4D75-82A5-8C2768B18462}"/>
              </a:ext>
            </a:extLst>
          </p:cNvPr>
          <p:cNvSpPr>
            <a:spLocks noGrp="1"/>
          </p:cNvSpPr>
          <p:nvPr>
            <p:ph type="dt" sz="half" idx="11"/>
          </p:nvPr>
        </p:nvSpPr>
        <p:spPr>
          <a:xfrm>
            <a:off x="381000" y="6356350"/>
            <a:ext cx="2743200" cy="365125"/>
          </a:xfrm>
        </p:spPr>
        <p:txBody>
          <a:bodyPr/>
          <a:lstStyle>
            <a:lvl1pPr>
              <a:defRPr>
                <a:solidFill>
                  <a:schemeClr val="bg1"/>
                </a:solidFill>
              </a:defRPr>
            </a:lvl1pPr>
          </a:lstStyle>
          <a:p>
            <a:r>
              <a:rPr lang="en-US" dirty="0"/>
              <a:t>20XX</a:t>
            </a:r>
          </a:p>
        </p:txBody>
      </p:sp>
      <p:sp>
        <p:nvSpPr>
          <p:cNvPr id="9" name="Footer Placeholder 6">
            <a:extLst>
              <a:ext uri="{FF2B5EF4-FFF2-40B4-BE49-F238E27FC236}">
                <a16:creationId xmlns:a16="http://schemas.microsoft.com/office/drawing/2014/main" id="{88CEBD28-6BC1-4BA2-9AB9-287381DFB668}"/>
              </a:ext>
            </a:extLst>
          </p:cNvPr>
          <p:cNvSpPr>
            <a:spLocks noGrp="1"/>
          </p:cNvSpPr>
          <p:nvPr>
            <p:ph type="ftr" sz="quarter" idx="12"/>
          </p:nvPr>
        </p:nvSpPr>
        <p:spPr>
          <a:xfrm>
            <a:off x="4038600" y="6356350"/>
            <a:ext cx="4114800" cy="365125"/>
          </a:xfrm>
        </p:spPr>
        <p:txBody>
          <a:bodyPr/>
          <a:lstStyle>
            <a:lvl1pPr>
              <a:defRPr>
                <a:solidFill>
                  <a:schemeClr val="bg1"/>
                </a:solidFill>
              </a:defRPr>
            </a:lvl1pPr>
          </a:lstStyle>
          <a:p>
            <a:r>
              <a:rPr lang="en-US" dirty="0"/>
              <a:t>Presentation title</a:t>
            </a:r>
          </a:p>
        </p:txBody>
      </p:sp>
      <p:sp>
        <p:nvSpPr>
          <p:cNvPr id="10" name="Slide Number Placeholder 7">
            <a:extLst>
              <a:ext uri="{FF2B5EF4-FFF2-40B4-BE49-F238E27FC236}">
                <a16:creationId xmlns:a16="http://schemas.microsoft.com/office/drawing/2014/main" id="{F89D9479-2604-412D-9703-94A042E59FB4}"/>
              </a:ext>
            </a:extLst>
          </p:cNvPr>
          <p:cNvSpPr>
            <a:spLocks noGrp="1"/>
          </p:cNvSpPr>
          <p:nvPr>
            <p:ph type="sldNum" sz="quarter" idx="13"/>
          </p:nvPr>
        </p:nvSpPr>
        <p:spPr>
          <a:xfrm>
            <a:off x="10713308" y="6356350"/>
            <a:ext cx="1097692"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3679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a:xfrm>
            <a:off x="7435119" y="3846786"/>
            <a:ext cx="4137288" cy="2253977"/>
          </a:xfrm>
        </p:spPr>
        <p:txBody>
          <a:bodyPr anchor="t" anchorCtr="0">
            <a:noAutofit/>
          </a:bodyPr>
          <a:lstStyle>
            <a:lvl1pPr>
              <a:defRPr sz="6000">
                <a:latin typeface="+mj-lt"/>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AE083BCB-EF8C-3B45-B3E0-6094D68C1246}"/>
              </a:ext>
            </a:extLst>
          </p:cNvPr>
          <p:cNvCxnSpPr>
            <a:cxnSpLocks/>
          </p:cNvCxnSpPr>
          <p:nvPr userDrawn="1"/>
        </p:nvCxnSpPr>
        <p:spPr>
          <a:xfrm>
            <a:off x="7615000" y="0"/>
            <a:ext cx="0" cy="338777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hart Placeholder 15">
            <a:extLst>
              <a:ext uri="{FF2B5EF4-FFF2-40B4-BE49-F238E27FC236}">
                <a16:creationId xmlns:a16="http://schemas.microsoft.com/office/drawing/2014/main" id="{575A85FE-F25A-AA48-9533-535C917EBFBE}"/>
              </a:ext>
            </a:extLst>
          </p:cNvPr>
          <p:cNvSpPr>
            <a:spLocks noGrp="1"/>
          </p:cNvSpPr>
          <p:nvPr>
            <p:ph type="chart" sz="quarter" idx="14"/>
          </p:nvPr>
        </p:nvSpPr>
        <p:spPr>
          <a:xfrm>
            <a:off x="374650" y="173736"/>
            <a:ext cx="6761163" cy="5740400"/>
          </a:xfrm>
        </p:spPr>
        <p:txBody>
          <a:bodyPr/>
          <a:lstStyle>
            <a:lvl1pPr>
              <a:defRPr>
                <a:latin typeface="+mn-lt"/>
              </a:defRPr>
            </a:lvl1pPr>
          </a:lstStyle>
          <a:p>
            <a:r>
              <a:rPr lang="en-US"/>
              <a:t>Click icon to add chart</a:t>
            </a:r>
            <a:endParaRPr lang="en-US" dirty="0"/>
          </a:p>
        </p:txBody>
      </p:sp>
      <p:sp>
        <p:nvSpPr>
          <p:cNvPr id="5" name="Date Placeholder 2">
            <a:extLst>
              <a:ext uri="{FF2B5EF4-FFF2-40B4-BE49-F238E27FC236}">
                <a16:creationId xmlns:a16="http://schemas.microsoft.com/office/drawing/2014/main" id="{22378FC3-0625-417F-9504-AB7309504767}"/>
              </a:ext>
            </a:extLst>
          </p:cNvPr>
          <p:cNvSpPr>
            <a:spLocks noGrp="1"/>
          </p:cNvSpPr>
          <p:nvPr>
            <p:ph type="dt" sz="half" idx="15"/>
          </p:nvPr>
        </p:nvSpPr>
        <p:spPr>
          <a:xfrm>
            <a:off x="381000" y="6356350"/>
            <a:ext cx="2743200" cy="365125"/>
          </a:xfrm>
        </p:spPr>
        <p:txBody>
          <a:bodyPr/>
          <a:lstStyle/>
          <a:p>
            <a:r>
              <a:rPr lang="en-US" dirty="0"/>
              <a:t>20XX</a:t>
            </a:r>
          </a:p>
        </p:txBody>
      </p:sp>
      <p:sp>
        <p:nvSpPr>
          <p:cNvPr id="6" name="Footer Placeholder 3">
            <a:extLst>
              <a:ext uri="{FF2B5EF4-FFF2-40B4-BE49-F238E27FC236}">
                <a16:creationId xmlns:a16="http://schemas.microsoft.com/office/drawing/2014/main" id="{BF811660-F20D-49FF-9445-C36E49BD31DE}"/>
              </a:ext>
            </a:extLst>
          </p:cNvPr>
          <p:cNvSpPr>
            <a:spLocks noGrp="1"/>
          </p:cNvSpPr>
          <p:nvPr>
            <p:ph type="ftr" sz="quarter" idx="16"/>
          </p:nvPr>
        </p:nvSpPr>
        <p:spPr>
          <a:xfrm>
            <a:off x="4038600" y="6356350"/>
            <a:ext cx="4114800" cy="365125"/>
          </a:xfrm>
        </p:spPr>
        <p:txBody>
          <a:bodyPr/>
          <a:lstStyle/>
          <a:p>
            <a:r>
              <a:rPr lang="en-US" dirty="0"/>
              <a:t>Presentation title</a:t>
            </a:r>
          </a:p>
        </p:txBody>
      </p:sp>
      <p:sp>
        <p:nvSpPr>
          <p:cNvPr id="7" name="Slide Number Placeholder 4">
            <a:extLst>
              <a:ext uri="{FF2B5EF4-FFF2-40B4-BE49-F238E27FC236}">
                <a16:creationId xmlns:a16="http://schemas.microsoft.com/office/drawing/2014/main" id="{9252CDD4-236D-4E0B-B7E5-1299FC84FC97}"/>
              </a:ext>
            </a:extLst>
          </p:cNvPr>
          <p:cNvSpPr>
            <a:spLocks noGrp="1"/>
          </p:cNvSpPr>
          <p:nvPr>
            <p:ph type="sldNum" sz="quarter" idx="17"/>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a:xfrm>
            <a:off x="502303" y="3663846"/>
            <a:ext cx="4385565" cy="2235016"/>
          </a:xfrm>
        </p:spPr>
        <p:txBody>
          <a:bodyPr anchor="t" anchorCtr="0">
            <a:normAutofit/>
          </a:bodyPr>
          <a:lstStyle>
            <a:lvl1pPr algn="l">
              <a:defRPr sz="5400">
                <a:latin typeface="+mj-lt"/>
              </a:defRPr>
            </a:lvl1pPr>
          </a:lstStyle>
          <a:p>
            <a:r>
              <a:rPr lang="en-US"/>
              <a:t>Click to edit Master title style</a:t>
            </a:r>
          </a:p>
        </p:txBody>
      </p:sp>
      <p:cxnSp>
        <p:nvCxnSpPr>
          <p:cNvPr id="10" name="Straight Connector 9">
            <a:extLst>
              <a:ext uri="{FF2B5EF4-FFF2-40B4-BE49-F238E27FC236}">
                <a16:creationId xmlns:a16="http://schemas.microsoft.com/office/drawing/2014/main" id="{AE083BCB-EF8C-3B45-B3E0-6094D68C1246}"/>
              </a:ext>
            </a:extLst>
          </p:cNvPr>
          <p:cNvCxnSpPr>
            <a:cxnSpLocks/>
          </p:cNvCxnSpPr>
          <p:nvPr userDrawn="1"/>
        </p:nvCxnSpPr>
        <p:spPr>
          <a:xfrm>
            <a:off x="4523214" y="0"/>
            <a:ext cx="0" cy="338777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B039E4E5-7FFE-CC4B-8842-71AE4FA8604C}"/>
              </a:ext>
            </a:extLst>
          </p:cNvPr>
          <p:cNvSpPr>
            <a:spLocks noGrp="1"/>
          </p:cNvSpPr>
          <p:nvPr>
            <p:ph type="body" sz="quarter" idx="13"/>
          </p:nvPr>
        </p:nvSpPr>
        <p:spPr>
          <a:xfrm>
            <a:off x="5789850" y="3667020"/>
            <a:ext cx="5564845" cy="2235016"/>
          </a:xfrm>
        </p:spPr>
        <p:txBody>
          <a:bodyPr>
            <a:noAutofit/>
          </a:bodyPr>
          <a:lstStyle>
            <a:lvl1pPr marL="0" indent="0">
              <a:buNone/>
              <a:defRPr sz="2400">
                <a:solidFill>
                  <a:schemeClr val="tx2"/>
                </a:solidFill>
                <a:latin typeface="+mj-lt"/>
              </a:defRPr>
            </a:lvl1pPr>
            <a:lvl2pPr marL="457200" indent="0">
              <a:buNone/>
              <a:defRPr sz="2000">
                <a:solidFill>
                  <a:schemeClr val="tx2"/>
                </a:solidFill>
                <a:latin typeface="+mj-lt"/>
              </a:defRPr>
            </a:lvl2pPr>
            <a:lvl3pPr marL="914400" indent="0">
              <a:buNone/>
              <a:defRPr sz="1800">
                <a:solidFill>
                  <a:schemeClr val="tx2"/>
                </a:solidFill>
                <a:latin typeface="+mj-lt"/>
              </a:defRPr>
            </a:lvl3pPr>
            <a:lvl4pPr marL="1371600" indent="0">
              <a:buNone/>
              <a:defRPr sz="1600">
                <a:solidFill>
                  <a:schemeClr val="tx2"/>
                </a:solidFill>
                <a:latin typeface="+mj-lt"/>
              </a:defRPr>
            </a:lvl4pPr>
            <a:lvl5pPr marL="1828800" indent="0">
              <a:buNone/>
              <a:defRPr sz="16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30245D5-FEED-9942-BB36-B4B0944B9E5A}"/>
              </a:ext>
            </a:extLst>
          </p:cNvPr>
          <p:cNvSpPr>
            <a:spLocks noGrp="1"/>
          </p:cNvSpPr>
          <p:nvPr>
            <p:ph type="pic" sz="quarter" idx="14"/>
          </p:nvPr>
        </p:nvSpPr>
        <p:spPr>
          <a:xfrm>
            <a:off x="5789613" y="549275"/>
            <a:ext cx="2555875" cy="2838450"/>
          </a:xfrm>
        </p:spPr>
        <p:txBody>
          <a:bodyPr/>
          <a:lstStyle/>
          <a:p>
            <a:r>
              <a:rPr lang="en-US"/>
              <a:t>Click icon to add picture</a:t>
            </a:r>
            <a:endParaRPr lang="en-US" dirty="0"/>
          </a:p>
        </p:txBody>
      </p:sp>
      <p:sp>
        <p:nvSpPr>
          <p:cNvPr id="11" name="Picture Placeholder 3">
            <a:extLst>
              <a:ext uri="{FF2B5EF4-FFF2-40B4-BE49-F238E27FC236}">
                <a16:creationId xmlns:a16="http://schemas.microsoft.com/office/drawing/2014/main" id="{5EE6AB47-FCD9-0E4A-8E1D-B4C8D134BB3C}"/>
              </a:ext>
            </a:extLst>
          </p:cNvPr>
          <p:cNvSpPr>
            <a:spLocks noGrp="1"/>
          </p:cNvSpPr>
          <p:nvPr>
            <p:ph type="pic" sz="quarter" idx="15"/>
          </p:nvPr>
        </p:nvSpPr>
        <p:spPr>
          <a:xfrm>
            <a:off x="8798820" y="549275"/>
            <a:ext cx="2555875" cy="2838450"/>
          </a:xfrm>
        </p:spPr>
        <p:txBody>
          <a:bodyPr/>
          <a:lstStyle/>
          <a:p>
            <a:r>
              <a:rPr lang="en-US"/>
              <a:t>Click icon to add picture</a:t>
            </a:r>
            <a:endParaRPr lang="en-US" dirty="0"/>
          </a:p>
        </p:txBody>
      </p:sp>
      <p:sp>
        <p:nvSpPr>
          <p:cNvPr id="12" name="Rectangle 11">
            <a:extLst>
              <a:ext uri="{FF2B5EF4-FFF2-40B4-BE49-F238E27FC236}">
                <a16:creationId xmlns:a16="http://schemas.microsoft.com/office/drawing/2014/main" id="{0D878389-B981-B246-9A16-3137079B452D}"/>
              </a:ext>
            </a:extLst>
          </p:cNvPr>
          <p:cNvSpPr/>
          <p:nvPr userDrawn="1"/>
        </p:nvSpPr>
        <p:spPr>
          <a:xfrm>
            <a:off x="0" y="6174931"/>
            <a:ext cx="12192000" cy="6837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ate Placeholder 2">
            <a:extLst>
              <a:ext uri="{FF2B5EF4-FFF2-40B4-BE49-F238E27FC236}">
                <a16:creationId xmlns:a16="http://schemas.microsoft.com/office/drawing/2014/main" id="{2B04B165-7AD0-4017-991A-53D3876388E7}"/>
              </a:ext>
            </a:extLst>
          </p:cNvPr>
          <p:cNvSpPr>
            <a:spLocks noGrp="1"/>
          </p:cNvSpPr>
          <p:nvPr>
            <p:ph type="dt" sz="half" idx="16"/>
          </p:nvPr>
        </p:nvSpPr>
        <p:spPr>
          <a:xfrm>
            <a:off x="381000" y="6356350"/>
            <a:ext cx="2743200" cy="365125"/>
          </a:xfrm>
        </p:spPr>
        <p:txBody>
          <a:bodyPr/>
          <a:lstStyle>
            <a:lvl1pPr>
              <a:defRPr>
                <a:solidFill>
                  <a:schemeClr val="bg1"/>
                </a:solidFill>
              </a:defRPr>
            </a:lvl1pPr>
          </a:lstStyle>
          <a:p>
            <a:r>
              <a:rPr lang="en-US" dirty="0"/>
              <a:t>20XX</a:t>
            </a:r>
          </a:p>
        </p:txBody>
      </p:sp>
      <p:sp>
        <p:nvSpPr>
          <p:cNvPr id="9" name="Footer Placeholder 4">
            <a:extLst>
              <a:ext uri="{FF2B5EF4-FFF2-40B4-BE49-F238E27FC236}">
                <a16:creationId xmlns:a16="http://schemas.microsoft.com/office/drawing/2014/main" id="{6DF0ACE5-9E0A-47E1-A9C1-193F90792C7E}"/>
              </a:ext>
            </a:extLst>
          </p:cNvPr>
          <p:cNvSpPr>
            <a:spLocks noGrp="1"/>
          </p:cNvSpPr>
          <p:nvPr>
            <p:ph type="ftr" sz="quarter" idx="17"/>
          </p:nvPr>
        </p:nvSpPr>
        <p:spPr>
          <a:xfrm>
            <a:off x="4038600" y="6356350"/>
            <a:ext cx="4114800" cy="365125"/>
          </a:xfrm>
        </p:spPr>
        <p:txBody>
          <a:bodyPr/>
          <a:lstStyle>
            <a:lvl1pPr>
              <a:defRPr>
                <a:solidFill>
                  <a:schemeClr val="bg1"/>
                </a:solidFill>
              </a:defRPr>
            </a:lvl1pPr>
          </a:lstStyle>
          <a:p>
            <a:r>
              <a:rPr lang="en-US" dirty="0"/>
              <a:t>Presentation title</a:t>
            </a:r>
          </a:p>
        </p:txBody>
      </p:sp>
      <p:sp>
        <p:nvSpPr>
          <p:cNvPr id="14" name="Slide Number Placeholder 5">
            <a:extLst>
              <a:ext uri="{FF2B5EF4-FFF2-40B4-BE49-F238E27FC236}">
                <a16:creationId xmlns:a16="http://schemas.microsoft.com/office/drawing/2014/main" id="{B5A32872-1E9F-499E-A0E5-E25A255707F1}"/>
              </a:ext>
            </a:extLst>
          </p:cNvPr>
          <p:cNvSpPr>
            <a:spLocks noGrp="1"/>
          </p:cNvSpPr>
          <p:nvPr>
            <p:ph type="sldNum" sz="quarter" idx="18"/>
          </p:nvPr>
        </p:nvSpPr>
        <p:spPr>
          <a:xfrm>
            <a:off x="10713308" y="6356350"/>
            <a:ext cx="1097692"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332282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839788" y="2449822"/>
            <a:ext cx="4812867" cy="636261"/>
          </a:xfrm>
        </p:spPr>
        <p:txBody>
          <a:bodyPr anchor="b">
            <a:normAutofit/>
          </a:bodyPr>
          <a:lstStyle>
            <a:lvl1pPr marL="0" indent="0">
              <a:buNone/>
              <a:defRPr sz="2400" b="0"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39788" y="3152954"/>
            <a:ext cx="4812867" cy="2827182"/>
          </a:xfrm>
        </p:spPr>
        <p:txBody>
          <a:bodyPr>
            <a:normAutofit/>
          </a:bodyPr>
          <a:lstStyle>
            <a:lvl1pPr marL="342900" indent="-342900">
              <a:lnSpc>
                <a:spcPct val="100000"/>
              </a:lnSpc>
              <a:buFont typeface="Arial" panose="020B0604020202020204" pitchFamily="34" charset="0"/>
              <a:buChar char="•"/>
              <a:defRPr sz="2000">
                <a:solidFill>
                  <a:schemeClr val="tx2"/>
                </a:solidFill>
                <a:latin typeface="+mj-lt"/>
              </a:defRPr>
            </a:lvl1pPr>
            <a:lvl2pPr marL="742950" indent="-285750">
              <a:lnSpc>
                <a:spcPct val="100000"/>
              </a:lnSpc>
              <a:buFont typeface="Arial" panose="020B0604020202020204" pitchFamily="34" charset="0"/>
              <a:buChar char="•"/>
              <a:defRPr sz="1800">
                <a:solidFill>
                  <a:schemeClr val="tx2"/>
                </a:solidFill>
                <a:latin typeface="+mj-lt"/>
              </a:defRPr>
            </a:lvl2pPr>
            <a:lvl3pPr marL="1200150" indent="-285750">
              <a:lnSpc>
                <a:spcPct val="100000"/>
              </a:lnSpc>
              <a:buFont typeface="Arial" panose="020B0604020202020204" pitchFamily="34" charset="0"/>
              <a:buChar char="•"/>
              <a:defRPr sz="1600">
                <a:solidFill>
                  <a:schemeClr val="tx2"/>
                </a:solidFill>
                <a:latin typeface="+mj-lt"/>
              </a:defRPr>
            </a:lvl3pPr>
            <a:lvl4pPr marL="1657350" indent="-285750">
              <a:lnSpc>
                <a:spcPct val="100000"/>
              </a:lnSpc>
              <a:buFont typeface="Arial" panose="020B0604020202020204" pitchFamily="34" charset="0"/>
              <a:buChar char="•"/>
              <a:defRPr sz="1400">
                <a:solidFill>
                  <a:schemeClr val="tx2"/>
                </a:solidFill>
                <a:latin typeface="+mj-lt"/>
              </a:defRPr>
            </a:lvl4pPr>
            <a:lvl5pPr marL="2114550" indent="-285750">
              <a:lnSpc>
                <a:spcPct val="100000"/>
              </a:lnSpc>
              <a:buFont typeface="Arial" panose="020B0604020202020204" pitchFamily="34" charset="0"/>
              <a:buChar char="•"/>
              <a:defRPr sz="14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6216563" y="2449822"/>
            <a:ext cx="5294154" cy="636261"/>
          </a:xfrm>
        </p:spPr>
        <p:txBody>
          <a:bodyPr anchor="b">
            <a:normAutofit/>
          </a:bodyPr>
          <a:lstStyle>
            <a:lvl1pPr marL="0" indent="0">
              <a:buNone/>
              <a:defRPr sz="2400" b="0"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216563" y="3152954"/>
            <a:ext cx="5294154" cy="2827182"/>
          </a:xfrm>
        </p:spPr>
        <p:txBody>
          <a:bodyPr>
            <a:normAutofit/>
          </a:bodyPr>
          <a:lstStyle>
            <a:lvl1pPr marL="342900" indent="-342900">
              <a:lnSpc>
                <a:spcPct val="100000"/>
              </a:lnSpc>
              <a:buFont typeface="Arial" panose="020B0604020202020204" pitchFamily="34" charset="0"/>
              <a:buChar char="•"/>
              <a:defRPr sz="2000">
                <a:solidFill>
                  <a:schemeClr val="tx2"/>
                </a:solidFill>
                <a:latin typeface="+mj-lt"/>
              </a:defRPr>
            </a:lvl1pPr>
            <a:lvl2pPr marL="742950" indent="-285750">
              <a:lnSpc>
                <a:spcPct val="100000"/>
              </a:lnSpc>
              <a:buFont typeface="Arial" panose="020B0604020202020204" pitchFamily="34" charset="0"/>
              <a:buChar char="•"/>
              <a:defRPr sz="1800">
                <a:solidFill>
                  <a:schemeClr val="tx2"/>
                </a:solidFill>
                <a:latin typeface="+mj-lt"/>
              </a:defRPr>
            </a:lvl2pPr>
            <a:lvl3pPr marL="1200150" indent="-285750">
              <a:lnSpc>
                <a:spcPct val="100000"/>
              </a:lnSpc>
              <a:buFont typeface="Arial" panose="020B0604020202020204" pitchFamily="34" charset="0"/>
              <a:buChar char="•"/>
              <a:defRPr sz="1600">
                <a:solidFill>
                  <a:schemeClr val="tx2"/>
                </a:solidFill>
                <a:latin typeface="+mj-lt"/>
              </a:defRPr>
            </a:lvl3pPr>
            <a:lvl4pPr marL="1657350" indent="-285750">
              <a:lnSpc>
                <a:spcPct val="100000"/>
              </a:lnSpc>
              <a:buFont typeface="Arial" panose="020B0604020202020204" pitchFamily="34" charset="0"/>
              <a:buChar char="•"/>
              <a:defRPr sz="1400">
                <a:solidFill>
                  <a:schemeClr val="tx2"/>
                </a:solidFill>
                <a:latin typeface="+mj-lt"/>
              </a:defRPr>
            </a:lvl4pPr>
            <a:lvl5pPr marL="2114550" indent="-285750">
              <a:lnSpc>
                <a:spcPct val="100000"/>
              </a:lnSpc>
              <a:buFont typeface="Arial" panose="020B0604020202020204" pitchFamily="34" charset="0"/>
              <a:buChar char="•"/>
              <a:defRPr sz="14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id="{5F2090A0-772A-C549-8840-0CF48830E68A}"/>
              </a:ext>
            </a:extLst>
          </p:cNvPr>
          <p:cNvCxnSpPr>
            <a:cxnSpLocks/>
          </p:cNvCxnSpPr>
          <p:nvPr userDrawn="1"/>
        </p:nvCxnSpPr>
        <p:spPr>
          <a:xfrm>
            <a:off x="6763657" y="6256186"/>
            <a:ext cx="542834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7">
            <a:extLst>
              <a:ext uri="{FF2B5EF4-FFF2-40B4-BE49-F238E27FC236}">
                <a16:creationId xmlns:a16="http://schemas.microsoft.com/office/drawing/2014/main" id="{2F5025B1-54F6-4735-8BE4-31E33BB3C17D}"/>
              </a:ext>
            </a:extLst>
          </p:cNvPr>
          <p:cNvSpPr>
            <a:spLocks noGrp="1"/>
          </p:cNvSpPr>
          <p:nvPr>
            <p:ph type="pic" sz="quarter" idx="22"/>
          </p:nvPr>
        </p:nvSpPr>
        <p:spPr>
          <a:xfrm>
            <a:off x="0" y="0"/>
            <a:ext cx="12192000" cy="1662113"/>
          </a:xfrm>
        </p:spPr>
        <p:txBody>
          <a:bodyPr/>
          <a:lstStyle/>
          <a:p>
            <a:r>
              <a:rPr lang="en-US"/>
              <a:t>Click icon to add picture</a:t>
            </a:r>
            <a:endParaRPr lang="en-US" dirty="0"/>
          </a:p>
        </p:txBody>
      </p:sp>
      <p:sp>
        <p:nvSpPr>
          <p:cNvPr id="12" name="Title 1">
            <a:extLst>
              <a:ext uri="{FF2B5EF4-FFF2-40B4-BE49-F238E27FC236}">
                <a16:creationId xmlns:a16="http://schemas.microsoft.com/office/drawing/2014/main" id="{08742881-DAF4-4DFE-8C09-2BCC306EF644}"/>
              </a:ext>
            </a:extLst>
          </p:cNvPr>
          <p:cNvSpPr>
            <a:spLocks noGrp="1"/>
          </p:cNvSpPr>
          <p:nvPr>
            <p:ph type="title"/>
          </p:nvPr>
        </p:nvSpPr>
        <p:spPr>
          <a:xfrm>
            <a:off x="1097279" y="493776"/>
            <a:ext cx="9997440" cy="1662113"/>
          </a:xfrm>
          <a:solidFill>
            <a:schemeClr val="tx1">
              <a:alpha val="89000"/>
            </a:schemeClr>
          </a:solidFill>
        </p:spPr>
        <p:txBody>
          <a:bodyPr tIns="365760">
            <a:normAutofit/>
          </a:bodyPr>
          <a:lstStyle>
            <a:lvl1pPr algn="ctr">
              <a:defRPr sz="6000">
                <a:solidFill>
                  <a:schemeClr val="bg1"/>
                </a:solidFill>
                <a:latin typeface="+mj-lt"/>
              </a:defRPr>
            </a:lvl1pPr>
          </a:lstStyle>
          <a:p>
            <a:r>
              <a:rPr lang="en-US"/>
              <a:t>Click to edit Master title style</a:t>
            </a:r>
            <a:endParaRPr lang="en-US" dirty="0"/>
          </a:p>
        </p:txBody>
      </p:sp>
      <p:sp>
        <p:nvSpPr>
          <p:cNvPr id="9" name="Date Placeholder 6">
            <a:extLst>
              <a:ext uri="{FF2B5EF4-FFF2-40B4-BE49-F238E27FC236}">
                <a16:creationId xmlns:a16="http://schemas.microsoft.com/office/drawing/2014/main" id="{DFC82FBA-0F09-4E2A-B286-CC1BAF61F3C0}"/>
              </a:ext>
            </a:extLst>
          </p:cNvPr>
          <p:cNvSpPr>
            <a:spLocks noGrp="1"/>
          </p:cNvSpPr>
          <p:nvPr>
            <p:ph type="dt" sz="half" idx="10"/>
          </p:nvPr>
        </p:nvSpPr>
        <p:spPr>
          <a:xfrm>
            <a:off x="381000" y="6356350"/>
            <a:ext cx="2743200" cy="365125"/>
          </a:xfrm>
        </p:spPr>
        <p:txBody>
          <a:bodyPr/>
          <a:lstStyle/>
          <a:p>
            <a:r>
              <a:rPr lang="en-US" dirty="0"/>
              <a:t>20XX</a:t>
            </a:r>
          </a:p>
        </p:txBody>
      </p:sp>
      <p:sp>
        <p:nvSpPr>
          <p:cNvPr id="10" name="Footer Placeholder 10">
            <a:extLst>
              <a:ext uri="{FF2B5EF4-FFF2-40B4-BE49-F238E27FC236}">
                <a16:creationId xmlns:a16="http://schemas.microsoft.com/office/drawing/2014/main" id="{35C8B9BF-3225-42AC-AC54-8108B8778A75}"/>
              </a:ext>
            </a:extLst>
          </p:cNvPr>
          <p:cNvSpPr>
            <a:spLocks noGrp="1"/>
          </p:cNvSpPr>
          <p:nvPr>
            <p:ph type="ftr" sz="quarter" idx="11"/>
          </p:nvPr>
        </p:nvSpPr>
        <p:spPr>
          <a:xfrm>
            <a:off x="4038600" y="6356350"/>
            <a:ext cx="4114800" cy="365125"/>
          </a:xfrm>
        </p:spPr>
        <p:txBody>
          <a:bodyPr/>
          <a:lstStyle/>
          <a:p>
            <a:r>
              <a:rPr lang="en-US" dirty="0"/>
              <a:t>Presentation title</a:t>
            </a:r>
          </a:p>
        </p:txBody>
      </p:sp>
      <p:sp>
        <p:nvSpPr>
          <p:cNvPr id="13" name="Slide Number Placeholder 11">
            <a:extLst>
              <a:ext uri="{FF2B5EF4-FFF2-40B4-BE49-F238E27FC236}">
                <a16:creationId xmlns:a16="http://schemas.microsoft.com/office/drawing/2014/main" id="{B2CA33E4-9BFE-4DCE-972D-17F3F70642E2}"/>
              </a:ext>
            </a:extLst>
          </p:cNvPr>
          <p:cNvSpPr>
            <a:spLocks noGrp="1"/>
          </p:cNvSpPr>
          <p:nvPr>
            <p:ph type="sldNum" sz="quarter" idx="12"/>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3">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839789" y="2484326"/>
            <a:ext cx="3205396" cy="619011"/>
          </a:xfrm>
        </p:spPr>
        <p:txBody>
          <a:bodyPr anchor="b">
            <a:normAutofit/>
          </a:bodyPr>
          <a:lstStyle>
            <a:lvl1pPr marL="0" indent="0">
              <a:buNone/>
              <a:defRPr sz="2400" b="0"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39789" y="3187458"/>
            <a:ext cx="3205396" cy="2827182"/>
          </a:xfrm>
        </p:spPr>
        <p:txBody>
          <a:bodyPr>
            <a:normAutofit/>
          </a:bodyPr>
          <a:lstStyle>
            <a:lvl1pPr marL="342900" indent="-342900">
              <a:lnSpc>
                <a:spcPct val="100000"/>
              </a:lnSpc>
              <a:buFont typeface="Arial" panose="020B0604020202020204" pitchFamily="34" charset="0"/>
              <a:buChar char="•"/>
              <a:defRPr sz="2000">
                <a:solidFill>
                  <a:schemeClr val="tx2"/>
                </a:solidFill>
                <a:latin typeface="+mj-lt"/>
              </a:defRPr>
            </a:lvl1pPr>
            <a:lvl2pPr marL="742950" indent="-285750">
              <a:lnSpc>
                <a:spcPct val="100000"/>
              </a:lnSpc>
              <a:buFont typeface="Arial" panose="020B0604020202020204" pitchFamily="34" charset="0"/>
              <a:buChar char="•"/>
              <a:defRPr sz="1800">
                <a:solidFill>
                  <a:schemeClr val="tx2"/>
                </a:solidFill>
                <a:latin typeface="+mj-lt"/>
              </a:defRPr>
            </a:lvl2pPr>
            <a:lvl3pPr marL="1200150" indent="-285750">
              <a:lnSpc>
                <a:spcPct val="100000"/>
              </a:lnSpc>
              <a:buFont typeface="Arial" panose="020B0604020202020204" pitchFamily="34" charset="0"/>
              <a:buChar char="•"/>
              <a:defRPr sz="1600">
                <a:solidFill>
                  <a:schemeClr val="tx2"/>
                </a:solidFill>
                <a:latin typeface="+mj-lt"/>
              </a:defRPr>
            </a:lvl3pPr>
            <a:lvl4pPr marL="1657350" indent="-285750">
              <a:lnSpc>
                <a:spcPct val="100000"/>
              </a:lnSpc>
              <a:buFont typeface="Arial" panose="020B0604020202020204" pitchFamily="34" charset="0"/>
              <a:buChar char="•"/>
              <a:defRPr sz="1400">
                <a:solidFill>
                  <a:schemeClr val="tx2"/>
                </a:solidFill>
                <a:latin typeface="+mj-lt"/>
              </a:defRPr>
            </a:lvl4pPr>
            <a:lvl5pPr marL="2114550" indent="-285750">
              <a:lnSpc>
                <a:spcPct val="100000"/>
              </a:lnSpc>
              <a:buFont typeface="Arial" panose="020B0604020202020204" pitchFamily="34" charset="0"/>
              <a:buChar char="•"/>
              <a:defRPr sz="14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4550008" y="2484326"/>
            <a:ext cx="3221182" cy="619011"/>
          </a:xfrm>
        </p:spPr>
        <p:txBody>
          <a:bodyPr anchor="b">
            <a:normAutofit/>
          </a:bodyPr>
          <a:lstStyle>
            <a:lvl1pPr marL="0" indent="0">
              <a:buNone/>
              <a:defRPr sz="2400" b="0"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550008" y="3187458"/>
            <a:ext cx="3221182" cy="2827182"/>
          </a:xfrm>
        </p:spPr>
        <p:txBody>
          <a:bodyPr>
            <a:normAutofit/>
          </a:bodyPr>
          <a:lstStyle>
            <a:lvl1pPr marL="342900" indent="-342900">
              <a:lnSpc>
                <a:spcPct val="100000"/>
              </a:lnSpc>
              <a:buFont typeface="Arial" panose="020B0604020202020204" pitchFamily="34" charset="0"/>
              <a:buChar char="•"/>
              <a:defRPr sz="2000">
                <a:solidFill>
                  <a:schemeClr val="tx2"/>
                </a:solidFill>
                <a:latin typeface="+mj-lt"/>
              </a:defRPr>
            </a:lvl1pPr>
            <a:lvl2pPr marL="742950" indent="-285750">
              <a:lnSpc>
                <a:spcPct val="100000"/>
              </a:lnSpc>
              <a:buFont typeface="Arial" panose="020B0604020202020204" pitchFamily="34" charset="0"/>
              <a:buChar char="•"/>
              <a:defRPr sz="1800">
                <a:solidFill>
                  <a:schemeClr val="tx2"/>
                </a:solidFill>
                <a:latin typeface="+mj-lt"/>
              </a:defRPr>
            </a:lvl2pPr>
            <a:lvl3pPr marL="1200150" indent="-285750">
              <a:lnSpc>
                <a:spcPct val="100000"/>
              </a:lnSpc>
              <a:buFont typeface="Arial" panose="020B0604020202020204" pitchFamily="34" charset="0"/>
              <a:buChar char="•"/>
              <a:defRPr sz="1600">
                <a:solidFill>
                  <a:schemeClr val="tx2"/>
                </a:solidFill>
                <a:latin typeface="+mj-lt"/>
              </a:defRPr>
            </a:lvl3pPr>
            <a:lvl4pPr marL="1657350" indent="-285750">
              <a:lnSpc>
                <a:spcPct val="100000"/>
              </a:lnSpc>
              <a:buFont typeface="Arial" panose="020B0604020202020204" pitchFamily="34" charset="0"/>
              <a:buChar char="•"/>
              <a:defRPr sz="1400">
                <a:solidFill>
                  <a:schemeClr val="tx2"/>
                </a:solidFill>
                <a:latin typeface="+mj-lt"/>
              </a:defRPr>
            </a:lvl4pPr>
            <a:lvl5pPr marL="2114550" indent="-285750">
              <a:lnSpc>
                <a:spcPct val="100000"/>
              </a:lnSpc>
              <a:buFont typeface="Arial" panose="020B0604020202020204" pitchFamily="34" charset="0"/>
              <a:buChar char="•"/>
              <a:defRPr sz="14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860ECCB6-C8A8-BB43-AC04-B3621CFEC5C9}"/>
              </a:ext>
            </a:extLst>
          </p:cNvPr>
          <p:cNvSpPr>
            <a:spLocks noGrp="1"/>
          </p:cNvSpPr>
          <p:nvPr>
            <p:ph type="body" sz="quarter" idx="10" hasCustomPrompt="1"/>
          </p:nvPr>
        </p:nvSpPr>
        <p:spPr>
          <a:xfrm>
            <a:off x="8276013" y="2484326"/>
            <a:ext cx="3221182" cy="619011"/>
          </a:xfrm>
        </p:spPr>
        <p:txBody>
          <a:bodyPr anchor="b">
            <a:normAutofit/>
          </a:bodyPr>
          <a:lstStyle>
            <a:lvl1pPr marL="0" indent="0">
              <a:buNone/>
              <a:defRPr sz="2400" b="0" cap="all" baseline="0">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Content Placeholder 5">
            <a:extLst>
              <a:ext uri="{FF2B5EF4-FFF2-40B4-BE49-F238E27FC236}">
                <a16:creationId xmlns:a16="http://schemas.microsoft.com/office/drawing/2014/main" id="{A42E179B-3AD1-7F42-AE86-86F1F9A377EE}"/>
              </a:ext>
            </a:extLst>
          </p:cNvPr>
          <p:cNvSpPr>
            <a:spLocks noGrp="1"/>
          </p:cNvSpPr>
          <p:nvPr>
            <p:ph sz="quarter" idx="11"/>
          </p:nvPr>
        </p:nvSpPr>
        <p:spPr>
          <a:xfrm>
            <a:off x="8276013" y="3187458"/>
            <a:ext cx="3221182" cy="2827182"/>
          </a:xfrm>
        </p:spPr>
        <p:txBody>
          <a:bodyPr>
            <a:normAutofit/>
          </a:bodyPr>
          <a:lstStyle>
            <a:lvl1pPr marL="342900" indent="-342900">
              <a:lnSpc>
                <a:spcPct val="100000"/>
              </a:lnSpc>
              <a:buFont typeface="Arial" panose="020B0604020202020204" pitchFamily="34" charset="0"/>
              <a:buChar char="•"/>
              <a:defRPr sz="2000">
                <a:solidFill>
                  <a:schemeClr val="tx2"/>
                </a:solidFill>
                <a:latin typeface="+mj-lt"/>
              </a:defRPr>
            </a:lvl1pPr>
            <a:lvl2pPr marL="742950" indent="-285750">
              <a:lnSpc>
                <a:spcPct val="100000"/>
              </a:lnSpc>
              <a:buFont typeface="Arial" panose="020B0604020202020204" pitchFamily="34" charset="0"/>
              <a:buChar char="•"/>
              <a:defRPr sz="1800">
                <a:solidFill>
                  <a:schemeClr val="tx2"/>
                </a:solidFill>
                <a:latin typeface="+mj-lt"/>
              </a:defRPr>
            </a:lvl2pPr>
            <a:lvl3pPr marL="1200150" indent="-285750">
              <a:lnSpc>
                <a:spcPct val="100000"/>
              </a:lnSpc>
              <a:buFont typeface="Arial" panose="020B0604020202020204" pitchFamily="34" charset="0"/>
              <a:buChar char="•"/>
              <a:defRPr sz="1600">
                <a:solidFill>
                  <a:schemeClr val="tx2"/>
                </a:solidFill>
                <a:latin typeface="+mj-lt"/>
              </a:defRPr>
            </a:lvl3pPr>
            <a:lvl4pPr marL="1657350" indent="-285750">
              <a:lnSpc>
                <a:spcPct val="100000"/>
              </a:lnSpc>
              <a:buFont typeface="Arial" panose="020B0604020202020204" pitchFamily="34" charset="0"/>
              <a:buChar char="•"/>
              <a:defRPr sz="1400">
                <a:solidFill>
                  <a:schemeClr val="tx2"/>
                </a:solidFill>
                <a:latin typeface="+mj-lt"/>
              </a:defRPr>
            </a:lvl4pPr>
            <a:lvl5pPr marL="2114550" indent="-285750">
              <a:lnSpc>
                <a:spcPct val="100000"/>
              </a:lnSpc>
              <a:buFont typeface="Arial" panose="020B0604020202020204" pitchFamily="34" charset="0"/>
              <a:buChar char="•"/>
              <a:defRPr sz="1400">
                <a:solidFill>
                  <a:schemeClr val="tx2"/>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081FA6F8-E47A-AF48-81E8-B32BDDD67498}"/>
              </a:ext>
            </a:extLst>
          </p:cNvPr>
          <p:cNvCxnSpPr>
            <a:cxnSpLocks/>
          </p:cNvCxnSpPr>
          <p:nvPr userDrawn="1"/>
        </p:nvCxnSpPr>
        <p:spPr>
          <a:xfrm>
            <a:off x="6763657" y="6256186"/>
            <a:ext cx="542834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Picture Placeholder 17">
            <a:extLst>
              <a:ext uri="{FF2B5EF4-FFF2-40B4-BE49-F238E27FC236}">
                <a16:creationId xmlns:a16="http://schemas.microsoft.com/office/drawing/2014/main" id="{D90CF65F-2A4B-483A-A668-8CA45F6BA3C6}"/>
              </a:ext>
            </a:extLst>
          </p:cNvPr>
          <p:cNvSpPr>
            <a:spLocks noGrp="1"/>
          </p:cNvSpPr>
          <p:nvPr>
            <p:ph type="pic" sz="quarter" idx="22"/>
          </p:nvPr>
        </p:nvSpPr>
        <p:spPr>
          <a:xfrm>
            <a:off x="0" y="0"/>
            <a:ext cx="12192000" cy="1662113"/>
          </a:xfrm>
        </p:spPr>
        <p:txBody>
          <a:bodyPr/>
          <a:lstStyle/>
          <a:p>
            <a:r>
              <a:rPr lang="en-US"/>
              <a:t>Click icon to add picture</a:t>
            </a:r>
            <a:endParaRPr lang="en-US" dirty="0"/>
          </a:p>
        </p:txBody>
      </p:sp>
      <p:sp>
        <p:nvSpPr>
          <p:cNvPr id="16" name="Title 1">
            <a:extLst>
              <a:ext uri="{FF2B5EF4-FFF2-40B4-BE49-F238E27FC236}">
                <a16:creationId xmlns:a16="http://schemas.microsoft.com/office/drawing/2014/main" id="{FB9C7FF7-CB56-49D5-BC60-5B51F73088FC}"/>
              </a:ext>
            </a:extLst>
          </p:cNvPr>
          <p:cNvSpPr>
            <a:spLocks noGrp="1"/>
          </p:cNvSpPr>
          <p:nvPr>
            <p:ph type="title"/>
          </p:nvPr>
        </p:nvSpPr>
        <p:spPr>
          <a:xfrm>
            <a:off x="1097279" y="493776"/>
            <a:ext cx="9997440" cy="1662113"/>
          </a:xfrm>
          <a:solidFill>
            <a:schemeClr val="tx1">
              <a:alpha val="89000"/>
            </a:schemeClr>
          </a:solidFill>
        </p:spPr>
        <p:txBody>
          <a:bodyPr tIns="365760">
            <a:normAutofit/>
          </a:bodyPr>
          <a:lstStyle>
            <a:lvl1pPr algn="ctr">
              <a:defRPr sz="6000">
                <a:solidFill>
                  <a:schemeClr val="bg1"/>
                </a:solidFill>
                <a:latin typeface="+mj-lt"/>
              </a:defRPr>
            </a:lvl1pPr>
          </a:lstStyle>
          <a:p>
            <a:r>
              <a:rPr lang="en-US"/>
              <a:t>Click to edit Master title style</a:t>
            </a:r>
            <a:endParaRPr lang="en-US" dirty="0"/>
          </a:p>
        </p:txBody>
      </p:sp>
      <p:sp>
        <p:nvSpPr>
          <p:cNvPr id="12" name="Date Placeholder 6">
            <a:extLst>
              <a:ext uri="{FF2B5EF4-FFF2-40B4-BE49-F238E27FC236}">
                <a16:creationId xmlns:a16="http://schemas.microsoft.com/office/drawing/2014/main" id="{3DEAC756-8E1D-4F9B-A6AC-2CB1A39280CF}"/>
              </a:ext>
            </a:extLst>
          </p:cNvPr>
          <p:cNvSpPr>
            <a:spLocks noGrp="1"/>
          </p:cNvSpPr>
          <p:nvPr>
            <p:ph type="dt" sz="half" idx="23"/>
          </p:nvPr>
        </p:nvSpPr>
        <p:spPr>
          <a:xfrm>
            <a:off x="381000" y="6356350"/>
            <a:ext cx="2743200" cy="365125"/>
          </a:xfrm>
        </p:spPr>
        <p:txBody>
          <a:bodyPr/>
          <a:lstStyle/>
          <a:p>
            <a:r>
              <a:rPr lang="en-US" dirty="0"/>
              <a:t>20XX</a:t>
            </a:r>
          </a:p>
        </p:txBody>
      </p:sp>
      <p:sp>
        <p:nvSpPr>
          <p:cNvPr id="13" name="Footer Placeholder 10">
            <a:extLst>
              <a:ext uri="{FF2B5EF4-FFF2-40B4-BE49-F238E27FC236}">
                <a16:creationId xmlns:a16="http://schemas.microsoft.com/office/drawing/2014/main" id="{4DC7375B-BA19-477E-BC1F-E66C9A32D346}"/>
              </a:ext>
            </a:extLst>
          </p:cNvPr>
          <p:cNvSpPr>
            <a:spLocks noGrp="1"/>
          </p:cNvSpPr>
          <p:nvPr>
            <p:ph type="ftr" sz="quarter" idx="24"/>
          </p:nvPr>
        </p:nvSpPr>
        <p:spPr>
          <a:xfrm>
            <a:off x="4038600" y="6356350"/>
            <a:ext cx="4114800" cy="365125"/>
          </a:xfrm>
        </p:spPr>
        <p:txBody>
          <a:bodyPr/>
          <a:lstStyle/>
          <a:p>
            <a:r>
              <a:rPr lang="en-US" dirty="0"/>
              <a:t>Presentation title</a:t>
            </a:r>
          </a:p>
        </p:txBody>
      </p:sp>
      <p:sp>
        <p:nvSpPr>
          <p:cNvPr id="14" name="Slide Number Placeholder 11">
            <a:extLst>
              <a:ext uri="{FF2B5EF4-FFF2-40B4-BE49-F238E27FC236}">
                <a16:creationId xmlns:a16="http://schemas.microsoft.com/office/drawing/2014/main" id="{2EF863B1-B71D-40A5-B100-BEDDF13242E8}"/>
              </a:ext>
            </a:extLst>
          </p:cNvPr>
          <p:cNvSpPr>
            <a:spLocks noGrp="1"/>
          </p:cNvSpPr>
          <p:nvPr>
            <p:ph type="sldNum" sz="quarter" idx="12"/>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6078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layout small">
    <p:spTree>
      <p:nvGrpSpPr>
        <p:cNvPr id="1" name=""/>
        <p:cNvGrpSpPr/>
        <p:nvPr/>
      </p:nvGrpSpPr>
      <p:grpSpPr>
        <a:xfrm>
          <a:off x="0" y="0"/>
          <a:ext cx="0" cy="0"/>
          <a:chOff x="0" y="0"/>
          <a:chExt cx="0" cy="0"/>
        </a:xfrm>
      </p:grpSpPr>
      <p:sp>
        <p:nvSpPr>
          <p:cNvPr id="5" name="Picture Placeholder 24">
            <a:extLst>
              <a:ext uri="{FF2B5EF4-FFF2-40B4-BE49-F238E27FC236}">
                <a16:creationId xmlns:a16="http://schemas.microsoft.com/office/drawing/2014/main" id="{98CBB35A-0A08-5041-BD40-BF45BC1AEAFF}"/>
              </a:ext>
            </a:extLst>
          </p:cNvPr>
          <p:cNvSpPr>
            <a:spLocks noGrp="1"/>
          </p:cNvSpPr>
          <p:nvPr>
            <p:ph type="pic" sz="quarter" idx="10"/>
          </p:nvPr>
        </p:nvSpPr>
        <p:spPr>
          <a:xfrm>
            <a:off x="985261" y="2706624"/>
            <a:ext cx="1944976" cy="1944974"/>
          </a:xfrm>
          <a:prstGeom prst="ellipse">
            <a:avLst/>
          </a:prstGeom>
        </p:spPr>
        <p:txBody>
          <a:bodyPr anchor="ctr">
            <a:normAutofit/>
          </a:bodyPr>
          <a:lstStyle>
            <a:lvl1pPr marL="0" indent="0" algn="ctr">
              <a:buNone/>
              <a:defRPr sz="1600">
                <a:latin typeface="+mn-lt"/>
              </a:defRPr>
            </a:lvl1pPr>
          </a:lstStyle>
          <a:p>
            <a:r>
              <a:rPr lang="en-US"/>
              <a:t>Click icon to add picture</a:t>
            </a:r>
            <a:endParaRPr lang="en-US" dirty="0"/>
          </a:p>
        </p:txBody>
      </p:sp>
      <p:sp>
        <p:nvSpPr>
          <p:cNvPr id="6" name="Text Placeholder 26">
            <a:extLst>
              <a:ext uri="{FF2B5EF4-FFF2-40B4-BE49-F238E27FC236}">
                <a16:creationId xmlns:a16="http://schemas.microsoft.com/office/drawing/2014/main" id="{13A7526F-5EB1-B149-A17B-140D879C2253}"/>
              </a:ext>
            </a:extLst>
          </p:cNvPr>
          <p:cNvSpPr>
            <a:spLocks noGrp="1"/>
          </p:cNvSpPr>
          <p:nvPr>
            <p:ph type="body" sz="quarter" idx="11" hasCustomPrompt="1"/>
          </p:nvPr>
        </p:nvSpPr>
        <p:spPr>
          <a:xfrm>
            <a:off x="641783" y="4919472"/>
            <a:ext cx="2641744"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7" name="Text Placeholder 26">
            <a:extLst>
              <a:ext uri="{FF2B5EF4-FFF2-40B4-BE49-F238E27FC236}">
                <a16:creationId xmlns:a16="http://schemas.microsoft.com/office/drawing/2014/main" id="{F324894D-54DA-A14A-A64C-19BB8656F0DD}"/>
              </a:ext>
            </a:extLst>
          </p:cNvPr>
          <p:cNvSpPr>
            <a:spLocks noGrp="1"/>
          </p:cNvSpPr>
          <p:nvPr>
            <p:ph type="body" sz="quarter" idx="12"/>
          </p:nvPr>
        </p:nvSpPr>
        <p:spPr>
          <a:xfrm>
            <a:off x="641783" y="5276088"/>
            <a:ext cx="2641744" cy="613928"/>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8" name="Picture Placeholder 24">
            <a:extLst>
              <a:ext uri="{FF2B5EF4-FFF2-40B4-BE49-F238E27FC236}">
                <a16:creationId xmlns:a16="http://schemas.microsoft.com/office/drawing/2014/main" id="{668630C3-2B55-3E42-B37C-761FC5B8D996}"/>
              </a:ext>
            </a:extLst>
          </p:cNvPr>
          <p:cNvSpPr>
            <a:spLocks noGrp="1"/>
          </p:cNvSpPr>
          <p:nvPr>
            <p:ph type="pic" sz="quarter" idx="13"/>
          </p:nvPr>
        </p:nvSpPr>
        <p:spPr>
          <a:xfrm>
            <a:off x="3749243" y="2706624"/>
            <a:ext cx="1944976" cy="1944974"/>
          </a:xfrm>
          <a:prstGeom prst="ellipse">
            <a:avLst/>
          </a:prstGeom>
        </p:spPr>
        <p:txBody>
          <a:bodyPr anchor="ctr">
            <a:normAutofit/>
          </a:bodyPr>
          <a:lstStyle>
            <a:lvl1pPr marL="0" indent="0" algn="ctr">
              <a:buNone/>
              <a:defRPr sz="1600">
                <a:latin typeface="+mn-lt"/>
              </a:defRPr>
            </a:lvl1pPr>
          </a:lstStyle>
          <a:p>
            <a:r>
              <a:rPr lang="en-US"/>
              <a:t>Click icon to add picture</a:t>
            </a:r>
            <a:endParaRPr lang="en-US" dirty="0"/>
          </a:p>
        </p:txBody>
      </p:sp>
      <p:sp>
        <p:nvSpPr>
          <p:cNvPr id="9" name="Text Placeholder 26">
            <a:extLst>
              <a:ext uri="{FF2B5EF4-FFF2-40B4-BE49-F238E27FC236}">
                <a16:creationId xmlns:a16="http://schemas.microsoft.com/office/drawing/2014/main" id="{13A77570-6922-804B-9561-A4FD1EECA40B}"/>
              </a:ext>
            </a:extLst>
          </p:cNvPr>
          <p:cNvSpPr>
            <a:spLocks noGrp="1"/>
          </p:cNvSpPr>
          <p:nvPr>
            <p:ph type="body" sz="quarter" idx="14" hasCustomPrompt="1"/>
          </p:nvPr>
        </p:nvSpPr>
        <p:spPr>
          <a:xfrm>
            <a:off x="3405765" y="4919472"/>
            <a:ext cx="2641744"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10" name="Text Placeholder 26">
            <a:extLst>
              <a:ext uri="{FF2B5EF4-FFF2-40B4-BE49-F238E27FC236}">
                <a16:creationId xmlns:a16="http://schemas.microsoft.com/office/drawing/2014/main" id="{E1C349B5-EA89-A045-923D-E8C06B61BFF5}"/>
              </a:ext>
            </a:extLst>
          </p:cNvPr>
          <p:cNvSpPr>
            <a:spLocks noGrp="1"/>
          </p:cNvSpPr>
          <p:nvPr>
            <p:ph type="body" sz="quarter" idx="15"/>
          </p:nvPr>
        </p:nvSpPr>
        <p:spPr>
          <a:xfrm>
            <a:off x="3405765" y="5276088"/>
            <a:ext cx="2641744" cy="613928"/>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11" name="Picture Placeholder 24">
            <a:extLst>
              <a:ext uri="{FF2B5EF4-FFF2-40B4-BE49-F238E27FC236}">
                <a16:creationId xmlns:a16="http://schemas.microsoft.com/office/drawing/2014/main" id="{4355BC29-468B-9443-AAF0-D4F9A17CBB3F}"/>
              </a:ext>
            </a:extLst>
          </p:cNvPr>
          <p:cNvSpPr>
            <a:spLocks noGrp="1"/>
          </p:cNvSpPr>
          <p:nvPr>
            <p:ph type="pic" sz="quarter" idx="16"/>
          </p:nvPr>
        </p:nvSpPr>
        <p:spPr>
          <a:xfrm>
            <a:off x="6513225" y="2706624"/>
            <a:ext cx="1944976" cy="1944974"/>
          </a:xfrm>
          <a:prstGeom prst="ellipse">
            <a:avLst/>
          </a:prstGeom>
        </p:spPr>
        <p:txBody>
          <a:bodyPr anchor="ctr">
            <a:normAutofit/>
          </a:bodyPr>
          <a:lstStyle>
            <a:lvl1pPr marL="0" indent="0" algn="ctr">
              <a:buNone/>
              <a:defRPr sz="1600">
                <a:latin typeface="+mn-lt"/>
              </a:defRPr>
            </a:lvl1pPr>
          </a:lstStyle>
          <a:p>
            <a:r>
              <a:rPr lang="en-US"/>
              <a:t>Click icon to add picture</a:t>
            </a:r>
            <a:endParaRPr lang="en-US" dirty="0"/>
          </a:p>
        </p:txBody>
      </p:sp>
      <p:sp>
        <p:nvSpPr>
          <p:cNvPr id="12" name="Text Placeholder 26">
            <a:extLst>
              <a:ext uri="{FF2B5EF4-FFF2-40B4-BE49-F238E27FC236}">
                <a16:creationId xmlns:a16="http://schemas.microsoft.com/office/drawing/2014/main" id="{0ACA1FDC-8C3E-1548-BBD5-7F8C1F2BE639}"/>
              </a:ext>
            </a:extLst>
          </p:cNvPr>
          <p:cNvSpPr>
            <a:spLocks noGrp="1"/>
          </p:cNvSpPr>
          <p:nvPr>
            <p:ph type="body" sz="quarter" idx="17" hasCustomPrompt="1"/>
          </p:nvPr>
        </p:nvSpPr>
        <p:spPr>
          <a:xfrm>
            <a:off x="6169747" y="4919472"/>
            <a:ext cx="2641744"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13" name="Text Placeholder 26">
            <a:extLst>
              <a:ext uri="{FF2B5EF4-FFF2-40B4-BE49-F238E27FC236}">
                <a16:creationId xmlns:a16="http://schemas.microsoft.com/office/drawing/2014/main" id="{01851322-3359-0A4C-A37F-267BC65A63D3}"/>
              </a:ext>
            </a:extLst>
          </p:cNvPr>
          <p:cNvSpPr>
            <a:spLocks noGrp="1"/>
          </p:cNvSpPr>
          <p:nvPr>
            <p:ph type="body" sz="quarter" idx="18"/>
          </p:nvPr>
        </p:nvSpPr>
        <p:spPr>
          <a:xfrm>
            <a:off x="6169747" y="5276088"/>
            <a:ext cx="2641744" cy="613928"/>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14" name="Picture Placeholder 24">
            <a:extLst>
              <a:ext uri="{FF2B5EF4-FFF2-40B4-BE49-F238E27FC236}">
                <a16:creationId xmlns:a16="http://schemas.microsoft.com/office/drawing/2014/main" id="{59988A13-ECF1-ED4E-B389-5F37421ED46A}"/>
              </a:ext>
            </a:extLst>
          </p:cNvPr>
          <p:cNvSpPr>
            <a:spLocks noGrp="1"/>
          </p:cNvSpPr>
          <p:nvPr>
            <p:ph type="pic" sz="quarter" idx="19"/>
          </p:nvPr>
        </p:nvSpPr>
        <p:spPr>
          <a:xfrm>
            <a:off x="9277207" y="2706624"/>
            <a:ext cx="1944976" cy="1944974"/>
          </a:xfrm>
          <a:prstGeom prst="ellipse">
            <a:avLst/>
          </a:prstGeom>
        </p:spPr>
        <p:txBody>
          <a:bodyPr anchor="ctr">
            <a:normAutofit/>
          </a:bodyPr>
          <a:lstStyle>
            <a:lvl1pPr marL="0" indent="0" algn="ctr">
              <a:buNone/>
              <a:defRPr sz="1600">
                <a:latin typeface="+mn-lt"/>
              </a:defRPr>
            </a:lvl1pPr>
          </a:lstStyle>
          <a:p>
            <a:r>
              <a:rPr lang="en-US"/>
              <a:t>Click icon to add picture</a:t>
            </a:r>
            <a:endParaRPr lang="en-US" dirty="0"/>
          </a:p>
        </p:txBody>
      </p:sp>
      <p:sp>
        <p:nvSpPr>
          <p:cNvPr id="15" name="Text Placeholder 26">
            <a:extLst>
              <a:ext uri="{FF2B5EF4-FFF2-40B4-BE49-F238E27FC236}">
                <a16:creationId xmlns:a16="http://schemas.microsoft.com/office/drawing/2014/main" id="{1638E04D-DAC7-604F-A069-95B2DFCC77A3}"/>
              </a:ext>
            </a:extLst>
          </p:cNvPr>
          <p:cNvSpPr>
            <a:spLocks noGrp="1"/>
          </p:cNvSpPr>
          <p:nvPr>
            <p:ph type="body" sz="quarter" idx="20" hasCustomPrompt="1"/>
          </p:nvPr>
        </p:nvSpPr>
        <p:spPr>
          <a:xfrm>
            <a:off x="8933729" y="4919472"/>
            <a:ext cx="2641744"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16" name="Text Placeholder 26">
            <a:extLst>
              <a:ext uri="{FF2B5EF4-FFF2-40B4-BE49-F238E27FC236}">
                <a16:creationId xmlns:a16="http://schemas.microsoft.com/office/drawing/2014/main" id="{90B59C4A-4CEA-9A4D-B122-9413587B2145}"/>
              </a:ext>
            </a:extLst>
          </p:cNvPr>
          <p:cNvSpPr>
            <a:spLocks noGrp="1"/>
          </p:cNvSpPr>
          <p:nvPr>
            <p:ph type="body" sz="quarter" idx="21"/>
          </p:nvPr>
        </p:nvSpPr>
        <p:spPr>
          <a:xfrm>
            <a:off x="8933729" y="5276088"/>
            <a:ext cx="2641744" cy="613928"/>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17" name="Picture Placeholder 17">
            <a:extLst>
              <a:ext uri="{FF2B5EF4-FFF2-40B4-BE49-F238E27FC236}">
                <a16:creationId xmlns:a16="http://schemas.microsoft.com/office/drawing/2014/main" id="{7DDB2A7E-5AF6-4711-8A74-79B2DF28E67A}"/>
              </a:ext>
            </a:extLst>
          </p:cNvPr>
          <p:cNvSpPr>
            <a:spLocks noGrp="1"/>
          </p:cNvSpPr>
          <p:nvPr>
            <p:ph type="pic" sz="quarter" idx="22"/>
          </p:nvPr>
        </p:nvSpPr>
        <p:spPr>
          <a:xfrm>
            <a:off x="0" y="0"/>
            <a:ext cx="12192000" cy="1662113"/>
          </a:xfrm>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4DE4F48-3DE9-4C77-86D8-E2729DB71B38}"/>
              </a:ext>
            </a:extLst>
          </p:cNvPr>
          <p:cNvSpPr>
            <a:spLocks noGrp="1"/>
          </p:cNvSpPr>
          <p:nvPr>
            <p:ph type="title"/>
          </p:nvPr>
        </p:nvSpPr>
        <p:spPr>
          <a:xfrm>
            <a:off x="1097279" y="493776"/>
            <a:ext cx="9997440" cy="1662113"/>
          </a:xfrm>
          <a:solidFill>
            <a:schemeClr val="tx1">
              <a:alpha val="89000"/>
            </a:schemeClr>
          </a:solidFill>
        </p:spPr>
        <p:txBody>
          <a:bodyPr tIns="365760">
            <a:normAutofit/>
          </a:bodyPr>
          <a:lstStyle>
            <a:lvl1pPr algn="ctr">
              <a:defRPr sz="6000">
                <a:solidFill>
                  <a:schemeClr val="bg1"/>
                </a:solidFill>
                <a:latin typeface="+mj-lt"/>
              </a:defRPr>
            </a:lvl1pPr>
          </a:lstStyle>
          <a:p>
            <a:r>
              <a:rPr lang="en-US"/>
              <a:t>Click to edit Master title style</a:t>
            </a:r>
            <a:endParaRPr lang="en-US" dirty="0"/>
          </a:p>
        </p:txBody>
      </p:sp>
      <p:sp>
        <p:nvSpPr>
          <p:cNvPr id="19" name="Date Placeholder 6">
            <a:extLst>
              <a:ext uri="{FF2B5EF4-FFF2-40B4-BE49-F238E27FC236}">
                <a16:creationId xmlns:a16="http://schemas.microsoft.com/office/drawing/2014/main" id="{A220F2AA-9E42-4AB5-8185-09F43E8B4176}"/>
              </a:ext>
            </a:extLst>
          </p:cNvPr>
          <p:cNvSpPr>
            <a:spLocks noGrp="1"/>
          </p:cNvSpPr>
          <p:nvPr>
            <p:ph type="dt" sz="half" idx="23"/>
          </p:nvPr>
        </p:nvSpPr>
        <p:spPr>
          <a:xfrm>
            <a:off x="381000" y="6356350"/>
            <a:ext cx="2743200" cy="365125"/>
          </a:xfrm>
        </p:spPr>
        <p:txBody>
          <a:bodyPr/>
          <a:lstStyle/>
          <a:p>
            <a:r>
              <a:rPr lang="en-US" dirty="0"/>
              <a:t>20XX</a:t>
            </a:r>
          </a:p>
        </p:txBody>
      </p:sp>
      <p:sp>
        <p:nvSpPr>
          <p:cNvPr id="20" name="Footer Placeholder 10">
            <a:extLst>
              <a:ext uri="{FF2B5EF4-FFF2-40B4-BE49-F238E27FC236}">
                <a16:creationId xmlns:a16="http://schemas.microsoft.com/office/drawing/2014/main" id="{CE3D587E-37A7-4617-98F5-BBAEA534F795}"/>
              </a:ext>
            </a:extLst>
          </p:cNvPr>
          <p:cNvSpPr>
            <a:spLocks noGrp="1"/>
          </p:cNvSpPr>
          <p:nvPr>
            <p:ph type="ftr" sz="quarter" idx="24"/>
          </p:nvPr>
        </p:nvSpPr>
        <p:spPr>
          <a:xfrm>
            <a:off x="4038600" y="6356350"/>
            <a:ext cx="4114800" cy="365125"/>
          </a:xfrm>
        </p:spPr>
        <p:txBody>
          <a:bodyPr/>
          <a:lstStyle/>
          <a:p>
            <a:r>
              <a:rPr lang="en-US" dirty="0"/>
              <a:t>Presentation title</a:t>
            </a:r>
          </a:p>
        </p:txBody>
      </p:sp>
      <p:sp>
        <p:nvSpPr>
          <p:cNvPr id="21" name="Slide Number Placeholder 11">
            <a:extLst>
              <a:ext uri="{FF2B5EF4-FFF2-40B4-BE49-F238E27FC236}">
                <a16:creationId xmlns:a16="http://schemas.microsoft.com/office/drawing/2014/main" id="{9254D0DC-D4BC-4F16-9841-5BD3BB3DFA37}"/>
              </a:ext>
            </a:extLst>
          </p:cNvPr>
          <p:cNvSpPr>
            <a:spLocks noGrp="1"/>
          </p:cNvSpPr>
          <p:nvPr>
            <p:ph type="sldNum" sz="quarter" idx="25"/>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81945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layout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normAutofit/>
          </a:bodyPr>
          <a:lstStyle>
            <a:lvl1pPr algn="ctr">
              <a:defRPr sz="6000">
                <a:latin typeface="+mj-lt"/>
              </a:defRPr>
            </a:lvl1pPr>
          </a:lstStyle>
          <a:p>
            <a:r>
              <a:rPr lang="en-US"/>
              <a:t>Click to edit Master title style</a:t>
            </a:r>
          </a:p>
        </p:txBody>
      </p:sp>
      <p:sp>
        <p:nvSpPr>
          <p:cNvPr id="25" name="Picture Placeholder 24">
            <a:extLst>
              <a:ext uri="{FF2B5EF4-FFF2-40B4-BE49-F238E27FC236}">
                <a16:creationId xmlns:a16="http://schemas.microsoft.com/office/drawing/2014/main" id="{1BA2D214-E442-1E4E-97CD-BEF2BAC1A057}"/>
              </a:ext>
            </a:extLst>
          </p:cNvPr>
          <p:cNvSpPr>
            <a:spLocks noGrp="1"/>
          </p:cNvSpPr>
          <p:nvPr>
            <p:ph type="pic" sz="quarter" idx="10"/>
          </p:nvPr>
        </p:nvSpPr>
        <p:spPr>
          <a:xfrm>
            <a:off x="1631950" y="190023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27" name="Text Placeholder 26">
            <a:extLst>
              <a:ext uri="{FF2B5EF4-FFF2-40B4-BE49-F238E27FC236}">
                <a16:creationId xmlns:a16="http://schemas.microsoft.com/office/drawing/2014/main" id="{8CDBFFA1-19CC-A745-A4B0-C4C7E165E8E4}"/>
              </a:ext>
            </a:extLst>
          </p:cNvPr>
          <p:cNvSpPr>
            <a:spLocks noGrp="1"/>
          </p:cNvSpPr>
          <p:nvPr>
            <p:ph type="body" sz="quarter" idx="11" hasCustomPrompt="1"/>
          </p:nvPr>
        </p:nvSpPr>
        <p:spPr>
          <a:xfrm>
            <a:off x="1076325" y="323907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28" name="Text Placeholder 26">
            <a:extLst>
              <a:ext uri="{FF2B5EF4-FFF2-40B4-BE49-F238E27FC236}">
                <a16:creationId xmlns:a16="http://schemas.microsoft.com/office/drawing/2014/main" id="{6865090D-070B-514D-8644-27AA44684F8D}"/>
              </a:ext>
            </a:extLst>
          </p:cNvPr>
          <p:cNvSpPr>
            <a:spLocks noGrp="1"/>
          </p:cNvSpPr>
          <p:nvPr>
            <p:ph type="body" sz="quarter" idx="12"/>
          </p:nvPr>
        </p:nvSpPr>
        <p:spPr>
          <a:xfrm>
            <a:off x="1076325" y="356616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29" name="Picture Placeholder 24">
            <a:extLst>
              <a:ext uri="{FF2B5EF4-FFF2-40B4-BE49-F238E27FC236}">
                <a16:creationId xmlns:a16="http://schemas.microsoft.com/office/drawing/2014/main" id="{BDCAC79F-D619-4A4D-AA16-33462F91CF7E}"/>
              </a:ext>
            </a:extLst>
          </p:cNvPr>
          <p:cNvSpPr>
            <a:spLocks noGrp="1"/>
          </p:cNvSpPr>
          <p:nvPr>
            <p:ph type="pic" sz="quarter" idx="13"/>
          </p:nvPr>
        </p:nvSpPr>
        <p:spPr>
          <a:xfrm>
            <a:off x="4213785" y="190023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30" name="Text Placeholder 26">
            <a:extLst>
              <a:ext uri="{FF2B5EF4-FFF2-40B4-BE49-F238E27FC236}">
                <a16:creationId xmlns:a16="http://schemas.microsoft.com/office/drawing/2014/main" id="{60BA181C-FF2A-FC45-8F96-700584BD2347}"/>
              </a:ext>
            </a:extLst>
          </p:cNvPr>
          <p:cNvSpPr>
            <a:spLocks noGrp="1"/>
          </p:cNvSpPr>
          <p:nvPr>
            <p:ph type="body" sz="quarter" idx="14" hasCustomPrompt="1"/>
          </p:nvPr>
        </p:nvSpPr>
        <p:spPr>
          <a:xfrm>
            <a:off x="3658160" y="323907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31" name="Text Placeholder 26">
            <a:extLst>
              <a:ext uri="{FF2B5EF4-FFF2-40B4-BE49-F238E27FC236}">
                <a16:creationId xmlns:a16="http://schemas.microsoft.com/office/drawing/2014/main" id="{AC5838B0-DD1C-E84B-9489-3993D788FFF4}"/>
              </a:ext>
            </a:extLst>
          </p:cNvPr>
          <p:cNvSpPr>
            <a:spLocks noGrp="1"/>
          </p:cNvSpPr>
          <p:nvPr>
            <p:ph type="body" sz="quarter" idx="15"/>
          </p:nvPr>
        </p:nvSpPr>
        <p:spPr>
          <a:xfrm>
            <a:off x="3658160" y="356616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32" name="Picture Placeholder 24">
            <a:extLst>
              <a:ext uri="{FF2B5EF4-FFF2-40B4-BE49-F238E27FC236}">
                <a16:creationId xmlns:a16="http://schemas.microsoft.com/office/drawing/2014/main" id="{7175A9C4-CAA9-A64F-A5D8-1C0A7C1B53FF}"/>
              </a:ext>
            </a:extLst>
          </p:cNvPr>
          <p:cNvSpPr>
            <a:spLocks noGrp="1"/>
          </p:cNvSpPr>
          <p:nvPr>
            <p:ph type="pic" sz="quarter" idx="16"/>
          </p:nvPr>
        </p:nvSpPr>
        <p:spPr>
          <a:xfrm>
            <a:off x="6795620" y="190023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33" name="Text Placeholder 26">
            <a:extLst>
              <a:ext uri="{FF2B5EF4-FFF2-40B4-BE49-F238E27FC236}">
                <a16:creationId xmlns:a16="http://schemas.microsoft.com/office/drawing/2014/main" id="{9C830668-9722-B940-B234-BB9FE0EFE6FE}"/>
              </a:ext>
            </a:extLst>
          </p:cNvPr>
          <p:cNvSpPr>
            <a:spLocks noGrp="1"/>
          </p:cNvSpPr>
          <p:nvPr>
            <p:ph type="body" sz="quarter" idx="17" hasCustomPrompt="1"/>
          </p:nvPr>
        </p:nvSpPr>
        <p:spPr>
          <a:xfrm>
            <a:off x="6239995" y="323907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34" name="Text Placeholder 26">
            <a:extLst>
              <a:ext uri="{FF2B5EF4-FFF2-40B4-BE49-F238E27FC236}">
                <a16:creationId xmlns:a16="http://schemas.microsoft.com/office/drawing/2014/main" id="{5BCB1F98-2365-A845-807C-BE51A3C6DA89}"/>
              </a:ext>
            </a:extLst>
          </p:cNvPr>
          <p:cNvSpPr>
            <a:spLocks noGrp="1"/>
          </p:cNvSpPr>
          <p:nvPr>
            <p:ph type="body" sz="quarter" idx="18"/>
          </p:nvPr>
        </p:nvSpPr>
        <p:spPr>
          <a:xfrm>
            <a:off x="6239995" y="356616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35" name="Picture Placeholder 24">
            <a:extLst>
              <a:ext uri="{FF2B5EF4-FFF2-40B4-BE49-F238E27FC236}">
                <a16:creationId xmlns:a16="http://schemas.microsoft.com/office/drawing/2014/main" id="{B18B6DCA-AAB8-5F4F-9DD5-B86EE8CBD3D9}"/>
              </a:ext>
            </a:extLst>
          </p:cNvPr>
          <p:cNvSpPr>
            <a:spLocks noGrp="1"/>
          </p:cNvSpPr>
          <p:nvPr>
            <p:ph type="pic" sz="quarter" idx="19"/>
          </p:nvPr>
        </p:nvSpPr>
        <p:spPr>
          <a:xfrm>
            <a:off x="9359526" y="190023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36" name="Text Placeholder 26">
            <a:extLst>
              <a:ext uri="{FF2B5EF4-FFF2-40B4-BE49-F238E27FC236}">
                <a16:creationId xmlns:a16="http://schemas.microsoft.com/office/drawing/2014/main" id="{CE3D1F83-7947-624B-AC3C-7D21821AE3DD}"/>
              </a:ext>
            </a:extLst>
          </p:cNvPr>
          <p:cNvSpPr>
            <a:spLocks noGrp="1"/>
          </p:cNvSpPr>
          <p:nvPr>
            <p:ph type="body" sz="quarter" idx="20" hasCustomPrompt="1"/>
          </p:nvPr>
        </p:nvSpPr>
        <p:spPr>
          <a:xfrm>
            <a:off x="8803901" y="323907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37" name="Text Placeholder 26">
            <a:extLst>
              <a:ext uri="{FF2B5EF4-FFF2-40B4-BE49-F238E27FC236}">
                <a16:creationId xmlns:a16="http://schemas.microsoft.com/office/drawing/2014/main" id="{3608F6B5-173E-7945-A6B4-E26276D08064}"/>
              </a:ext>
            </a:extLst>
          </p:cNvPr>
          <p:cNvSpPr>
            <a:spLocks noGrp="1"/>
          </p:cNvSpPr>
          <p:nvPr>
            <p:ph type="body" sz="quarter" idx="21"/>
          </p:nvPr>
        </p:nvSpPr>
        <p:spPr>
          <a:xfrm>
            <a:off x="8803901" y="356616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38" name="Picture Placeholder 24">
            <a:extLst>
              <a:ext uri="{FF2B5EF4-FFF2-40B4-BE49-F238E27FC236}">
                <a16:creationId xmlns:a16="http://schemas.microsoft.com/office/drawing/2014/main" id="{1ACD0622-4EE2-F64A-A285-02AFE95C5DDB}"/>
              </a:ext>
            </a:extLst>
          </p:cNvPr>
          <p:cNvSpPr>
            <a:spLocks noGrp="1"/>
          </p:cNvSpPr>
          <p:nvPr>
            <p:ph type="pic" sz="quarter" idx="22"/>
          </p:nvPr>
        </p:nvSpPr>
        <p:spPr>
          <a:xfrm>
            <a:off x="1631950" y="432070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39" name="Text Placeholder 26">
            <a:extLst>
              <a:ext uri="{FF2B5EF4-FFF2-40B4-BE49-F238E27FC236}">
                <a16:creationId xmlns:a16="http://schemas.microsoft.com/office/drawing/2014/main" id="{D99EB1E8-DE2D-6E40-91BE-B3B1C6ABB7F0}"/>
              </a:ext>
            </a:extLst>
          </p:cNvPr>
          <p:cNvSpPr>
            <a:spLocks noGrp="1"/>
          </p:cNvSpPr>
          <p:nvPr>
            <p:ph type="body" sz="quarter" idx="23" hasCustomPrompt="1"/>
          </p:nvPr>
        </p:nvSpPr>
        <p:spPr>
          <a:xfrm>
            <a:off x="1076325" y="565954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40" name="Text Placeholder 26">
            <a:extLst>
              <a:ext uri="{FF2B5EF4-FFF2-40B4-BE49-F238E27FC236}">
                <a16:creationId xmlns:a16="http://schemas.microsoft.com/office/drawing/2014/main" id="{CE209033-590B-EA41-9FA9-8D3E20BB5B7D}"/>
              </a:ext>
            </a:extLst>
          </p:cNvPr>
          <p:cNvSpPr>
            <a:spLocks noGrp="1"/>
          </p:cNvSpPr>
          <p:nvPr>
            <p:ph type="body" sz="quarter" idx="24"/>
          </p:nvPr>
        </p:nvSpPr>
        <p:spPr>
          <a:xfrm>
            <a:off x="1076325" y="598932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41" name="Picture Placeholder 24">
            <a:extLst>
              <a:ext uri="{FF2B5EF4-FFF2-40B4-BE49-F238E27FC236}">
                <a16:creationId xmlns:a16="http://schemas.microsoft.com/office/drawing/2014/main" id="{F0EF7FD9-70EA-7D43-AC3A-5648C324AB89}"/>
              </a:ext>
            </a:extLst>
          </p:cNvPr>
          <p:cNvSpPr>
            <a:spLocks noGrp="1"/>
          </p:cNvSpPr>
          <p:nvPr>
            <p:ph type="pic" sz="quarter" idx="25"/>
          </p:nvPr>
        </p:nvSpPr>
        <p:spPr>
          <a:xfrm>
            <a:off x="4213785" y="432070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42" name="Text Placeholder 26">
            <a:extLst>
              <a:ext uri="{FF2B5EF4-FFF2-40B4-BE49-F238E27FC236}">
                <a16:creationId xmlns:a16="http://schemas.microsoft.com/office/drawing/2014/main" id="{20F05298-65A6-7149-AC3E-A91938A0C890}"/>
              </a:ext>
            </a:extLst>
          </p:cNvPr>
          <p:cNvSpPr>
            <a:spLocks noGrp="1"/>
          </p:cNvSpPr>
          <p:nvPr>
            <p:ph type="body" sz="quarter" idx="26" hasCustomPrompt="1"/>
          </p:nvPr>
        </p:nvSpPr>
        <p:spPr>
          <a:xfrm>
            <a:off x="3658160" y="565954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43" name="Text Placeholder 26">
            <a:extLst>
              <a:ext uri="{FF2B5EF4-FFF2-40B4-BE49-F238E27FC236}">
                <a16:creationId xmlns:a16="http://schemas.microsoft.com/office/drawing/2014/main" id="{E829FF2B-369F-084A-92BE-A42EAD9582E0}"/>
              </a:ext>
            </a:extLst>
          </p:cNvPr>
          <p:cNvSpPr>
            <a:spLocks noGrp="1"/>
          </p:cNvSpPr>
          <p:nvPr>
            <p:ph type="body" sz="quarter" idx="27"/>
          </p:nvPr>
        </p:nvSpPr>
        <p:spPr>
          <a:xfrm>
            <a:off x="3658160" y="598932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44" name="Picture Placeholder 24">
            <a:extLst>
              <a:ext uri="{FF2B5EF4-FFF2-40B4-BE49-F238E27FC236}">
                <a16:creationId xmlns:a16="http://schemas.microsoft.com/office/drawing/2014/main" id="{4E50BB28-D79E-534D-8075-5285673B6C23}"/>
              </a:ext>
            </a:extLst>
          </p:cNvPr>
          <p:cNvSpPr>
            <a:spLocks noGrp="1"/>
          </p:cNvSpPr>
          <p:nvPr>
            <p:ph type="pic" sz="quarter" idx="28"/>
          </p:nvPr>
        </p:nvSpPr>
        <p:spPr>
          <a:xfrm>
            <a:off x="6795620" y="432070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45" name="Text Placeholder 26">
            <a:extLst>
              <a:ext uri="{FF2B5EF4-FFF2-40B4-BE49-F238E27FC236}">
                <a16:creationId xmlns:a16="http://schemas.microsoft.com/office/drawing/2014/main" id="{F5EB1EB1-0DFF-1C42-9692-85E5A411C811}"/>
              </a:ext>
            </a:extLst>
          </p:cNvPr>
          <p:cNvSpPr>
            <a:spLocks noGrp="1"/>
          </p:cNvSpPr>
          <p:nvPr>
            <p:ph type="body" sz="quarter" idx="29" hasCustomPrompt="1"/>
          </p:nvPr>
        </p:nvSpPr>
        <p:spPr>
          <a:xfrm>
            <a:off x="6239995" y="565954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46" name="Text Placeholder 26">
            <a:extLst>
              <a:ext uri="{FF2B5EF4-FFF2-40B4-BE49-F238E27FC236}">
                <a16:creationId xmlns:a16="http://schemas.microsoft.com/office/drawing/2014/main" id="{5FEA11E4-7068-E649-9E09-67A1EA10B03A}"/>
              </a:ext>
            </a:extLst>
          </p:cNvPr>
          <p:cNvSpPr>
            <a:spLocks noGrp="1"/>
          </p:cNvSpPr>
          <p:nvPr>
            <p:ph type="body" sz="quarter" idx="30"/>
          </p:nvPr>
        </p:nvSpPr>
        <p:spPr>
          <a:xfrm>
            <a:off x="6239995" y="598932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47" name="Picture Placeholder 24">
            <a:extLst>
              <a:ext uri="{FF2B5EF4-FFF2-40B4-BE49-F238E27FC236}">
                <a16:creationId xmlns:a16="http://schemas.microsoft.com/office/drawing/2014/main" id="{44F9519B-1C20-B848-A15F-EE4D09E5B936}"/>
              </a:ext>
            </a:extLst>
          </p:cNvPr>
          <p:cNvSpPr>
            <a:spLocks noGrp="1"/>
          </p:cNvSpPr>
          <p:nvPr>
            <p:ph type="pic" sz="quarter" idx="31"/>
          </p:nvPr>
        </p:nvSpPr>
        <p:spPr>
          <a:xfrm>
            <a:off x="9359526" y="4320708"/>
            <a:ext cx="1273175" cy="1273175"/>
          </a:xfrm>
          <a:prstGeom prst="ellipse">
            <a:avLst/>
          </a:prstGeom>
        </p:spPr>
        <p:txBody>
          <a:bodyPr anchor="ctr">
            <a:normAutofit/>
          </a:bodyPr>
          <a:lstStyle>
            <a:lvl1pPr marL="0" indent="0" algn="ctr">
              <a:buNone/>
              <a:defRPr sz="1400">
                <a:latin typeface="+mn-lt"/>
              </a:defRPr>
            </a:lvl1pPr>
          </a:lstStyle>
          <a:p>
            <a:r>
              <a:rPr lang="en-US"/>
              <a:t>Click icon to add picture</a:t>
            </a:r>
            <a:endParaRPr lang="en-US" dirty="0"/>
          </a:p>
        </p:txBody>
      </p:sp>
      <p:sp>
        <p:nvSpPr>
          <p:cNvPr id="48" name="Text Placeholder 26">
            <a:extLst>
              <a:ext uri="{FF2B5EF4-FFF2-40B4-BE49-F238E27FC236}">
                <a16:creationId xmlns:a16="http://schemas.microsoft.com/office/drawing/2014/main" id="{22673807-D8F9-5940-AA4D-A70F00007498}"/>
              </a:ext>
            </a:extLst>
          </p:cNvPr>
          <p:cNvSpPr>
            <a:spLocks noGrp="1"/>
          </p:cNvSpPr>
          <p:nvPr>
            <p:ph type="body" sz="quarter" idx="32" hasCustomPrompt="1"/>
          </p:nvPr>
        </p:nvSpPr>
        <p:spPr>
          <a:xfrm>
            <a:off x="8803901" y="5659549"/>
            <a:ext cx="2312988" cy="412376"/>
          </a:xfrm>
        </p:spPr>
        <p:txBody>
          <a:bodyPr anchor="ctr" anchorCtr="0">
            <a:noAutofit/>
          </a:bodyPr>
          <a:lstStyle>
            <a:lvl1pPr marL="0" indent="0" algn="ctr">
              <a:buNone/>
              <a:defRPr sz="1400" cap="all" baseline="0">
                <a:solidFill>
                  <a:schemeClr val="tx1"/>
                </a:solidFill>
                <a:latin typeface="+mn-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dirty="0"/>
              <a:t>Click to edit master text styles</a:t>
            </a:r>
          </a:p>
        </p:txBody>
      </p:sp>
      <p:sp>
        <p:nvSpPr>
          <p:cNvPr id="49" name="Text Placeholder 26">
            <a:extLst>
              <a:ext uri="{FF2B5EF4-FFF2-40B4-BE49-F238E27FC236}">
                <a16:creationId xmlns:a16="http://schemas.microsoft.com/office/drawing/2014/main" id="{7E03C2A1-41CE-E946-B243-A1235A7E06F8}"/>
              </a:ext>
            </a:extLst>
          </p:cNvPr>
          <p:cNvSpPr>
            <a:spLocks noGrp="1"/>
          </p:cNvSpPr>
          <p:nvPr>
            <p:ph type="body" sz="quarter" idx="33"/>
          </p:nvPr>
        </p:nvSpPr>
        <p:spPr>
          <a:xfrm>
            <a:off x="8803901" y="5989320"/>
            <a:ext cx="2312988" cy="447675"/>
          </a:xfrm>
        </p:spPr>
        <p:txBody>
          <a:bodyPr>
            <a:noAutofit/>
          </a:bodyPr>
          <a:lstStyle>
            <a:lvl1pPr marL="0" indent="0" algn="ctr">
              <a:lnSpc>
                <a:spcPct val="100000"/>
              </a:lnSpc>
              <a:buNone/>
              <a:defRPr sz="1600">
                <a:solidFill>
                  <a:schemeClr val="tx2"/>
                </a:solidFill>
                <a:latin typeface="+mj-lt"/>
              </a:defRPr>
            </a:lvl1pPr>
            <a:lvl2pPr marL="457200" indent="0" algn="ctr">
              <a:buNone/>
              <a:defRPr sz="1800">
                <a:solidFill>
                  <a:schemeClr val="tx1"/>
                </a:solidFill>
                <a:latin typeface="Bodoni MT" panose="02070603080606020203" pitchFamily="18" charset="77"/>
              </a:defRPr>
            </a:lvl2pPr>
            <a:lvl3pPr marL="914400" indent="0" algn="ctr">
              <a:buNone/>
              <a:defRPr sz="1600">
                <a:solidFill>
                  <a:schemeClr val="tx1"/>
                </a:solidFill>
                <a:latin typeface="Bodoni MT" panose="02070603080606020203" pitchFamily="18" charset="77"/>
              </a:defRPr>
            </a:lvl3pPr>
            <a:lvl4pPr marL="1371600" indent="0" algn="ctr">
              <a:buNone/>
              <a:defRPr sz="1400">
                <a:solidFill>
                  <a:schemeClr val="tx1"/>
                </a:solidFill>
                <a:latin typeface="Bodoni MT" panose="02070603080606020203" pitchFamily="18" charset="77"/>
              </a:defRPr>
            </a:lvl4pPr>
            <a:lvl5pPr marL="1828800" indent="0" algn="ctr">
              <a:buNone/>
              <a:defRPr sz="1400">
                <a:solidFill>
                  <a:schemeClr val="tx1"/>
                </a:solidFill>
                <a:latin typeface="Bodoni MT" panose="02070603080606020203" pitchFamily="18" charset="77"/>
              </a:defRPr>
            </a:lvl5pPr>
          </a:lstStyle>
          <a:p>
            <a:pPr lvl="0"/>
            <a:r>
              <a:rPr lang="en-US"/>
              <a:t>Click to edit Master text styles</a:t>
            </a:r>
          </a:p>
        </p:txBody>
      </p:sp>
      <p:sp>
        <p:nvSpPr>
          <p:cNvPr id="50" name="Date Placeholder 6">
            <a:extLst>
              <a:ext uri="{FF2B5EF4-FFF2-40B4-BE49-F238E27FC236}">
                <a16:creationId xmlns:a16="http://schemas.microsoft.com/office/drawing/2014/main" id="{698236FE-C9B0-4E5C-A23B-C02CA6C84173}"/>
              </a:ext>
            </a:extLst>
          </p:cNvPr>
          <p:cNvSpPr>
            <a:spLocks noGrp="1"/>
          </p:cNvSpPr>
          <p:nvPr>
            <p:ph type="dt" sz="half" idx="34"/>
          </p:nvPr>
        </p:nvSpPr>
        <p:spPr>
          <a:xfrm>
            <a:off x="381000" y="6356350"/>
            <a:ext cx="2743200" cy="365125"/>
          </a:xfrm>
        </p:spPr>
        <p:txBody>
          <a:bodyPr/>
          <a:lstStyle/>
          <a:p>
            <a:r>
              <a:rPr lang="en-US" dirty="0"/>
              <a:t>20XX</a:t>
            </a:r>
          </a:p>
        </p:txBody>
      </p:sp>
      <p:sp>
        <p:nvSpPr>
          <p:cNvPr id="51" name="Footer Placeholder 10">
            <a:extLst>
              <a:ext uri="{FF2B5EF4-FFF2-40B4-BE49-F238E27FC236}">
                <a16:creationId xmlns:a16="http://schemas.microsoft.com/office/drawing/2014/main" id="{A93C8C74-29A3-4BCC-8EB9-53CE59B4C8F9}"/>
              </a:ext>
            </a:extLst>
          </p:cNvPr>
          <p:cNvSpPr>
            <a:spLocks noGrp="1"/>
          </p:cNvSpPr>
          <p:nvPr>
            <p:ph type="ftr" sz="quarter" idx="35"/>
          </p:nvPr>
        </p:nvSpPr>
        <p:spPr>
          <a:xfrm>
            <a:off x="4038600" y="6356350"/>
            <a:ext cx="4114800" cy="365125"/>
          </a:xfrm>
        </p:spPr>
        <p:txBody>
          <a:bodyPr/>
          <a:lstStyle/>
          <a:p>
            <a:r>
              <a:rPr lang="en-US" dirty="0"/>
              <a:t>Presentation title</a:t>
            </a:r>
          </a:p>
        </p:txBody>
      </p:sp>
      <p:sp>
        <p:nvSpPr>
          <p:cNvPr id="52" name="Slide Number Placeholder 11">
            <a:extLst>
              <a:ext uri="{FF2B5EF4-FFF2-40B4-BE49-F238E27FC236}">
                <a16:creationId xmlns:a16="http://schemas.microsoft.com/office/drawing/2014/main" id="{0DF7F3BB-66CF-46E2-823F-D94C887BC3F5}"/>
              </a:ext>
            </a:extLst>
          </p:cNvPr>
          <p:cNvSpPr>
            <a:spLocks noGrp="1"/>
          </p:cNvSpPr>
          <p:nvPr>
            <p:ph type="sldNum" sz="quarter" idx="36"/>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7437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381000" y="381000"/>
            <a:ext cx="7480465" cy="1325563"/>
          </a:xfrm>
        </p:spPr>
        <p:txBody>
          <a:bodyPr>
            <a:normAutofit/>
          </a:bodyPr>
          <a:lstStyle>
            <a:lvl1pPr algn="l">
              <a:defRPr sz="6000">
                <a:solidFill>
                  <a:schemeClr val="tx1"/>
                </a:solidFill>
                <a:latin typeface="+mj-lt"/>
              </a:defRPr>
            </a:lvl1pPr>
          </a:lstStyle>
          <a:p>
            <a:r>
              <a:rPr lang="en-US"/>
              <a:t>Click to edit Master title style</a:t>
            </a:r>
          </a:p>
        </p:txBody>
      </p:sp>
      <p:cxnSp>
        <p:nvCxnSpPr>
          <p:cNvPr id="3" name="Straight Connector 2">
            <a:extLst>
              <a:ext uri="{FF2B5EF4-FFF2-40B4-BE49-F238E27FC236}">
                <a16:creationId xmlns:a16="http://schemas.microsoft.com/office/drawing/2014/main" id="{F819E775-79C1-C048-A1C9-A453CB9DF3F9}"/>
              </a:ext>
            </a:extLst>
          </p:cNvPr>
          <p:cNvCxnSpPr/>
          <p:nvPr userDrawn="1"/>
        </p:nvCxnSpPr>
        <p:spPr>
          <a:xfrm>
            <a:off x="8504420" y="692983"/>
            <a:ext cx="368758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martArt Placeholder 4">
            <a:extLst>
              <a:ext uri="{FF2B5EF4-FFF2-40B4-BE49-F238E27FC236}">
                <a16:creationId xmlns:a16="http://schemas.microsoft.com/office/drawing/2014/main" id="{2DAB336B-F2EE-7540-B6B9-179BD611A5AC}"/>
              </a:ext>
            </a:extLst>
          </p:cNvPr>
          <p:cNvSpPr>
            <a:spLocks noGrp="1"/>
          </p:cNvSpPr>
          <p:nvPr>
            <p:ph type="dgm" sz="quarter" idx="10"/>
          </p:nvPr>
        </p:nvSpPr>
        <p:spPr>
          <a:xfrm>
            <a:off x="381000" y="1839913"/>
            <a:ext cx="11363325" cy="4572000"/>
          </a:xfrm>
        </p:spPr>
        <p:txBody>
          <a:bodyPr/>
          <a:lstStyle>
            <a:lvl1pPr>
              <a:defRPr>
                <a:latin typeface="+mn-lt"/>
              </a:defRPr>
            </a:lvl1pPr>
          </a:lstStyle>
          <a:p>
            <a:r>
              <a:rPr lang="en-US"/>
              <a:t>Click icon to add SmartArt graphic</a:t>
            </a:r>
            <a:endParaRPr lang="en-US" dirty="0"/>
          </a:p>
        </p:txBody>
      </p:sp>
      <p:sp>
        <p:nvSpPr>
          <p:cNvPr id="6" name="Date Placeholder 6">
            <a:extLst>
              <a:ext uri="{FF2B5EF4-FFF2-40B4-BE49-F238E27FC236}">
                <a16:creationId xmlns:a16="http://schemas.microsoft.com/office/drawing/2014/main" id="{449E2D85-4B9C-467E-B70E-FFFA196D74DA}"/>
              </a:ext>
            </a:extLst>
          </p:cNvPr>
          <p:cNvSpPr>
            <a:spLocks noGrp="1"/>
          </p:cNvSpPr>
          <p:nvPr>
            <p:ph type="dt" sz="half" idx="11"/>
          </p:nvPr>
        </p:nvSpPr>
        <p:spPr>
          <a:xfrm>
            <a:off x="381000" y="6356350"/>
            <a:ext cx="2743200" cy="365125"/>
          </a:xfrm>
        </p:spPr>
        <p:txBody>
          <a:bodyPr/>
          <a:lstStyle/>
          <a:p>
            <a:r>
              <a:rPr lang="en-US" dirty="0"/>
              <a:t>20XX</a:t>
            </a:r>
          </a:p>
        </p:txBody>
      </p:sp>
      <p:sp>
        <p:nvSpPr>
          <p:cNvPr id="7" name="Footer Placeholder 10">
            <a:extLst>
              <a:ext uri="{FF2B5EF4-FFF2-40B4-BE49-F238E27FC236}">
                <a16:creationId xmlns:a16="http://schemas.microsoft.com/office/drawing/2014/main" id="{CDB1B6C7-69CF-4FD7-B86B-D3BD6D56A4F0}"/>
              </a:ext>
            </a:extLst>
          </p:cNvPr>
          <p:cNvSpPr>
            <a:spLocks noGrp="1"/>
          </p:cNvSpPr>
          <p:nvPr>
            <p:ph type="ftr" sz="quarter" idx="12"/>
          </p:nvPr>
        </p:nvSpPr>
        <p:spPr>
          <a:xfrm>
            <a:off x="4038600" y="6356350"/>
            <a:ext cx="4114800" cy="365125"/>
          </a:xfrm>
        </p:spPr>
        <p:txBody>
          <a:bodyPr/>
          <a:lstStyle/>
          <a:p>
            <a:r>
              <a:rPr lang="en-US" dirty="0"/>
              <a:t>Presentation title</a:t>
            </a:r>
          </a:p>
        </p:txBody>
      </p:sp>
      <p:sp>
        <p:nvSpPr>
          <p:cNvPr id="8" name="Slide Number Placeholder 11">
            <a:extLst>
              <a:ext uri="{FF2B5EF4-FFF2-40B4-BE49-F238E27FC236}">
                <a16:creationId xmlns:a16="http://schemas.microsoft.com/office/drawing/2014/main" id="{ABDCE1B3-CAC8-44F2-9A63-C903CBFBAFE0}"/>
              </a:ext>
            </a:extLst>
          </p:cNvPr>
          <p:cNvSpPr>
            <a:spLocks noGrp="1"/>
          </p:cNvSpPr>
          <p:nvPr>
            <p:ph type="sldNum" sz="quarter" idx="13"/>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646709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BF7DDA28-4051-4C9A-8640-99B7D9008EDD}"/>
              </a:ext>
            </a:extLst>
          </p:cNvPr>
          <p:cNvSpPr>
            <a:spLocks noGrp="1"/>
          </p:cNvSpPr>
          <p:nvPr>
            <p:ph type="pic" sz="quarter" idx="22"/>
          </p:nvPr>
        </p:nvSpPr>
        <p:spPr>
          <a:xfrm>
            <a:off x="0" y="0"/>
            <a:ext cx="12192000" cy="1662113"/>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097279" y="496957"/>
            <a:ext cx="9997440" cy="1662113"/>
          </a:xfrm>
          <a:solidFill>
            <a:schemeClr val="tx1">
              <a:alpha val="89000"/>
            </a:schemeClr>
          </a:solidFill>
        </p:spPr>
        <p:txBody>
          <a:bodyPr tIns="365760">
            <a:normAutofit/>
          </a:bodyPr>
          <a:lstStyle>
            <a:lvl1pPr algn="ctr">
              <a:defRPr sz="6000">
                <a:solidFill>
                  <a:schemeClr val="bg1"/>
                </a:solidFill>
                <a:latin typeface="+mj-lt"/>
              </a:defRPr>
            </a:lvl1pPr>
          </a:lstStyle>
          <a:p>
            <a:r>
              <a:rPr lang="en-US"/>
              <a:t>Click to edit Master title style</a:t>
            </a:r>
            <a:endParaRPr lang="en-US" dirty="0"/>
          </a:p>
        </p:txBody>
      </p:sp>
      <p:sp>
        <p:nvSpPr>
          <p:cNvPr id="20" name="Table Placeholder 19">
            <a:extLst>
              <a:ext uri="{FF2B5EF4-FFF2-40B4-BE49-F238E27FC236}">
                <a16:creationId xmlns:a16="http://schemas.microsoft.com/office/drawing/2014/main" id="{822FF587-E1EB-4FC1-BE5F-847FC830EBC7}"/>
              </a:ext>
            </a:extLst>
          </p:cNvPr>
          <p:cNvSpPr>
            <a:spLocks noGrp="1"/>
          </p:cNvSpPr>
          <p:nvPr>
            <p:ph type="tbl" sz="quarter" idx="23"/>
          </p:nvPr>
        </p:nvSpPr>
        <p:spPr>
          <a:xfrm>
            <a:off x="1097279" y="2761488"/>
            <a:ext cx="9997440" cy="2825496"/>
          </a:xfrm>
        </p:spPr>
        <p:txBody>
          <a:bodyPr/>
          <a:lstStyle/>
          <a:p>
            <a:r>
              <a:rPr lang="en-US"/>
              <a:t>Click icon to add table</a:t>
            </a:r>
            <a:endParaRPr lang="en-US" dirty="0"/>
          </a:p>
        </p:txBody>
      </p:sp>
      <p:sp>
        <p:nvSpPr>
          <p:cNvPr id="5" name="Date Placeholder 6">
            <a:extLst>
              <a:ext uri="{FF2B5EF4-FFF2-40B4-BE49-F238E27FC236}">
                <a16:creationId xmlns:a16="http://schemas.microsoft.com/office/drawing/2014/main" id="{404CA344-7BF6-40E6-846B-4DFC68BBDC3E}"/>
              </a:ext>
            </a:extLst>
          </p:cNvPr>
          <p:cNvSpPr>
            <a:spLocks noGrp="1"/>
          </p:cNvSpPr>
          <p:nvPr>
            <p:ph type="dt" sz="half" idx="10"/>
          </p:nvPr>
        </p:nvSpPr>
        <p:spPr>
          <a:xfrm>
            <a:off x="381000" y="6356350"/>
            <a:ext cx="2743200" cy="365125"/>
          </a:xfrm>
        </p:spPr>
        <p:txBody>
          <a:bodyPr/>
          <a:lstStyle/>
          <a:p>
            <a:r>
              <a:rPr lang="en-US" dirty="0"/>
              <a:t>20XX</a:t>
            </a:r>
          </a:p>
        </p:txBody>
      </p:sp>
      <p:sp>
        <p:nvSpPr>
          <p:cNvPr id="6" name="Footer Placeholder 10">
            <a:extLst>
              <a:ext uri="{FF2B5EF4-FFF2-40B4-BE49-F238E27FC236}">
                <a16:creationId xmlns:a16="http://schemas.microsoft.com/office/drawing/2014/main" id="{4DF15184-BCA8-45CA-8E5F-B680ADBFE760}"/>
              </a:ext>
            </a:extLst>
          </p:cNvPr>
          <p:cNvSpPr>
            <a:spLocks noGrp="1"/>
          </p:cNvSpPr>
          <p:nvPr>
            <p:ph type="ftr" sz="quarter" idx="11"/>
          </p:nvPr>
        </p:nvSpPr>
        <p:spPr>
          <a:xfrm>
            <a:off x="4038600" y="6356350"/>
            <a:ext cx="4114800" cy="365125"/>
          </a:xfrm>
        </p:spPr>
        <p:txBody>
          <a:bodyPr/>
          <a:lstStyle/>
          <a:p>
            <a:r>
              <a:rPr lang="en-US" dirty="0"/>
              <a:t>Presentation title</a:t>
            </a:r>
          </a:p>
        </p:txBody>
      </p:sp>
      <p:sp>
        <p:nvSpPr>
          <p:cNvPr id="7" name="Slide Number Placeholder 11">
            <a:extLst>
              <a:ext uri="{FF2B5EF4-FFF2-40B4-BE49-F238E27FC236}">
                <a16:creationId xmlns:a16="http://schemas.microsoft.com/office/drawing/2014/main" id="{829741B7-179B-4CE8-A5A5-D3EF55278AD7}"/>
              </a:ext>
            </a:extLst>
          </p:cNvPr>
          <p:cNvSpPr>
            <a:spLocks noGrp="1"/>
          </p:cNvSpPr>
          <p:nvPr>
            <p:ph type="sldNum" sz="quarter" idx="12"/>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57906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9B023D1-B432-4327-9B3B-545A055D0CD3}"/>
              </a:ext>
            </a:extLst>
          </p:cNvPr>
          <p:cNvSpPr>
            <a:spLocks noGrp="1"/>
          </p:cNvSpPr>
          <p:nvPr>
            <p:ph type="pic" sz="quarter" idx="11"/>
          </p:nvPr>
        </p:nvSpPr>
        <p:spPr>
          <a:xfrm>
            <a:off x="0" y="-38905"/>
            <a:ext cx="12261163" cy="6896905"/>
          </a:xfrm>
        </p:spPr>
        <p:txBody>
          <a:bodyPr/>
          <a:lstStyle/>
          <a:p>
            <a:r>
              <a:rPr lang="en-US"/>
              <a:t>Click icon to add picture</a:t>
            </a:r>
            <a:endParaRPr lang="en-US" dirty="0"/>
          </a:p>
        </p:txBody>
      </p:sp>
      <p:sp>
        <p:nvSpPr>
          <p:cNvPr id="9" name="Text Placeholder 8">
            <a:extLst>
              <a:ext uri="{FF2B5EF4-FFF2-40B4-BE49-F238E27FC236}">
                <a16:creationId xmlns:a16="http://schemas.microsoft.com/office/drawing/2014/main" id="{D44B8F7E-01E4-AA4B-B60F-A2BF94E3A19C}"/>
              </a:ext>
            </a:extLst>
          </p:cNvPr>
          <p:cNvSpPr>
            <a:spLocks noGrp="1"/>
          </p:cNvSpPr>
          <p:nvPr>
            <p:ph type="body" sz="quarter" idx="10"/>
          </p:nvPr>
        </p:nvSpPr>
        <p:spPr>
          <a:xfrm>
            <a:off x="1530439" y="1886755"/>
            <a:ext cx="9131121" cy="3084489"/>
          </a:xfrm>
          <a:solidFill>
            <a:schemeClr val="accent1">
              <a:alpha val="89000"/>
            </a:schemeClr>
          </a:solidFill>
        </p:spPr>
        <p:txBody>
          <a:bodyPr lIns="1005840" tIns="640080" anchor="t" anchorCtr="0">
            <a:noAutofit/>
          </a:bodyPr>
          <a:lstStyle>
            <a:lvl1pPr marL="0" indent="0" algn="l">
              <a:buNone/>
              <a:defRPr sz="3600">
                <a:solidFill>
                  <a:schemeClr val="bg1"/>
                </a:solidFill>
                <a:latin typeface="+mj-lt"/>
              </a:defRPr>
            </a:lvl1pPr>
            <a:lvl2pPr marL="457200" indent="0" algn="l">
              <a:buNone/>
              <a:defRPr sz="2800">
                <a:solidFill>
                  <a:schemeClr val="bg1"/>
                </a:solidFill>
                <a:latin typeface="+mj-lt"/>
              </a:defRPr>
            </a:lvl2pPr>
            <a:lvl3pPr marL="914400" indent="0" algn="l">
              <a:buNone/>
              <a:defRPr sz="2400">
                <a:solidFill>
                  <a:schemeClr val="bg1"/>
                </a:solidFill>
                <a:latin typeface="+mj-lt"/>
              </a:defRPr>
            </a:lvl3pPr>
            <a:lvl4pPr marL="1371600" indent="0" algn="l">
              <a:buNone/>
              <a:defRPr sz="2000">
                <a:solidFill>
                  <a:schemeClr val="bg1"/>
                </a:solidFill>
                <a:latin typeface="+mj-lt"/>
              </a:defRPr>
            </a:lvl4pPr>
            <a:lvl5pPr marL="1828800" indent="0" algn="l">
              <a:buNone/>
              <a:defRPr sz="2000">
                <a:solidFill>
                  <a:schemeClr val="bg1"/>
                </a:solidFill>
                <a:latin typeface="+mj-lt"/>
              </a:defRPr>
            </a:lvl5pPr>
          </a:lstStyle>
          <a:p>
            <a:pPr lvl="0"/>
            <a:r>
              <a:rPr lang="en-US"/>
              <a:t>Click to edit Master text styles</a:t>
            </a:r>
          </a:p>
        </p:txBody>
      </p:sp>
      <p:sp>
        <p:nvSpPr>
          <p:cNvPr id="2" name="Title 1">
            <a:extLst>
              <a:ext uri="{FF2B5EF4-FFF2-40B4-BE49-F238E27FC236}">
                <a16:creationId xmlns:a16="http://schemas.microsoft.com/office/drawing/2014/main" id="{1F8581E8-B832-44F5-8573-1D49AF804EAA}"/>
              </a:ext>
            </a:extLst>
          </p:cNvPr>
          <p:cNvSpPr>
            <a:spLocks noGrp="1"/>
          </p:cNvSpPr>
          <p:nvPr>
            <p:ph type="title"/>
          </p:nvPr>
        </p:nvSpPr>
        <p:spPr>
          <a:xfrm>
            <a:off x="2448642" y="4040803"/>
            <a:ext cx="7766978" cy="484050"/>
          </a:xfrm>
        </p:spPr>
        <p:txBody>
          <a:bodyPr>
            <a:noAutofit/>
          </a:bodyPr>
          <a:lstStyle>
            <a:lvl1pPr>
              <a:defRPr sz="1800" cap="all" baseline="0">
                <a:solidFill>
                  <a:schemeClr val="bg1"/>
                </a:solidFill>
                <a:latin typeface="+mn-lt"/>
              </a:defRPr>
            </a:lvl1pPr>
          </a:lstStyle>
          <a:p>
            <a:r>
              <a:rPr lang="en-US"/>
              <a:t>Click to edit Master title style</a:t>
            </a:r>
          </a:p>
        </p:txBody>
      </p:sp>
      <p:sp>
        <p:nvSpPr>
          <p:cNvPr id="6" name="Date Placeholder 1">
            <a:extLst>
              <a:ext uri="{FF2B5EF4-FFF2-40B4-BE49-F238E27FC236}">
                <a16:creationId xmlns:a16="http://schemas.microsoft.com/office/drawing/2014/main" id="{38C5CB97-CD0D-4684-A674-58C891FBC20B}"/>
              </a:ext>
            </a:extLst>
          </p:cNvPr>
          <p:cNvSpPr>
            <a:spLocks noGrp="1"/>
          </p:cNvSpPr>
          <p:nvPr>
            <p:ph type="dt" sz="half" idx="12"/>
          </p:nvPr>
        </p:nvSpPr>
        <p:spPr>
          <a:xfrm>
            <a:off x="381000" y="6356350"/>
            <a:ext cx="2743200" cy="365125"/>
          </a:xfrm>
        </p:spPr>
        <p:txBody>
          <a:bodyPr/>
          <a:lstStyle>
            <a:lvl1pPr>
              <a:defRPr>
                <a:solidFill>
                  <a:schemeClr val="bg1"/>
                </a:solidFill>
              </a:defRPr>
            </a:lvl1pPr>
          </a:lstStyle>
          <a:p>
            <a:r>
              <a:rPr lang="en-US" dirty="0"/>
              <a:t>20XX</a:t>
            </a:r>
          </a:p>
        </p:txBody>
      </p:sp>
      <p:sp>
        <p:nvSpPr>
          <p:cNvPr id="7" name="Footer Placeholder 2">
            <a:extLst>
              <a:ext uri="{FF2B5EF4-FFF2-40B4-BE49-F238E27FC236}">
                <a16:creationId xmlns:a16="http://schemas.microsoft.com/office/drawing/2014/main" id="{9DB43653-49BD-4FF8-AC52-100F2628D038}"/>
              </a:ext>
            </a:extLst>
          </p:cNvPr>
          <p:cNvSpPr>
            <a:spLocks noGrp="1"/>
          </p:cNvSpPr>
          <p:nvPr>
            <p:ph type="ftr" sz="quarter" idx="13"/>
          </p:nvPr>
        </p:nvSpPr>
        <p:spPr>
          <a:xfrm>
            <a:off x="4038600" y="6356350"/>
            <a:ext cx="4114800" cy="365125"/>
          </a:xfrm>
        </p:spPr>
        <p:txBody>
          <a:bodyPr/>
          <a:lstStyle>
            <a:lvl1pPr>
              <a:defRPr>
                <a:solidFill>
                  <a:schemeClr val="bg1"/>
                </a:solidFill>
              </a:defRPr>
            </a:lvl1pPr>
          </a:lstStyle>
          <a:p>
            <a:r>
              <a:rPr lang="en-US" dirty="0"/>
              <a:t>Presentation title</a:t>
            </a:r>
          </a:p>
        </p:txBody>
      </p:sp>
      <p:sp>
        <p:nvSpPr>
          <p:cNvPr id="8" name="Slide Number Placeholder 3">
            <a:extLst>
              <a:ext uri="{FF2B5EF4-FFF2-40B4-BE49-F238E27FC236}">
                <a16:creationId xmlns:a16="http://schemas.microsoft.com/office/drawing/2014/main" id="{C175707F-64A0-469B-AE09-445DCC67D318}"/>
              </a:ext>
            </a:extLst>
          </p:cNvPr>
          <p:cNvSpPr>
            <a:spLocks noGrp="1"/>
          </p:cNvSpPr>
          <p:nvPr>
            <p:ph type="sldNum" sz="quarter" idx="14"/>
          </p:nvPr>
        </p:nvSpPr>
        <p:spPr>
          <a:xfrm>
            <a:off x="10713308" y="6356350"/>
            <a:ext cx="1097692"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BFED5AE-62FF-41D3-952B-067FA66380DF}"/>
              </a:ext>
            </a:extLst>
          </p:cNvPr>
          <p:cNvSpPr>
            <a:spLocks noGrp="1"/>
          </p:cNvSpPr>
          <p:nvPr>
            <p:ph type="pic" sz="quarter" idx="10"/>
          </p:nvPr>
        </p:nvSpPr>
        <p:spPr>
          <a:xfrm>
            <a:off x="-85" y="-4763"/>
            <a:ext cx="5021348" cy="6858001"/>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677778" y="457201"/>
            <a:ext cx="4776538" cy="2285999"/>
          </a:xfrm>
          <a:solidFill>
            <a:schemeClr val="tx1">
              <a:alpha val="92000"/>
            </a:schemeClr>
          </a:solidFill>
        </p:spPr>
        <p:txBody>
          <a:bodyPr lIns="457200" anchor="ctr">
            <a:noAutofit/>
          </a:bodyPr>
          <a:lstStyle>
            <a:lvl1pPr>
              <a:defRPr sz="6000">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6096000" y="1484357"/>
            <a:ext cx="5259388" cy="4442153"/>
          </a:xfrm>
        </p:spPr>
        <p:txBody>
          <a:bodyPr>
            <a:normAutofit/>
          </a:bodyPr>
          <a:lstStyle>
            <a:lvl1pPr marL="0" indent="0">
              <a:lnSpc>
                <a:spcPct val="100000"/>
              </a:lnSpc>
              <a:buNone/>
              <a:defRPr sz="2400">
                <a:solidFill>
                  <a:schemeClr val="bg2"/>
                </a:solidFill>
                <a:latin typeface="+mj-lt"/>
              </a:defRPr>
            </a:lvl1pPr>
            <a:lvl2pPr marL="457200" indent="0">
              <a:lnSpc>
                <a:spcPct val="100000"/>
              </a:lnSpc>
              <a:buNone/>
              <a:defRPr sz="2000">
                <a:solidFill>
                  <a:schemeClr val="bg2"/>
                </a:solidFill>
                <a:latin typeface="+mj-lt"/>
              </a:defRPr>
            </a:lvl2pPr>
            <a:lvl3pPr marL="914400" indent="0">
              <a:lnSpc>
                <a:spcPct val="100000"/>
              </a:lnSpc>
              <a:buNone/>
              <a:defRPr sz="1800">
                <a:solidFill>
                  <a:schemeClr val="bg2"/>
                </a:solidFill>
                <a:latin typeface="+mj-lt"/>
              </a:defRPr>
            </a:lvl3pPr>
            <a:lvl4pPr marL="1371600" indent="0">
              <a:lnSpc>
                <a:spcPct val="100000"/>
              </a:lnSpc>
              <a:buNone/>
              <a:defRPr sz="1600">
                <a:solidFill>
                  <a:schemeClr val="bg2"/>
                </a:solidFill>
                <a:latin typeface="+mj-lt"/>
              </a:defRPr>
            </a:lvl4pPr>
            <a:lvl5pPr marL="1828800" indent="0">
              <a:lnSpc>
                <a:spcPct val="100000"/>
              </a:lnSpc>
              <a:buNone/>
              <a:defRPr sz="1600">
                <a:solidFill>
                  <a:schemeClr val="bg2"/>
                </a:solidFill>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D6C26EFF-CEA6-4978-A83B-400BFB2B863D}"/>
              </a:ext>
            </a:extLst>
          </p:cNvPr>
          <p:cNvSpPr>
            <a:spLocks noGrp="1"/>
          </p:cNvSpPr>
          <p:nvPr>
            <p:ph type="dt" sz="half" idx="11"/>
          </p:nvPr>
        </p:nvSpPr>
        <p:spPr>
          <a:xfrm>
            <a:off x="381000" y="6356350"/>
            <a:ext cx="2743200" cy="365125"/>
          </a:xfrm>
        </p:spPr>
        <p:txBody>
          <a:bodyPr/>
          <a:lstStyle>
            <a:lvl1pPr>
              <a:defRPr>
                <a:solidFill>
                  <a:schemeClr val="bg1"/>
                </a:solidFill>
              </a:defRPr>
            </a:lvl1pPr>
          </a:lstStyle>
          <a:p>
            <a:r>
              <a:rPr lang="en-US" dirty="0"/>
              <a:t>20XX</a:t>
            </a:r>
          </a:p>
        </p:txBody>
      </p:sp>
      <p:sp>
        <p:nvSpPr>
          <p:cNvPr id="7" name="Footer Placeholder 4">
            <a:extLst>
              <a:ext uri="{FF2B5EF4-FFF2-40B4-BE49-F238E27FC236}">
                <a16:creationId xmlns:a16="http://schemas.microsoft.com/office/drawing/2014/main" id="{0FC19E3C-A9EA-4809-9D98-B4C1EB8B35B8}"/>
              </a:ext>
            </a:extLst>
          </p:cNvPr>
          <p:cNvSpPr>
            <a:spLocks noGrp="1"/>
          </p:cNvSpPr>
          <p:nvPr>
            <p:ph type="ftr" sz="quarter" idx="12"/>
          </p:nvPr>
        </p:nvSpPr>
        <p:spPr>
          <a:xfrm>
            <a:off x="6096000" y="6356350"/>
            <a:ext cx="2057400" cy="365125"/>
          </a:xfrm>
        </p:spPr>
        <p:txBody>
          <a:bodyPr/>
          <a:lstStyle>
            <a:lvl1pPr algn="l">
              <a:defRPr/>
            </a:lvl1pPr>
          </a:lstStyle>
          <a:p>
            <a:r>
              <a:rPr lang="en-US" dirty="0"/>
              <a:t>Presentation title</a:t>
            </a:r>
          </a:p>
        </p:txBody>
      </p:sp>
      <p:sp>
        <p:nvSpPr>
          <p:cNvPr id="8" name="Slide Number Placeholder 5">
            <a:extLst>
              <a:ext uri="{FF2B5EF4-FFF2-40B4-BE49-F238E27FC236}">
                <a16:creationId xmlns:a16="http://schemas.microsoft.com/office/drawing/2014/main" id="{973FE4BB-3117-49A2-8624-3E68B8119241}"/>
              </a:ext>
            </a:extLst>
          </p:cNvPr>
          <p:cNvSpPr>
            <a:spLocks noGrp="1"/>
          </p:cNvSpPr>
          <p:nvPr>
            <p:ph type="sldNum" sz="quarter" idx="13"/>
          </p:nvPr>
        </p:nvSpPr>
        <p:spPr>
          <a:xfrm>
            <a:off x="10713308" y="6356350"/>
            <a:ext cx="1097692" cy="365125"/>
          </a:xfrm>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noAutofit/>
          </a:bodyPr>
          <a:lstStyle>
            <a:lvl1pPr>
              <a:defRPr sz="4000">
                <a:solidFill>
                  <a:schemeClr val="tx1"/>
                </a:solidFill>
                <a:latin typeface="+mj-lt"/>
              </a:defRPr>
            </a:lvl1pPr>
          </a:lstStyle>
          <a:p>
            <a:r>
              <a:rPr lang="en-US"/>
              <a:t>Click to edit Master title style</a:t>
            </a:r>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310938"/>
            <a:ext cx="3932237" cy="3558050"/>
          </a:xfrm>
        </p:spPr>
        <p:txBody>
          <a:bodyPr>
            <a:normAutofit/>
          </a:bodyPr>
          <a:lstStyle>
            <a:lvl1pPr marL="0" indent="0">
              <a:buNone/>
              <a:defRPr sz="1800">
                <a:solidFill>
                  <a:schemeClr val="bg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ight Triangle 8">
            <a:extLst>
              <a:ext uri="{FF2B5EF4-FFF2-40B4-BE49-F238E27FC236}">
                <a16:creationId xmlns:a16="http://schemas.microsoft.com/office/drawing/2014/main" id="{AF17559D-BCE9-2744-9623-22E1EE6DF537}"/>
              </a:ext>
            </a:extLst>
          </p:cNvPr>
          <p:cNvSpPr/>
          <p:nvPr userDrawn="1"/>
        </p:nvSpPr>
        <p:spPr>
          <a:xfrm flipH="1">
            <a:off x="6633556" y="1429789"/>
            <a:ext cx="5558444" cy="5428211"/>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cxnSp>
        <p:nvCxnSpPr>
          <p:cNvPr id="10" name="Straight Connector 9">
            <a:extLst>
              <a:ext uri="{FF2B5EF4-FFF2-40B4-BE49-F238E27FC236}">
                <a16:creationId xmlns:a16="http://schemas.microsoft.com/office/drawing/2014/main" id="{6F2EDADE-B47B-8242-8D03-079A12F1C7A2}"/>
              </a:ext>
            </a:extLst>
          </p:cNvPr>
          <p:cNvCxnSpPr>
            <a:cxnSpLocks/>
          </p:cNvCxnSpPr>
          <p:nvPr userDrawn="1"/>
        </p:nvCxnSpPr>
        <p:spPr>
          <a:xfrm>
            <a:off x="483229" y="0"/>
            <a:ext cx="0" cy="338777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5165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444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all"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62" r:id="rId5"/>
    <p:sldLayoutId id="2147483652" r:id="rId6"/>
    <p:sldLayoutId id="2147483661" r:id="rId7"/>
    <p:sldLayoutId id="2147483653" r:id="rId8"/>
    <p:sldLayoutId id="2147483660" r:id="rId9"/>
    <p:sldLayoutId id="2147483658" r:id="rId10"/>
    <p:sldLayoutId id="2147483664" r:id="rId11"/>
    <p:sldLayoutId id="2147483663" r:id="rId12"/>
    <p:sldLayoutId id="2147483665" r:id="rId13"/>
    <p:sldLayoutId id="2147483655" r:id="rId14"/>
    <p:sldLayoutId id="2147483656" r:id="rId15"/>
    <p:sldLayoutId id="2147483657" r:id="rId16"/>
    <p:sldLayoutId id="2147483666"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wood">
            <a:extLst>
              <a:ext uri="{FF2B5EF4-FFF2-40B4-BE49-F238E27FC236}">
                <a16:creationId xmlns:a16="http://schemas.microsoft.com/office/drawing/2014/main" id="{F7FE24EB-69BE-41CF-9F0B-0970FA69E300}"/>
              </a:ext>
            </a:extLst>
          </p:cNvPr>
          <p:cNvPicPr>
            <a:picLocks noGrp="1" noChangeAspect="1"/>
          </p:cNvPicPr>
          <p:nvPr>
            <p:ph type="pic" sz="quarter" idx="10"/>
          </p:nvPr>
        </p:nvPicPr>
        <p:blipFill rotWithShape="1">
          <a:blip r:embed="rId2" cstate="email">
            <a:extLst>
              <a:ext uri="{BEBA8EAE-BF5A-486C-A8C5-ECC9F3942E4B}">
                <a14:imgProps xmlns:a14="http://schemas.microsoft.com/office/drawing/2010/main">
                  <a14:imgLayer r:embed="rId3">
                    <a14:imgEffect>
                      <a14:colorTemperature colorTemp="9128"/>
                    </a14:imgEffect>
                    <a14:imgEffect>
                      <a14:saturation sat="72000"/>
                    </a14:imgEffect>
                    <a14:imgEffect>
                      <a14:brightnessContrast contrast="8000"/>
                    </a14:imgEffect>
                  </a14:imgLayer>
                </a14:imgProps>
              </a:ext>
              <a:ext uri="{28A0092B-C50C-407E-A947-70E740481C1C}">
                <a14:useLocalDpi xmlns:a14="http://schemas.microsoft.com/office/drawing/2010/main"/>
              </a:ext>
            </a:extLst>
          </a:blip>
          <a:srcRect/>
          <a:stretch/>
        </p:blipFill>
        <p:spPr>
          <a:xfrm>
            <a:off x="0" y="0"/>
            <a:ext cx="12192000" cy="6858000"/>
          </a:xfrm>
        </p:spPr>
      </p:pic>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4967404" y="2110564"/>
            <a:ext cx="6580584" cy="2175816"/>
          </a:xfrm>
        </p:spPr>
        <p:txBody>
          <a:bodyPr>
            <a:normAutofit fontScale="90000"/>
          </a:bodyPr>
          <a:lstStyle/>
          <a:p>
            <a:r>
              <a:rPr lang="en-US" dirty="0"/>
              <a:t>A look ahead for CAL FRAME in the Tahoe-Central Sierra</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5942894" y="5119577"/>
            <a:ext cx="4093029" cy="809275"/>
          </a:xfrm>
        </p:spPr>
        <p:txBody>
          <a:bodyPr vert="horz" lIns="91440" tIns="45720" rIns="91440" bIns="45720" rtlCol="0" anchor="t">
            <a:normAutofit/>
          </a:bodyPr>
          <a:lstStyle/>
          <a:p>
            <a:r>
              <a:rPr lang="en-US" dirty="0"/>
              <a:t>OPR PCWA Pilot Team</a:t>
            </a:r>
          </a:p>
          <a:p>
            <a:r>
              <a:rPr lang="en-US" dirty="0"/>
              <a:t>June 26, 2024</a:t>
            </a:r>
          </a:p>
          <a:p>
            <a:endParaRPr lang="en-US" dirty="0"/>
          </a:p>
        </p:txBody>
      </p:sp>
      <p:sp>
        <p:nvSpPr>
          <p:cNvPr id="17" name="Freeform 8">
            <a:extLst>
              <a:ext uri="{FF2B5EF4-FFF2-40B4-BE49-F238E27FC236}">
                <a16:creationId xmlns:a16="http://schemas.microsoft.com/office/drawing/2014/main" id="{32CAE77E-CF7A-47FE-869E-1176F6CADC14}"/>
              </a:ext>
              <a:ext uri="{C183D7F6-B498-43B3-948B-1728B52AA6E4}">
                <adec:decorative xmlns:adec="http://schemas.microsoft.com/office/drawing/2017/decorative" val="1"/>
              </a:ext>
            </a:extLst>
          </p:cNvPr>
          <p:cNvSpPr/>
          <p:nvPr/>
        </p:nvSpPr>
        <p:spPr>
          <a:xfrm>
            <a:off x="1873770" y="-30613"/>
            <a:ext cx="3672591" cy="5431084"/>
          </a:xfrm>
          <a:custGeom>
            <a:avLst/>
            <a:gdLst>
              <a:gd name="connsiteX0" fmla="*/ 0 w 3912433"/>
              <a:gd name="connsiteY0" fmla="*/ 0 h 5021705"/>
              <a:gd name="connsiteX1" fmla="*/ 0 w 3912433"/>
              <a:gd name="connsiteY1" fmla="*/ 5021705 h 5021705"/>
              <a:gd name="connsiteX2" fmla="*/ 3912433 w 3912433"/>
              <a:gd name="connsiteY2" fmla="*/ 5021705 h 5021705"/>
              <a:gd name="connsiteX3" fmla="*/ 3912433 w 3912433"/>
              <a:gd name="connsiteY3" fmla="*/ 4287187 h 5021705"/>
              <a:gd name="connsiteX0" fmla="*/ 0 w 3912433"/>
              <a:gd name="connsiteY0" fmla="*/ 0 h 5021705"/>
              <a:gd name="connsiteX1" fmla="*/ 0 w 3912433"/>
              <a:gd name="connsiteY1" fmla="*/ 5021705 h 5021705"/>
              <a:gd name="connsiteX2" fmla="*/ 3912433 w 3912433"/>
              <a:gd name="connsiteY2" fmla="*/ 5021705 h 5021705"/>
              <a:gd name="connsiteX3" fmla="*/ 3912433 w 3912433"/>
              <a:gd name="connsiteY3" fmla="*/ 4020996 h 5021705"/>
              <a:gd name="connsiteX0" fmla="*/ 0 w 3912433"/>
              <a:gd name="connsiteY0" fmla="*/ 0 h 5168788"/>
              <a:gd name="connsiteX1" fmla="*/ 0 w 3912433"/>
              <a:gd name="connsiteY1" fmla="*/ 5168788 h 5168788"/>
              <a:gd name="connsiteX2" fmla="*/ 3912433 w 3912433"/>
              <a:gd name="connsiteY2" fmla="*/ 5168788 h 5168788"/>
              <a:gd name="connsiteX3" fmla="*/ 3912433 w 3912433"/>
              <a:gd name="connsiteY3" fmla="*/ 4168079 h 5168788"/>
            </a:gdLst>
            <a:ahLst/>
            <a:cxnLst>
              <a:cxn ang="0">
                <a:pos x="connsiteX0" y="connsiteY0"/>
              </a:cxn>
              <a:cxn ang="0">
                <a:pos x="connsiteX1" y="connsiteY1"/>
              </a:cxn>
              <a:cxn ang="0">
                <a:pos x="connsiteX2" y="connsiteY2"/>
              </a:cxn>
              <a:cxn ang="0">
                <a:pos x="connsiteX3" y="connsiteY3"/>
              </a:cxn>
            </a:cxnLst>
            <a:rect l="l" t="t" r="r" b="b"/>
            <a:pathLst>
              <a:path w="3912433" h="5168788">
                <a:moveTo>
                  <a:pt x="0" y="0"/>
                </a:moveTo>
                <a:lnTo>
                  <a:pt x="0" y="5168788"/>
                </a:lnTo>
                <a:lnTo>
                  <a:pt x="3912433" y="5168788"/>
                </a:lnTo>
                <a:lnTo>
                  <a:pt x="3912433" y="4168079"/>
                </a:lnTo>
              </a:path>
            </a:pathLst>
          </a:cu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2B7F3532-0764-4856-AF98-4671C7227F48}"/>
              </a:ext>
              <a:ext uri="{C183D7F6-B498-43B3-948B-1728B52AA6E4}">
                <adec:decorative xmlns:adec="http://schemas.microsoft.com/office/drawing/2017/decorative" val="1"/>
              </a:ext>
            </a:extLst>
          </p:cNvPr>
          <p:cNvCxnSpPr/>
          <p:nvPr/>
        </p:nvCxnSpPr>
        <p:spPr>
          <a:xfrm>
            <a:off x="5546361" y="-29980"/>
            <a:ext cx="0" cy="221854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930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4" descr="close up of saw blade on wood">
            <a:extLst>
              <a:ext uri="{FF2B5EF4-FFF2-40B4-BE49-F238E27FC236}">
                <a16:creationId xmlns:a16="http://schemas.microsoft.com/office/drawing/2014/main" id="{5F6978D0-415F-4580-9A46-F5D8C3BF8B6B}"/>
              </a:ext>
            </a:extLst>
          </p:cNvPr>
          <p:cNvPicPr>
            <a:picLocks noGrp="1" noChangeAspect="1"/>
          </p:cNvPicPr>
          <p:nvPr>
            <p:ph type="pic" sz="quarter" idx="10"/>
          </p:nvPr>
        </p:nvPicPr>
        <p:blipFill rotWithShape="1">
          <a:blip r:embed="rId2" cstate="email">
            <a:extLst>
              <a:ext uri="{BEBA8EAE-BF5A-486C-A8C5-ECC9F3942E4B}">
                <a14:imgProps xmlns:a14="http://schemas.microsoft.com/office/drawing/2010/main">
                  <a14:imgLayer r:embed="rId3">
                    <a14:imgEffect>
                      <a14:saturation sat="138000"/>
                    </a14:imgEffect>
                    <a14:imgEffect>
                      <a14:brightnessContrast bright="25000"/>
                    </a14:imgEffect>
                  </a14:imgLayer>
                </a14:imgProps>
              </a:ext>
              <a:ext uri="{28A0092B-C50C-407E-A947-70E740481C1C}">
                <a14:useLocalDpi xmlns:a14="http://schemas.microsoft.com/office/drawing/2010/main"/>
              </a:ext>
            </a:extLst>
          </a:blip>
          <a:srcRect/>
          <a:stretch/>
        </p:blipFill>
        <p:spPr>
          <a:xfrm>
            <a:off x="6095999" y="0"/>
            <a:ext cx="6096001" cy="6858000"/>
          </a:xfrm>
        </p:spPr>
      </p:pic>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838211" y="391886"/>
            <a:ext cx="5079113" cy="1256737"/>
          </a:xfrm>
        </p:spPr>
        <p:txBody>
          <a:bodyPr>
            <a:normAutofit/>
          </a:bodyPr>
          <a:lstStyle/>
          <a:p>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838210" y="1468445"/>
            <a:ext cx="4205990" cy="4193392"/>
          </a:xfrm>
        </p:spPr>
        <p:txBody>
          <a:bodyPr vert="horz" lIns="91440" tIns="45720" rIns="91440" bIns="45720" rtlCol="0" anchor="t">
            <a:normAutofit fontScale="85000" lnSpcReduction="20000"/>
          </a:bodyPr>
          <a:lstStyle/>
          <a:p>
            <a:pPr marL="342900" indent="-342900">
              <a:buFont typeface="Arial" panose="020B0604020202020204" pitchFamily="34" charset="0"/>
              <a:buChar char="•"/>
            </a:pPr>
            <a:r>
              <a:rPr lang="en-US" dirty="0"/>
              <a:t>Study Items</a:t>
            </a:r>
          </a:p>
          <a:p>
            <a:pPr marL="342900" indent="-342900">
              <a:buFont typeface="Arial" panose="020B0604020202020204" pitchFamily="34" charset="0"/>
              <a:buChar char="•"/>
            </a:pPr>
            <a:r>
              <a:rPr lang="en-US" dirty="0"/>
              <a:t>Develop Strong Feedstock Contracts and Associated Processes</a:t>
            </a:r>
          </a:p>
          <a:p>
            <a:pPr marL="342900" indent="-342900">
              <a:buFont typeface="Arial" panose="020B0604020202020204" pitchFamily="34" charset="0"/>
              <a:buChar char="•"/>
            </a:pPr>
            <a:r>
              <a:rPr lang="en-US" dirty="0"/>
              <a:t>Investigate Green Waste Programs for private nonindustrial timberlands</a:t>
            </a:r>
          </a:p>
          <a:p>
            <a:pPr marL="342900" indent="-342900">
              <a:buFont typeface="Arial" panose="020B0604020202020204" pitchFamily="34" charset="0"/>
              <a:buChar char="•"/>
            </a:pPr>
            <a:r>
              <a:rPr lang="en-US" dirty="0"/>
              <a:t>Explore Insurance Products</a:t>
            </a:r>
          </a:p>
          <a:p>
            <a:pPr marL="342900" indent="-342900">
              <a:buFont typeface="Arial" panose="020B0604020202020204" pitchFamily="34" charset="0"/>
              <a:buChar char="•"/>
            </a:pPr>
            <a:r>
              <a:rPr lang="en-US" dirty="0"/>
              <a:t>Consider Other Actions as Described in Community Outreach Report and Water Agency work</a:t>
            </a:r>
          </a:p>
          <a:p>
            <a:pPr marL="342900" indent="-342900">
              <a:buFont typeface="Arial" panose="020B0604020202020204" pitchFamily="34" charset="0"/>
              <a:buChar char="•"/>
            </a:pPr>
            <a:r>
              <a:rPr lang="en-US" dirty="0"/>
              <a:t>The Potential to Create or Adapt Legal Entity to do Desired Work around Biomass</a:t>
            </a:r>
          </a:p>
          <a:p>
            <a:endParaRPr lang="en-US" dirty="0"/>
          </a:p>
        </p:txBody>
      </p:sp>
      <p:sp>
        <p:nvSpPr>
          <p:cNvPr id="5" name="Footer Placeholder 4">
            <a:extLst>
              <a:ext uri="{FF2B5EF4-FFF2-40B4-BE49-F238E27FC236}">
                <a16:creationId xmlns:a16="http://schemas.microsoft.com/office/drawing/2014/main" id="{1EC8DB68-2E92-404F-92DB-686F0759B355}"/>
              </a:ext>
            </a:extLst>
          </p:cNvPr>
          <p:cNvSpPr>
            <a:spLocks noGrp="1"/>
          </p:cNvSpPr>
          <p:nvPr>
            <p:ph type="ftr" sz="quarter" idx="11"/>
          </p:nvPr>
        </p:nvSpPr>
        <p:spPr>
          <a:xfrm>
            <a:off x="2808890" y="6356350"/>
            <a:ext cx="3108434" cy="365125"/>
          </a:xfrm>
        </p:spPr>
        <p:txBody>
          <a:bodyPr/>
          <a:lstStyle/>
          <a:p>
            <a:r>
              <a:rPr lang="en-US" dirty="0"/>
              <a:t>A look Ahead</a:t>
            </a:r>
          </a:p>
        </p:txBody>
      </p:sp>
      <p:sp>
        <p:nvSpPr>
          <p:cNvPr id="6" name="Slide Number Placeholder 5">
            <a:extLst>
              <a:ext uri="{FF2B5EF4-FFF2-40B4-BE49-F238E27FC236}">
                <a16:creationId xmlns:a16="http://schemas.microsoft.com/office/drawing/2014/main" id="{B6F16CF0-2D6F-4308-84F3-0D90106EF453}"/>
              </a:ext>
            </a:extLst>
          </p:cNvPr>
          <p:cNvSpPr>
            <a:spLocks noGrp="1"/>
          </p:cNvSpPr>
          <p:nvPr>
            <p:ph type="sldNum" sz="quarter" idx="4"/>
          </p:nvPr>
        </p:nvSpPr>
        <p:spPr>
          <a:xfrm>
            <a:off x="10713308" y="6356350"/>
            <a:ext cx="1097692" cy="365125"/>
          </a:xfrm>
        </p:spPr>
        <p:txBody>
          <a:bodyPr/>
          <a:lstStyle/>
          <a:p>
            <a:fld id="{294A09A9-5501-47C1-A89A-A340965A2BE2}" type="slidenum">
              <a:rPr lang="en-US" smtClean="0"/>
              <a:pPr/>
              <a:t>3</a:t>
            </a:fld>
            <a:endParaRPr lang="en-US" dirty="0"/>
          </a:p>
        </p:txBody>
      </p:sp>
      <p:sp>
        <p:nvSpPr>
          <p:cNvPr id="4" name="Date Placeholder 3">
            <a:extLst>
              <a:ext uri="{FF2B5EF4-FFF2-40B4-BE49-F238E27FC236}">
                <a16:creationId xmlns:a16="http://schemas.microsoft.com/office/drawing/2014/main" id="{4EE218F9-AB58-4282-BBEE-677032C754E0}"/>
              </a:ext>
            </a:extLst>
          </p:cNvPr>
          <p:cNvSpPr>
            <a:spLocks noGrp="1"/>
          </p:cNvSpPr>
          <p:nvPr>
            <p:ph type="dt" sz="half" idx="2"/>
          </p:nvPr>
        </p:nvSpPr>
        <p:spPr>
          <a:xfrm>
            <a:off x="381000" y="6356350"/>
            <a:ext cx="1954427" cy="365125"/>
          </a:xfrm>
        </p:spPr>
        <p:txBody>
          <a:bodyPr/>
          <a:lstStyle/>
          <a:p>
            <a:r>
              <a:rPr lang="en-US" dirty="0"/>
              <a:t>2024</a:t>
            </a:r>
          </a:p>
        </p:txBody>
      </p:sp>
    </p:spTree>
    <p:extLst>
      <p:ext uri="{BB962C8B-B14F-4D97-AF65-F5344CB8AC3E}">
        <p14:creationId xmlns:p14="http://schemas.microsoft.com/office/powerpoint/2010/main" val="132560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44450" y="0"/>
            <a:ext cx="10515600" cy="1252163"/>
          </a:xfrm>
        </p:spPr>
        <p:txBody>
          <a:bodyPr>
            <a:normAutofit/>
          </a:bodyPr>
          <a:lstStyle/>
          <a:p>
            <a:r>
              <a:rPr lang="en-US" sz="5400" dirty="0"/>
              <a:t>Completion of OPR Studies</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09666" y="1084263"/>
            <a:ext cx="11702192" cy="972042"/>
          </a:xfrm>
        </p:spPr>
        <p:txBody>
          <a:bodyPr vert="horz" lIns="91440" tIns="45720" rIns="91440" bIns="45720" rtlCol="0" anchor="t">
            <a:noAutofit/>
          </a:bodyPr>
          <a:lstStyle/>
          <a:p>
            <a:r>
              <a:rPr lang="en-US" sz="2800" dirty="0"/>
              <a:t>As discussed, the bioenergy facility study, and the economic analysis for a potential JPA are to be completed. Formal Outreach to Potential Members will begin</a:t>
            </a:r>
          </a:p>
          <a:p>
            <a:r>
              <a:rPr lang="en-US" sz="2800" dirty="0"/>
              <a:t>The next work to be completed includes the creation of two BDO zones; one within the Eastern Placer/Nevada County, and the other in Western Placer County.</a:t>
            </a:r>
          </a:p>
        </p:txBody>
      </p:sp>
      <p:sp>
        <p:nvSpPr>
          <p:cNvPr id="4" name="Date Placeholder 3">
            <a:extLst>
              <a:ext uri="{FF2B5EF4-FFF2-40B4-BE49-F238E27FC236}">
                <a16:creationId xmlns:a16="http://schemas.microsoft.com/office/drawing/2014/main" id="{08793EAC-1C63-48A8-A1F6-B99D0D21E292}"/>
              </a:ext>
            </a:extLst>
          </p:cNvPr>
          <p:cNvSpPr>
            <a:spLocks noGrp="1"/>
          </p:cNvSpPr>
          <p:nvPr>
            <p:ph type="dt" sz="half" idx="11"/>
          </p:nvPr>
        </p:nvSpPr>
        <p:spPr/>
        <p:txBody>
          <a:bodyPr/>
          <a:lstStyle/>
          <a:p>
            <a:r>
              <a:rPr lang="en-US" dirty="0"/>
              <a:t>20XX</a:t>
            </a:r>
          </a:p>
        </p:txBody>
      </p:sp>
      <p:sp>
        <p:nvSpPr>
          <p:cNvPr id="5" name="Footer Placeholder 4">
            <a:extLst>
              <a:ext uri="{FF2B5EF4-FFF2-40B4-BE49-F238E27FC236}">
                <a16:creationId xmlns:a16="http://schemas.microsoft.com/office/drawing/2014/main" id="{0E9DB856-36DA-450C-BBE3-B505DB80DCCD}"/>
              </a:ext>
            </a:extLst>
          </p:cNvPr>
          <p:cNvSpPr>
            <a:spLocks noGrp="1"/>
          </p:cNvSpPr>
          <p:nvPr>
            <p:ph type="ftr" sz="quarter" idx="12"/>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634A761C-7039-4C48-BCE5-1581B37826B8}"/>
              </a:ext>
            </a:extLst>
          </p:cNvPr>
          <p:cNvSpPr>
            <a:spLocks noGrp="1"/>
          </p:cNvSpPr>
          <p:nvPr>
            <p:ph type="sldNum" sz="quarter" idx="13"/>
          </p:nvPr>
        </p:nvSpPr>
        <p:spPr/>
        <p:txBody>
          <a:bodyPr/>
          <a:lstStyle/>
          <a:p>
            <a:fld id="{294A09A9-5501-47C1-A89A-A340965A2BE2}" type="slidenum">
              <a:rPr lang="en-US" smtClean="0"/>
              <a:pPr/>
              <a:t>4</a:t>
            </a:fld>
            <a:endParaRPr lang="en-US" dirty="0"/>
          </a:p>
        </p:txBody>
      </p:sp>
      <p:sp>
        <p:nvSpPr>
          <p:cNvPr id="9" name="TextBox 8">
            <a:extLst>
              <a:ext uri="{FF2B5EF4-FFF2-40B4-BE49-F238E27FC236}">
                <a16:creationId xmlns:a16="http://schemas.microsoft.com/office/drawing/2014/main" id="{E62EA9B3-CFA1-F925-45A2-AF00E40E0AB7}"/>
              </a:ext>
            </a:extLst>
          </p:cNvPr>
          <p:cNvSpPr txBox="1"/>
          <p:nvPr/>
        </p:nvSpPr>
        <p:spPr>
          <a:xfrm>
            <a:off x="2123148" y="3584257"/>
            <a:ext cx="9855799" cy="295465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000" dirty="0">
                <a:solidFill>
                  <a:schemeClr val="accent3">
                    <a:lumMod val="75000"/>
                  </a:schemeClr>
                </a:solidFill>
              </a:rPr>
              <a:t>Form BDO Zone Rating Advisory Committee</a:t>
            </a:r>
          </a:p>
          <a:p>
            <a:pPr marL="285750" indent="-285750">
              <a:lnSpc>
                <a:spcPct val="150000"/>
              </a:lnSpc>
              <a:buFont typeface="Arial" panose="020B0604020202020204" pitchFamily="34" charset="0"/>
              <a:buChar char="•"/>
            </a:pPr>
            <a:r>
              <a:rPr lang="en-US" sz="2000" dirty="0">
                <a:solidFill>
                  <a:schemeClr val="accent3">
                    <a:lumMod val="75000"/>
                  </a:schemeClr>
                </a:solidFill>
              </a:rPr>
              <a:t>Quantify Supply-Side and Utilization Data</a:t>
            </a:r>
          </a:p>
          <a:p>
            <a:pPr marL="285750" indent="-285750">
              <a:lnSpc>
                <a:spcPct val="150000"/>
              </a:lnSpc>
              <a:buFont typeface="Arial" panose="020B0604020202020204" pitchFamily="34" charset="0"/>
              <a:buChar char="•"/>
            </a:pPr>
            <a:r>
              <a:rPr lang="en-US" sz="2000" dirty="0">
                <a:solidFill>
                  <a:schemeClr val="accent3">
                    <a:lumMod val="75000"/>
                  </a:schemeClr>
                </a:solidFill>
              </a:rPr>
              <a:t>Develop Feedstock Supply Chain Risk Assessment</a:t>
            </a:r>
          </a:p>
          <a:p>
            <a:pPr marL="285750" indent="-285750">
              <a:lnSpc>
                <a:spcPct val="150000"/>
              </a:lnSpc>
              <a:buFont typeface="Arial" panose="020B0604020202020204" pitchFamily="34" charset="0"/>
              <a:buChar char="•"/>
            </a:pPr>
            <a:r>
              <a:rPr lang="en-US" sz="2000" dirty="0">
                <a:solidFill>
                  <a:schemeClr val="accent3">
                    <a:lumMod val="75000"/>
                  </a:schemeClr>
                </a:solidFill>
              </a:rPr>
              <a:t>Promote Bio-Based Business Development Opportunities</a:t>
            </a:r>
          </a:p>
          <a:p>
            <a:pPr marL="285750" indent="-285750">
              <a:lnSpc>
                <a:spcPct val="150000"/>
              </a:lnSpc>
              <a:buFont typeface="Arial" panose="020B0604020202020204" pitchFamily="34" charset="0"/>
              <a:buChar char="•"/>
            </a:pPr>
            <a:r>
              <a:rPr lang="en-US" sz="2000" dirty="0">
                <a:solidFill>
                  <a:schemeClr val="accent3">
                    <a:lumMod val="75000"/>
                  </a:schemeClr>
                </a:solidFill>
              </a:rPr>
              <a:t>Track Impact of BDO Zone Rating</a:t>
            </a:r>
          </a:p>
          <a:p>
            <a:pPr marL="285750" indent="-285750">
              <a:buFont typeface="Arial" panose="020B0604020202020204" pitchFamily="34" charset="0"/>
              <a:buChar char="•"/>
            </a:pPr>
            <a:endParaRPr lang="en-US" dirty="0"/>
          </a:p>
          <a:p>
            <a:endParaRPr lang="en-US" dirty="0"/>
          </a:p>
        </p:txBody>
      </p:sp>
      <p:sp>
        <p:nvSpPr>
          <p:cNvPr id="11" name="TextBox 10">
            <a:extLst>
              <a:ext uri="{FF2B5EF4-FFF2-40B4-BE49-F238E27FC236}">
                <a16:creationId xmlns:a16="http://schemas.microsoft.com/office/drawing/2014/main" id="{41303AAC-8C94-AC23-A5F3-07D13A3EBC97}"/>
              </a:ext>
            </a:extLst>
          </p:cNvPr>
          <p:cNvSpPr txBox="1"/>
          <p:nvPr/>
        </p:nvSpPr>
        <p:spPr>
          <a:xfrm>
            <a:off x="158750" y="6353194"/>
            <a:ext cx="109855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92A2E">
                    <a:tint val="75000"/>
                  </a:srgbClr>
                </a:solidFill>
                <a:effectLst/>
                <a:uLnTx/>
                <a:uFillTx/>
                <a:latin typeface="Avenir Next LT Pro"/>
                <a:ea typeface="+mn-ea"/>
                <a:cs typeface="+mn-cs"/>
              </a:rPr>
              <a:t>2024</a:t>
            </a:r>
          </a:p>
        </p:txBody>
      </p:sp>
      <p:sp>
        <p:nvSpPr>
          <p:cNvPr id="13" name="TextBox 12">
            <a:extLst>
              <a:ext uri="{FF2B5EF4-FFF2-40B4-BE49-F238E27FC236}">
                <a16:creationId xmlns:a16="http://schemas.microsoft.com/office/drawing/2014/main" id="{955D777E-289C-5DA4-04A8-09AE7814687B}"/>
              </a:ext>
            </a:extLst>
          </p:cNvPr>
          <p:cNvSpPr txBox="1"/>
          <p:nvPr/>
        </p:nvSpPr>
        <p:spPr>
          <a:xfrm>
            <a:off x="2965450" y="6444476"/>
            <a:ext cx="626110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Tree>
    <p:extLst>
      <p:ext uri="{BB962C8B-B14F-4D97-AF65-F5344CB8AC3E}">
        <p14:creationId xmlns:p14="http://schemas.microsoft.com/office/powerpoint/2010/main" val="1639799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close up of wood rings">
            <a:extLst>
              <a:ext uri="{FF2B5EF4-FFF2-40B4-BE49-F238E27FC236}">
                <a16:creationId xmlns:a16="http://schemas.microsoft.com/office/drawing/2014/main" id="{04477D4F-E41D-430D-B0BF-44E497381338}"/>
              </a:ext>
            </a:extLst>
          </p:cNvPr>
          <p:cNvPicPr>
            <a:picLocks noGrp="1" noChangeAspect="1"/>
          </p:cNvPicPr>
          <p:nvPr>
            <p:ph type="pic" sz="quarter" idx="10"/>
          </p:nvPr>
        </p:nvPicPr>
        <p:blipFill rotWithShape="1">
          <a:blip r:embed="rId3" cstate="email">
            <a:extLst>
              <a:ext uri="{BEBA8EAE-BF5A-486C-A8C5-ECC9F3942E4B}">
                <a14:imgProps xmlns:a14="http://schemas.microsoft.com/office/drawing/2010/main">
                  <a14:imgLayer r:embed="rId4">
                    <a14:imgEffect>
                      <a14:colorTemperature colorTemp="11200"/>
                    </a14:imgEffect>
                    <a14:imgEffect>
                      <a14:saturation sat="300000"/>
                    </a14:imgEffect>
                    <a14:imgEffect>
                      <a14:brightnessContrast contrast="-28000"/>
                    </a14:imgEffect>
                  </a14:imgLayer>
                </a14:imgProps>
              </a:ext>
              <a:ext uri="{28A0092B-C50C-407E-A947-70E740481C1C}">
                <a14:useLocalDpi xmlns:a14="http://schemas.microsoft.com/office/drawing/2010/main"/>
              </a:ext>
            </a:extLst>
          </a:blip>
          <a:srcRect/>
          <a:stretch/>
        </p:blipFill>
        <p:spPr>
          <a:xfrm>
            <a:off x="0" y="0"/>
            <a:ext cx="12192000" cy="2945761"/>
          </a:xfrm>
        </p:spPr>
      </p:pic>
      <p:sp>
        <p:nvSpPr>
          <p:cNvPr id="2" name="Title 1">
            <a:extLst>
              <a:ext uri="{FF2B5EF4-FFF2-40B4-BE49-F238E27FC236}">
                <a16:creationId xmlns:a16="http://schemas.microsoft.com/office/drawing/2014/main" id="{8460295B-54B9-4937-90E3-BAB9CE69E30B}"/>
              </a:ext>
            </a:extLst>
          </p:cNvPr>
          <p:cNvSpPr>
            <a:spLocks noGrp="1"/>
          </p:cNvSpPr>
          <p:nvPr>
            <p:ph type="title"/>
          </p:nvPr>
        </p:nvSpPr>
        <p:spPr>
          <a:xfrm>
            <a:off x="1" y="2631132"/>
            <a:ext cx="11118272" cy="1662546"/>
          </a:xfrm>
        </p:spPr>
        <p:txBody>
          <a:bodyPr>
            <a:normAutofit fontScale="90000"/>
          </a:bodyPr>
          <a:lstStyle/>
          <a:p>
            <a:r>
              <a:rPr lang="en-US" dirty="0"/>
              <a:t>Long Term Feedstock Contracts for Biomass Residual Utilization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body" idx="1"/>
          </p:nvPr>
        </p:nvSpPr>
        <p:spPr>
          <a:xfrm>
            <a:off x="838200" y="4593635"/>
            <a:ext cx="9926782" cy="1662546"/>
          </a:xfrm>
        </p:spPr>
        <p:txBody>
          <a:bodyPr vert="horz" lIns="91440" tIns="45720" rIns="91440" bIns="45720" rtlCol="0" anchor="t">
            <a:normAutofit lnSpcReduction="10000"/>
          </a:bodyPr>
          <a:lstStyle/>
          <a:p>
            <a:r>
              <a:rPr lang="en-US" dirty="0"/>
              <a:t>Investors, bankers, developers and others in the industry confirm that the difficulty in obtaining long term feedstock contracts is a significant barrier to developing new businesses that use biomass residuals. Solutions for this problem are complex and challenging, but solutions are in sight, and they do not rely on changing US Forest Service contracting.</a:t>
            </a:r>
          </a:p>
        </p:txBody>
      </p:sp>
      <p:sp>
        <p:nvSpPr>
          <p:cNvPr id="3" name="Date Placeholder 2">
            <a:extLst>
              <a:ext uri="{FF2B5EF4-FFF2-40B4-BE49-F238E27FC236}">
                <a16:creationId xmlns:a16="http://schemas.microsoft.com/office/drawing/2014/main" id="{DA5A38AF-5F12-4DEB-89DB-4B80B9A251CE}"/>
              </a:ext>
            </a:extLst>
          </p:cNvPr>
          <p:cNvSpPr>
            <a:spLocks noGrp="1"/>
          </p:cNvSpPr>
          <p:nvPr>
            <p:ph type="dt" sz="half" idx="11"/>
          </p:nvPr>
        </p:nvSpPr>
        <p:spPr/>
        <p:txBody>
          <a:bodyPr/>
          <a:lstStyle/>
          <a:p>
            <a:r>
              <a:rPr lang="en-US" dirty="0"/>
              <a:t>2024</a:t>
            </a:r>
          </a:p>
        </p:txBody>
      </p:sp>
      <p:sp>
        <p:nvSpPr>
          <p:cNvPr id="5" name="Footer Placeholder 4">
            <a:extLst>
              <a:ext uri="{FF2B5EF4-FFF2-40B4-BE49-F238E27FC236}">
                <a16:creationId xmlns:a16="http://schemas.microsoft.com/office/drawing/2014/main" id="{84C8C656-CFD5-4338-8297-78599A48AD5B}"/>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6" name="Slide Number Placeholder 5">
            <a:extLst>
              <a:ext uri="{FF2B5EF4-FFF2-40B4-BE49-F238E27FC236}">
                <a16:creationId xmlns:a16="http://schemas.microsoft.com/office/drawing/2014/main" id="{6C12D1DB-98A9-477C-8F80-806B56E5CF72}"/>
              </a:ext>
            </a:extLst>
          </p:cNvPr>
          <p:cNvSpPr>
            <a:spLocks noGrp="1"/>
          </p:cNvSpPr>
          <p:nvPr>
            <p:ph type="sldNum" sz="quarter" idx="13"/>
          </p:nvPr>
        </p:nvSpPr>
        <p:spPr/>
        <p:txBody>
          <a:bodyPr/>
          <a:lstStyle/>
          <a:p>
            <a:fld id="{294A09A9-5501-47C1-A89A-A340965A2BE2}" type="slidenum">
              <a:rPr lang="en-US" smtClean="0"/>
              <a:t>5</a:t>
            </a:fld>
            <a:endParaRPr lang="en-US" dirty="0"/>
          </a:p>
        </p:txBody>
      </p:sp>
    </p:spTree>
    <p:extLst>
      <p:ext uri="{BB962C8B-B14F-4D97-AF65-F5344CB8AC3E}">
        <p14:creationId xmlns:p14="http://schemas.microsoft.com/office/powerpoint/2010/main" val="3446797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F8EBFD8-203B-7CFD-D1CB-AB17AD56F515}"/>
              </a:ext>
            </a:extLst>
          </p:cNvPr>
          <p:cNvSpPr>
            <a:spLocks noGrp="1"/>
          </p:cNvSpPr>
          <p:nvPr>
            <p:ph type="dt" sz="half" idx="10"/>
          </p:nvPr>
        </p:nvSpPr>
        <p:spPr/>
        <p:txBody>
          <a:bodyPr/>
          <a:lstStyle/>
          <a:p>
            <a:r>
              <a:rPr lang="en-US" dirty="0"/>
              <a:t>2024</a:t>
            </a:r>
          </a:p>
        </p:txBody>
      </p:sp>
      <p:sp>
        <p:nvSpPr>
          <p:cNvPr id="5" name="Footer Placeholder 4">
            <a:extLst>
              <a:ext uri="{FF2B5EF4-FFF2-40B4-BE49-F238E27FC236}">
                <a16:creationId xmlns:a16="http://schemas.microsoft.com/office/drawing/2014/main" id="{1EB6ED3A-2D21-8BDE-39F7-DE9F8901ECE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6" name="Slide Number Placeholder 5">
            <a:extLst>
              <a:ext uri="{FF2B5EF4-FFF2-40B4-BE49-F238E27FC236}">
                <a16:creationId xmlns:a16="http://schemas.microsoft.com/office/drawing/2014/main" id="{6903D4F2-B7B3-DC81-3A30-C30AC0DE2609}"/>
              </a:ext>
            </a:extLst>
          </p:cNvPr>
          <p:cNvSpPr>
            <a:spLocks noGrp="1"/>
          </p:cNvSpPr>
          <p:nvPr>
            <p:ph type="sldNum" sz="quarter" idx="12"/>
          </p:nvPr>
        </p:nvSpPr>
        <p:spPr/>
        <p:txBody>
          <a:bodyPr/>
          <a:lstStyle/>
          <a:p>
            <a:fld id="{294A09A9-5501-47C1-A89A-A340965A2BE2}" type="slidenum">
              <a:rPr lang="en-US" smtClean="0"/>
              <a:pPr/>
              <a:t>6</a:t>
            </a:fld>
            <a:endParaRPr lang="en-US" dirty="0"/>
          </a:p>
        </p:txBody>
      </p:sp>
      <p:pic>
        <p:nvPicPr>
          <p:cNvPr id="9" name="Content Placeholder 8">
            <a:extLst>
              <a:ext uri="{FF2B5EF4-FFF2-40B4-BE49-F238E27FC236}">
                <a16:creationId xmlns:a16="http://schemas.microsoft.com/office/drawing/2014/main" id="{E3D3F985-B1D9-C0E6-CEC2-A509159CD0AA}"/>
              </a:ext>
            </a:extLst>
          </p:cNvPr>
          <p:cNvPicPr>
            <a:picLocks noGrp="1" noChangeAspect="1"/>
          </p:cNvPicPr>
          <p:nvPr>
            <p:ph idx="1"/>
          </p:nvPr>
        </p:nvPicPr>
        <p:blipFill>
          <a:blip r:embed="rId2"/>
          <a:stretch>
            <a:fillRect/>
          </a:stretch>
        </p:blipFill>
        <p:spPr bwMode="auto">
          <a:xfrm>
            <a:off x="1414392" y="603595"/>
            <a:ext cx="9173363" cy="5632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08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Placeholder 64" descr="close up of wood">
            <a:extLst>
              <a:ext uri="{FF2B5EF4-FFF2-40B4-BE49-F238E27FC236}">
                <a16:creationId xmlns:a16="http://schemas.microsoft.com/office/drawing/2014/main" id="{4195D7DE-DD89-4108-8CED-30AFBD4D1948}"/>
              </a:ext>
            </a:extLst>
          </p:cNvPr>
          <p:cNvPicPr>
            <a:picLocks noGrp="1" noChangeAspect="1"/>
          </p:cNvPicPr>
          <p:nvPr>
            <p:ph type="pic" sz="quarter" idx="22"/>
          </p:nvPr>
        </p:nvPicPr>
        <p:blipFill rotWithShape="1">
          <a:blip r:embed="rId2" cstate="email">
            <a:extLst>
              <a:ext uri="{BEBA8EAE-BF5A-486C-A8C5-ECC9F3942E4B}">
                <a14:imgProps xmlns:a14="http://schemas.microsoft.com/office/drawing/2010/main">
                  <a14:imgLayer r:embed="rId3">
                    <a14:imgEffect>
                      <a14:colorTemperature colorTemp="9128"/>
                    </a14:imgEffect>
                    <a14:imgEffect>
                      <a14:saturation sat="72000"/>
                    </a14:imgEffect>
                    <a14:imgEffect>
                      <a14:brightnessContrast contrast="8000"/>
                    </a14:imgEffect>
                  </a14:imgLayer>
                </a14:imgProps>
              </a:ext>
              <a:ext uri="{28A0092B-C50C-407E-A947-70E740481C1C}">
                <a14:useLocalDpi xmlns:a14="http://schemas.microsoft.com/office/drawing/2010/main"/>
              </a:ext>
            </a:extLst>
          </a:blip>
          <a:srcRect/>
          <a:stretch/>
        </p:blipFill>
        <p:spPr>
          <a:xfrm>
            <a:off x="0" y="0"/>
            <a:ext cx="12192000" cy="1662113"/>
          </a:xfrm>
        </p:spPr>
      </p:pic>
      <p:sp>
        <p:nvSpPr>
          <p:cNvPr id="71" name="Title 70">
            <a:extLst>
              <a:ext uri="{FF2B5EF4-FFF2-40B4-BE49-F238E27FC236}">
                <a16:creationId xmlns:a16="http://schemas.microsoft.com/office/drawing/2014/main" id="{E0FEE499-AB74-47F2-A52F-76A79317EC9E}"/>
              </a:ext>
            </a:extLst>
          </p:cNvPr>
          <p:cNvSpPr>
            <a:spLocks noGrp="1"/>
          </p:cNvSpPr>
          <p:nvPr>
            <p:ph type="title"/>
          </p:nvPr>
        </p:nvSpPr>
        <p:spPr>
          <a:xfrm>
            <a:off x="1097279" y="457201"/>
            <a:ext cx="9997440" cy="1662113"/>
          </a:xfrm>
        </p:spPr>
        <p:txBody>
          <a:bodyPr/>
          <a:lstStyle/>
          <a:p>
            <a:r>
              <a:rPr lang="en-US" dirty="0"/>
              <a:t>Potential JPA Services</a:t>
            </a:r>
          </a:p>
        </p:txBody>
      </p:sp>
      <p:sp>
        <p:nvSpPr>
          <p:cNvPr id="3" name="Text Placeholder 2">
            <a:extLst>
              <a:ext uri="{FF2B5EF4-FFF2-40B4-BE49-F238E27FC236}">
                <a16:creationId xmlns:a16="http://schemas.microsoft.com/office/drawing/2014/main" id="{EFB90AB4-D228-4548-B072-726498212362}"/>
              </a:ext>
            </a:extLst>
          </p:cNvPr>
          <p:cNvSpPr>
            <a:spLocks noGrp="1"/>
          </p:cNvSpPr>
          <p:nvPr>
            <p:ph type="body" idx="1"/>
          </p:nvPr>
        </p:nvSpPr>
        <p:spPr>
          <a:xfrm>
            <a:off x="797935" y="2119314"/>
            <a:ext cx="4812867" cy="650913"/>
          </a:xfrm>
        </p:spPr>
        <p:txBody>
          <a:bodyPr>
            <a:normAutofit fontScale="85000" lnSpcReduction="10000"/>
          </a:bodyPr>
          <a:lstStyle/>
          <a:p>
            <a:r>
              <a:rPr lang="en-US" dirty="0"/>
              <a:t>Collaborative Report Findings related to forest management</a:t>
            </a:r>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147638" y="3095786"/>
            <a:ext cx="6113462" cy="3260563"/>
          </a:xfrm>
        </p:spPr>
        <p:txBody>
          <a:bodyPr vert="horz" lIns="91440" tIns="45720" rIns="91440" bIns="45720" rtlCol="0" anchor="t">
            <a:noAutofit/>
          </a:bodyPr>
          <a:lstStyle/>
          <a:p>
            <a:r>
              <a:rPr lang="en-US" sz="1400" dirty="0"/>
              <a:t>Consolidated environmental review and permitting to improve procurement efficiencies and facilitate large-scale projects.</a:t>
            </a:r>
          </a:p>
          <a:p>
            <a:r>
              <a:rPr lang="en-US" sz="1400" dirty="0"/>
              <a:t>Coordinated grant pursuit and administration to increase regional funding, reduce competition, and optimize resources for large projects.</a:t>
            </a:r>
          </a:p>
          <a:p>
            <a:r>
              <a:rPr lang="en-US" sz="1400" dirty="0"/>
              <a:t>Workforce training and development programs to address forest health and wildfire resilience workforce needs, leveraging community colleges and existing networks.</a:t>
            </a:r>
          </a:p>
          <a:p>
            <a:r>
              <a:rPr lang="en-US" sz="1400" dirty="0"/>
              <a:t>Mapping software for estimating material volumes and facilitating project bundling on private lands.</a:t>
            </a:r>
          </a:p>
          <a:p>
            <a:r>
              <a:rPr lang="en-US" sz="1400" dirty="0"/>
              <a:t>Businesses streamline biomass supply chains to reduce transportation and handling costs.</a:t>
            </a:r>
          </a:p>
          <a:p>
            <a:pPr marL="0" indent="0">
              <a:buNone/>
            </a:pPr>
            <a:endParaRPr lang="en-US" sz="1200" dirty="0"/>
          </a:p>
          <a:p>
            <a:pPr>
              <a:lnSpc>
                <a:spcPct val="107000"/>
              </a:lnSpc>
              <a:spcBef>
                <a:spcPts val="0"/>
              </a:spcBef>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Placeholder 5">
            <a:extLst>
              <a:ext uri="{FF2B5EF4-FFF2-40B4-BE49-F238E27FC236}">
                <a16:creationId xmlns:a16="http://schemas.microsoft.com/office/drawing/2014/main" id="{F5018B6D-E395-49AD-92AD-AD69E3AB40C3}"/>
              </a:ext>
            </a:extLst>
          </p:cNvPr>
          <p:cNvSpPr>
            <a:spLocks noGrp="1"/>
          </p:cNvSpPr>
          <p:nvPr>
            <p:ph type="body" sz="quarter" idx="3"/>
          </p:nvPr>
        </p:nvSpPr>
        <p:spPr>
          <a:xfrm>
            <a:off x="6216563" y="2119314"/>
            <a:ext cx="5294154" cy="695957"/>
          </a:xfrm>
        </p:spPr>
        <p:txBody>
          <a:bodyPr>
            <a:normAutofit/>
          </a:bodyPr>
          <a:lstStyle/>
          <a:p>
            <a:r>
              <a:rPr lang="en-US" sz="2000" dirty="0"/>
              <a:t>Collaborative Report Findings related to Biomass </a:t>
            </a:r>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quarter" idx="4"/>
          </p:nvPr>
        </p:nvSpPr>
        <p:spPr>
          <a:xfrm>
            <a:off x="6216563" y="3152954"/>
            <a:ext cx="5294154" cy="2827182"/>
          </a:xfrm>
        </p:spPr>
        <p:txBody>
          <a:bodyPr>
            <a:normAutofit fontScale="70000" lnSpcReduction="20000"/>
          </a:bodyPr>
          <a:lstStyle/>
          <a:p>
            <a:r>
              <a:rPr lang="en-US" sz="2000" dirty="0"/>
              <a:t>Joint marketing efforts promote biomass utilization and address public misconceptions.</a:t>
            </a:r>
          </a:p>
          <a:p>
            <a:r>
              <a:rPr lang="en-US" sz="2000" dirty="0"/>
              <a:t>Companies collaborate on R&amp;D to develop new biomass-based products.</a:t>
            </a:r>
          </a:p>
          <a:p>
            <a:r>
              <a:rPr lang="en-US" sz="2000" dirty="0"/>
              <a:t>Businesses adopt sustainable practices and obtain certifications for market credibility.</a:t>
            </a:r>
          </a:p>
          <a:p>
            <a:r>
              <a:rPr lang="en-US" sz="2000" dirty="0"/>
              <a:t>Market Aggregation: Aggregation hubs consolidate biomass from small producers to supply larger buyers.</a:t>
            </a:r>
          </a:p>
          <a:p>
            <a:r>
              <a:rPr lang="en-US" sz="2000" dirty="0"/>
              <a:t>Financial tools like carbon credits and subsidies support market development.</a:t>
            </a:r>
          </a:p>
          <a:p>
            <a:r>
              <a:rPr lang="en-US" sz="2000" dirty="0"/>
              <a:t>Shared services help businesses navigate and comply with environmental regulations.</a:t>
            </a:r>
          </a:p>
          <a:p>
            <a:endParaRPr lang="en-US" sz="2000" dirty="0"/>
          </a:p>
          <a:p>
            <a:endParaRPr lang="en-US" dirty="0"/>
          </a:p>
        </p:txBody>
      </p:sp>
      <p:sp>
        <p:nvSpPr>
          <p:cNvPr id="2" name="Date Placeholder 1">
            <a:extLst>
              <a:ext uri="{FF2B5EF4-FFF2-40B4-BE49-F238E27FC236}">
                <a16:creationId xmlns:a16="http://schemas.microsoft.com/office/drawing/2014/main" id="{E944FF64-5B52-4F55-8EFC-A6B5D3126F2B}"/>
              </a:ext>
            </a:extLst>
          </p:cNvPr>
          <p:cNvSpPr>
            <a:spLocks noGrp="1"/>
          </p:cNvSpPr>
          <p:nvPr>
            <p:ph type="dt" sz="half" idx="10"/>
          </p:nvPr>
        </p:nvSpPr>
        <p:spPr/>
        <p:txBody>
          <a:bodyPr/>
          <a:lstStyle/>
          <a:p>
            <a:r>
              <a:rPr lang="en-US" dirty="0"/>
              <a:t>2024</a:t>
            </a:r>
          </a:p>
        </p:txBody>
      </p:sp>
      <p:sp>
        <p:nvSpPr>
          <p:cNvPr id="7" name="Footer Placeholder 6">
            <a:extLst>
              <a:ext uri="{FF2B5EF4-FFF2-40B4-BE49-F238E27FC236}">
                <a16:creationId xmlns:a16="http://schemas.microsoft.com/office/drawing/2014/main" id="{BE45337A-4526-4875-92E4-8D568BF6A7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8" name="Slide Number Placeholder 7">
            <a:extLst>
              <a:ext uri="{FF2B5EF4-FFF2-40B4-BE49-F238E27FC236}">
                <a16:creationId xmlns:a16="http://schemas.microsoft.com/office/drawing/2014/main" id="{FDF02649-7B74-4CBD-BC77-4B93192B743A}"/>
              </a:ext>
            </a:extLst>
          </p:cNvPr>
          <p:cNvSpPr>
            <a:spLocks noGrp="1"/>
          </p:cNvSpPr>
          <p:nvPr>
            <p:ph type="sldNum" sz="quarter" idx="12"/>
          </p:nvPr>
        </p:nvSpPr>
        <p:spPr/>
        <p:txBody>
          <a:bodyPr/>
          <a:lstStyle/>
          <a:p>
            <a:fld id="{294A09A9-5501-47C1-A89A-A340965A2BE2}" type="slidenum">
              <a:rPr lang="en-US" smtClean="0"/>
              <a:pPr/>
              <a:t>7</a:t>
            </a:fld>
            <a:endParaRPr lang="en-US" dirty="0"/>
          </a:p>
        </p:txBody>
      </p:sp>
    </p:spTree>
    <p:extLst>
      <p:ext uri="{BB962C8B-B14F-4D97-AF65-F5344CB8AC3E}">
        <p14:creationId xmlns:p14="http://schemas.microsoft.com/office/powerpoint/2010/main" val="2563119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Placeholder 64" descr="close up of wood">
            <a:extLst>
              <a:ext uri="{FF2B5EF4-FFF2-40B4-BE49-F238E27FC236}">
                <a16:creationId xmlns:a16="http://schemas.microsoft.com/office/drawing/2014/main" id="{A386F435-7EEA-4D68-8B9F-BA4923518CFC}"/>
              </a:ext>
            </a:extLst>
          </p:cNvPr>
          <p:cNvPicPr>
            <a:picLocks noGrp="1" noChangeAspect="1"/>
          </p:cNvPicPr>
          <p:nvPr>
            <p:ph type="pic" sz="quarter" idx="22"/>
          </p:nvPr>
        </p:nvPicPr>
        <p:blipFill rotWithShape="1">
          <a:blip r:embed="rId2" cstate="email">
            <a:extLst>
              <a:ext uri="{BEBA8EAE-BF5A-486C-A8C5-ECC9F3942E4B}">
                <a14:imgProps xmlns:a14="http://schemas.microsoft.com/office/drawing/2010/main">
                  <a14:imgLayer r:embed="rId3">
                    <a14:imgEffect>
                      <a14:colorTemperature colorTemp="9128"/>
                    </a14:imgEffect>
                    <a14:imgEffect>
                      <a14:saturation sat="72000"/>
                    </a14:imgEffect>
                    <a14:imgEffect>
                      <a14:brightnessContrast contrast="8000"/>
                    </a14:imgEffect>
                  </a14:imgLayer>
                </a14:imgProps>
              </a:ext>
              <a:ext uri="{28A0092B-C50C-407E-A947-70E740481C1C}">
                <a14:useLocalDpi xmlns:a14="http://schemas.microsoft.com/office/drawing/2010/main"/>
              </a:ext>
            </a:extLst>
          </a:blip>
          <a:srcRect/>
          <a:stretch/>
        </p:blipFill>
        <p:spPr>
          <a:xfrm>
            <a:off x="0" y="0"/>
            <a:ext cx="12192000" cy="1662113"/>
          </a:xfrm>
        </p:spPr>
      </p:pic>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a:off x="1097279" y="457201"/>
            <a:ext cx="9997440" cy="1662113"/>
          </a:xfrm>
        </p:spPr>
        <p:txBody>
          <a:bodyPr>
            <a:normAutofit fontScale="90000"/>
          </a:bodyPr>
          <a:lstStyle/>
          <a:p>
            <a:r>
              <a:rPr lang="en-US" dirty="0"/>
              <a:t>Green Waste Management on Non-Industrial Timberlands</a:t>
            </a:r>
          </a:p>
        </p:txBody>
      </p:sp>
      <p:sp>
        <p:nvSpPr>
          <p:cNvPr id="3" name="Text Placeholder 2">
            <a:extLst>
              <a:ext uri="{FF2B5EF4-FFF2-40B4-BE49-F238E27FC236}">
                <a16:creationId xmlns:a16="http://schemas.microsoft.com/office/drawing/2014/main" id="{1FB6990F-5DC9-9043-9232-F1297EA7F243}"/>
              </a:ext>
            </a:extLst>
          </p:cNvPr>
          <p:cNvSpPr>
            <a:spLocks noGrp="1"/>
          </p:cNvSpPr>
          <p:nvPr>
            <p:ph type="body" idx="1"/>
          </p:nvPr>
        </p:nvSpPr>
        <p:spPr>
          <a:xfrm>
            <a:off x="839789" y="2484326"/>
            <a:ext cx="3205396" cy="619011"/>
          </a:xfrm>
        </p:spPr>
        <p:txBody>
          <a:bodyPr>
            <a:normAutofit fontScale="92500" lnSpcReduction="20000"/>
          </a:bodyPr>
          <a:lstStyle/>
          <a:p>
            <a:r>
              <a:rPr lang="en-US" dirty="0"/>
              <a:t>Private Land Owner Challenges</a:t>
            </a:r>
          </a:p>
        </p:txBody>
      </p:sp>
      <p:sp>
        <p:nvSpPr>
          <p:cNvPr id="4" name="Content Placeholder 3">
            <a:extLst>
              <a:ext uri="{FF2B5EF4-FFF2-40B4-BE49-F238E27FC236}">
                <a16:creationId xmlns:a16="http://schemas.microsoft.com/office/drawing/2014/main" id="{9B9ED227-95A7-4B08-91FE-5E0EF0D41D20}"/>
              </a:ext>
            </a:extLst>
          </p:cNvPr>
          <p:cNvSpPr>
            <a:spLocks noGrp="1"/>
          </p:cNvSpPr>
          <p:nvPr>
            <p:ph sz="half" idx="2"/>
          </p:nvPr>
        </p:nvSpPr>
        <p:spPr>
          <a:xfrm>
            <a:off x="839789" y="3187458"/>
            <a:ext cx="3205396" cy="2827182"/>
          </a:xfrm>
        </p:spPr>
        <p:txBody>
          <a:bodyPr>
            <a:normAutofit lnSpcReduction="10000"/>
          </a:bodyPr>
          <a:lstStyle/>
          <a:p>
            <a:r>
              <a:rPr lang="en-US" dirty="0"/>
              <a:t>Demographics of landowners </a:t>
            </a:r>
          </a:p>
          <a:p>
            <a:r>
              <a:rPr lang="en-US" dirty="0"/>
              <a:t>Access to forestry professionals</a:t>
            </a:r>
          </a:p>
          <a:p>
            <a:r>
              <a:rPr lang="en-US" dirty="0"/>
              <a:t>Extreme fire risk</a:t>
            </a:r>
          </a:p>
          <a:p>
            <a:r>
              <a:rPr lang="en-US" dirty="0"/>
              <a:t>Road networks/geographical constraints</a:t>
            </a:r>
          </a:p>
          <a:p>
            <a:endParaRPr lang="en-US" dirty="0"/>
          </a:p>
        </p:txBody>
      </p:sp>
      <p:sp>
        <p:nvSpPr>
          <p:cNvPr id="7" name="Text Placeholder 6">
            <a:extLst>
              <a:ext uri="{FF2B5EF4-FFF2-40B4-BE49-F238E27FC236}">
                <a16:creationId xmlns:a16="http://schemas.microsoft.com/office/drawing/2014/main" id="{9608CD15-85BD-DB4A-917B-4E7521F75CA4}"/>
              </a:ext>
            </a:extLst>
          </p:cNvPr>
          <p:cNvSpPr>
            <a:spLocks noGrp="1"/>
          </p:cNvSpPr>
          <p:nvPr>
            <p:ph type="body" sz="quarter" idx="3"/>
          </p:nvPr>
        </p:nvSpPr>
        <p:spPr>
          <a:xfrm>
            <a:off x="4550008" y="2484326"/>
            <a:ext cx="3221182" cy="619011"/>
          </a:xfrm>
        </p:spPr>
        <p:txBody>
          <a:bodyPr>
            <a:normAutofit fontScale="85000" lnSpcReduction="10000"/>
          </a:bodyPr>
          <a:lstStyle/>
          <a:p>
            <a:r>
              <a:rPr lang="en-US" dirty="0"/>
              <a:t>Lessons from the Urban Waste Sector</a:t>
            </a:r>
          </a:p>
        </p:txBody>
      </p:sp>
      <p:sp>
        <p:nvSpPr>
          <p:cNvPr id="5" name="Content Placeholder 4">
            <a:extLst>
              <a:ext uri="{FF2B5EF4-FFF2-40B4-BE49-F238E27FC236}">
                <a16:creationId xmlns:a16="http://schemas.microsoft.com/office/drawing/2014/main" id="{9C2ECAAA-1E9C-4845-8EA9-E11A76F08150}"/>
              </a:ext>
            </a:extLst>
          </p:cNvPr>
          <p:cNvSpPr>
            <a:spLocks noGrp="1"/>
          </p:cNvSpPr>
          <p:nvPr>
            <p:ph sz="quarter" idx="4"/>
          </p:nvPr>
        </p:nvSpPr>
        <p:spPr>
          <a:xfrm>
            <a:off x="4550008" y="3187458"/>
            <a:ext cx="3221182" cy="2827182"/>
          </a:xfrm>
        </p:spPr>
        <p:txBody>
          <a:bodyPr>
            <a:normAutofit lnSpcReduction="10000"/>
          </a:bodyPr>
          <a:lstStyle/>
          <a:p>
            <a:r>
              <a:rPr lang="en-US" dirty="0"/>
              <a:t>Residents pay for waste pick-up; </a:t>
            </a:r>
          </a:p>
          <a:p>
            <a:r>
              <a:rPr lang="en-US" dirty="0"/>
              <a:t>Waste is regulated</a:t>
            </a:r>
          </a:p>
          <a:p>
            <a:r>
              <a:rPr lang="en-US" dirty="0"/>
              <a:t>Waste hauling is tightly controlled</a:t>
            </a:r>
          </a:p>
          <a:p>
            <a:r>
              <a:rPr lang="en-US" dirty="0"/>
              <a:t>Landfills are stressed, composting forest waste is not the answer</a:t>
            </a:r>
          </a:p>
          <a:p>
            <a:endParaRPr lang="en-US" dirty="0"/>
          </a:p>
        </p:txBody>
      </p:sp>
      <p:sp>
        <p:nvSpPr>
          <p:cNvPr id="8" name="Text Placeholder 7">
            <a:extLst>
              <a:ext uri="{FF2B5EF4-FFF2-40B4-BE49-F238E27FC236}">
                <a16:creationId xmlns:a16="http://schemas.microsoft.com/office/drawing/2014/main" id="{F4DDDE18-57BD-844A-8AB7-FFA372F31FB9}"/>
              </a:ext>
            </a:extLst>
          </p:cNvPr>
          <p:cNvSpPr>
            <a:spLocks noGrp="1"/>
          </p:cNvSpPr>
          <p:nvPr>
            <p:ph type="body" sz="quarter" idx="10"/>
          </p:nvPr>
        </p:nvSpPr>
        <p:spPr>
          <a:xfrm>
            <a:off x="8276013" y="2484326"/>
            <a:ext cx="3221182" cy="619011"/>
          </a:xfrm>
        </p:spPr>
        <p:txBody>
          <a:bodyPr/>
          <a:lstStyle/>
          <a:p>
            <a:r>
              <a:rPr lang="en-US" dirty="0"/>
              <a:t>Opportunities</a:t>
            </a:r>
          </a:p>
        </p:txBody>
      </p:sp>
      <p:sp>
        <p:nvSpPr>
          <p:cNvPr id="9" name="Content Placeholder 8">
            <a:extLst>
              <a:ext uri="{FF2B5EF4-FFF2-40B4-BE49-F238E27FC236}">
                <a16:creationId xmlns:a16="http://schemas.microsoft.com/office/drawing/2014/main" id="{E638C1D3-13E5-8E44-8AD1-D086D9AE2BB3}"/>
              </a:ext>
            </a:extLst>
          </p:cNvPr>
          <p:cNvSpPr>
            <a:spLocks noGrp="1"/>
          </p:cNvSpPr>
          <p:nvPr>
            <p:ph sz="quarter" idx="11"/>
          </p:nvPr>
        </p:nvSpPr>
        <p:spPr>
          <a:xfrm>
            <a:off x="8276013" y="3187458"/>
            <a:ext cx="3221182" cy="2827182"/>
          </a:xfrm>
        </p:spPr>
        <p:txBody>
          <a:bodyPr/>
          <a:lstStyle/>
          <a:p>
            <a:r>
              <a:rPr lang="en-US" dirty="0"/>
              <a:t>State is motivated to help with education and outreach</a:t>
            </a:r>
          </a:p>
          <a:p>
            <a:r>
              <a:rPr lang="en-US" dirty="0"/>
              <a:t>Wildfires bring attention to need</a:t>
            </a:r>
          </a:p>
          <a:p>
            <a:r>
              <a:rPr lang="en-US" dirty="0"/>
              <a:t>Exciting potential for insurance to reflect work on the ground</a:t>
            </a:r>
          </a:p>
        </p:txBody>
      </p:sp>
      <p:sp>
        <p:nvSpPr>
          <p:cNvPr id="6" name="Date Placeholder 5">
            <a:extLst>
              <a:ext uri="{FF2B5EF4-FFF2-40B4-BE49-F238E27FC236}">
                <a16:creationId xmlns:a16="http://schemas.microsoft.com/office/drawing/2014/main" id="{3F133A8C-3B97-4425-9E56-F20597F1FAEC}"/>
              </a:ext>
            </a:extLst>
          </p:cNvPr>
          <p:cNvSpPr>
            <a:spLocks noGrp="1"/>
          </p:cNvSpPr>
          <p:nvPr>
            <p:ph type="dt" sz="half" idx="23"/>
          </p:nvPr>
        </p:nvSpPr>
        <p:spPr/>
        <p:txBody>
          <a:bodyPr/>
          <a:lstStyle/>
          <a:p>
            <a:r>
              <a:rPr lang="en-US" dirty="0"/>
              <a:t>2024</a:t>
            </a:r>
          </a:p>
        </p:txBody>
      </p:sp>
      <p:sp>
        <p:nvSpPr>
          <p:cNvPr id="10" name="Footer Placeholder 9">
            <a:extLst>
              <a:ext uri="{FF2B5EF4-FFF2-40B4-BE49-F238E27FC236}">
                <a16:creationId xmlns:a16="http://schemas.microsoft.com/office/drawing/2014/main" id="{F06523BD-E76F-40D9-9A51-B01D3C099230}"/>
              </a:ext>
            </a:extLst>
          </p:cNvPr>
          <p:cNvSpPr>
            <a:spLocks noGrp="1"/>
          </p:cNvSpPr>
          <p:nvPr>
            <p:ph type="ftr" sz="quarter" idx="2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11" name="Slide Number Placeholder 10">
            <a:extLst>
              <a:ext uri="{FF2B5EF4-FFF2-40B4-BE49-F238E27FC236}">
                <a16:creationId xmlns:a16="http://schemas.microsoft.com/office/drawing/2014/main" id="{7525AACA-1DD4-4326-94A4-27CF98EB0747}"/>
              </a:ext>
            </a:extLst>
          </p:cNvPr>
          <p:cNvSpPr>
            <a:spLocks noGrp="1"/>
          </p:cNvSpPr>
          <p:nvPr>
            <p:ph type="sldNum" sz="quarter" idx="12"/>
          </p:nvPr>
        </p:nvSpPr>
        <p:spPr/>
        <p:txBody>
          <a:bodyPr/>
          <a:lstStyle/>
          <a:p>
            <a:fld id="{294A09A9-5501-47C1-A89A-A340965A2BE2}" type="slidenum">
              <a:rPr lang="en-US" smtClean="0"/>
              <a:pPr/>
              <a:t>8</a:t>
            </a:fld>
            <a:endParaRPr lang="en-US" dirty="0"/>
          </a:p>
        </p:txBody>
      </p:sp>
    </p:spTree>
    <p:extLst>
      <p:ext uri="{BB962C8B-B14F-4D97-AF65-F5344CB8AC3E}">
        <p14:creationId xmlns:p14="http://schemas.microsoft.com/office/powerpoint/2010/main" val="272150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64" descr="close up of wood">
            <a:extLst>
              <a:ext uri="{FF2B5EF4-FFF2-40B4-BE49-F238E27FC236}">
                <a16:creationId xmlns:a16="http://schemas.microsoft.com/office/drawing/2014/main" id="{16A5BE84-0A27-3218-D71D-151F2DFE51F6}"/>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colorTemperature colorTemp="9128"/>
                    </a14:imgEffect>
                    <a14:imgEffect>
                      <a14:saturation sat="72000"/>
                    </a14:imgEffect>
                    <a14:imgEffect>
                      <a14:brightnessContrast contrast="8000"/>
                    </a14:imgEffect>
                  </a14:imgLayer>
                </a14:imgProps>
              </a:ext>
              <a:ext uri="{28A0092B-C50C-407E-A947-70E740481C1C}">
                <a14:useLocalDpi xmlns:a14="http://schemas.microsoft.com/office/drawing/2010/main"/>
              </a:ext>
            </a:extLst>
          </a:blip>
          <a:srcRect/>
          <a:stretch/>
        </p:blipFill>
        <p:spPr>
          <a:xfrm>
            <a:off x="64599" y="0"/>
            <a:ext cx="12192000" cy="1662113"/>
          </a:xfrm>
          <a:prstGeom prst="rect">
            <a:avLst/>
          </a:prstGeom>
        </p:spPr>
      </p:pic>
      <p:sp>
        <p:nvSpPr>
          <p:cNvPr id="2" name="Text Placeholder 1">
            <a:extLst>
              <a:ext uri="{FF2B5EF4-FFF2-40B4-BE49-F238E27FC236}">
                <a16:creationId xmlns:a16="http://schemas.microsoft.com/office/drawing/2014/main" id="{F5BA3752-99B9-CA6B-E86A-D6ACBE2334AA}"/>
              </a:ext>
            </a:extLst>
          </p:cNvPr>
          <p:cNvSpPr>
            <a:spLocks noGrp="1"/>
          </p:cNvSpPr>
          <p:nvPr>
            <p:ph type="body" idx="1"/>
          </p:nvPr>
        </p:nvSpPr>
        <p:spPr/>
        <p:txBody>
          <a:bodyPr>
            <a:normAutofit fontScale="92500" lnSpcReduction="20000"/>
          </a:bodyPr>
          <a:lstStyle/>
          <a:p>
            <a:r>
              <a:rPr lang="en-US" dirty="0"/>
              <a:t>Insurance for Businesses</a:t>
            </a:r>
          </a:p>
        </p:txBody>
      </p:sp>
      <p:sp>
        <p:nvSpPr>
          <p:cNvPr id="3" name="Content Placeholder 2">
            <a:extLst>
              <a:ext uri="{FF2B5EF4-FFF2-40B4-BE49-F238E27FC236}">
                <a16:creationId xmlns:a16="http://schemas.microsoft.com/office/drawing/2014/main" id="{6AF0D866-5C16-FFD3-8D2B-51A8518DF4B7}"/>
              </a:ext>
            </a:extLst>
          </p:cNvPr>
          <p:cNvSpPr>
            <a:spLocks noGrp="1"/>
          </p:cNvSpPr>
          <p:nvPr>
            <p:ph sz="half" idx="2"/>
          </p:nvPr>
        </p:nvSpPr>
        <p:spPr>
          <a:xfrm>
            <a:off x="839789" y="3187458"/>
            <a:ext cx="3205396" cy="3051182"/>
          </a:xfrm>
        </p:spPr>
        <p:txBody>
          <a:bodyPr>
            <a:normAutofit fontScale="92500" lnSpcReduction="10000"/>
          </a:bodyPr>
          <a:lstStyle/>
          <a:p>
            <a:pPr marL="285750" indent="-285750">
              <a:lnSpc>
                <a:spcPct val="110000"/>
              </a:lnSpc>
              <a:buFont typeface="Arial" panose="020B0604020202020204" pitchFamily="34" charset="0"/>
              <a:buChar char="•"/>
            </a:pPr>
            <a:r>
              <a:rPr lang="en-US" sz="1500" dirty="0">
                <a:solidFill>
                  <a:schemeClr val="tx1"/>
                </a:solidFill>
              </a:rPr>
              <a:t>Basic insurance training, understanding credit ratings, risk modeling.</a:t>
            </a:r>
          </a:p>
          <a:p>
            <a:pPr marL="285750" indent="-285750">
              <a:lnSpc>
                <a:spcPct val="110000"/>
              </a:lnSpc>
            </a:pPr>
            <a:r>
              <a:rPr lang="en-US" sz="1500" dirty="0">
                <a:solidFill>
                  <a:schemeClr val="tx1"/>
                </a:solidFill>
              </a:rPr>
              <a:t>Key Actors include Biofuels producers, biomass power generation, forest landowners, trucking, forestry services, public entities, sawmills, wildfire mitigation</a:t>
            </a:r>
          </a:p>
          <a:p>
            <a:pPr marL="285750" indent="-285750">
              <a:lnSpc>
                <a:spcPct val="110000"/>
              </a:lnSpc>
            </a:pPr>
            <a:r>
              <a:rPr lang="en-US" sz="1500" dirty="0">
                <a:solidFill>
                  <a:schemeClr val="tx1"/>
                </a:solidFill>
              </a:rPr>
              <a:t>Incentives include higher safety standards, equipment maintenance, risk management to lower costs.</a:t>
            </a:r>
          </a:p>
          <a:p>
            <a:pPr marL="285750" indent="-285750">
              <a:lnSpc>
                <a:spcPct val="110000"/>
              </a:lnSpc>
            </a:pPr>
            <a:endParaRPr lang="en-US" sz="1500" dirty="0"/>
          </a:p>
          <a:p>
            <a:pPr marL="285750" indent="-285750">
              <a:lnSpc>
                <a:spcPct val="110000"/>
              </a:lnSpc>
              <a:buFont typeface="Arial" panose="020B0604020202020204" pitchFamily="34" charset="0"/>
              <a:buChar char="•"/>
            </a:pPr>
            <a:endParaRPr lang="en-US" sz="1400" dirty="0"/>
          </a:p>
          <a:p>
            <a:pPr marL="285750" indent="-285750">
              <a:lnSpc>
                <a:spcPct val="150000"/>
              </a:lnSpc>
              <a:buFont typeface="Arial" panose="020B0604020202020204" pitchFamily="34" charset="0"/>
              <a:buChar char="•"/>
            </a:pPr>
            <a:endParaRPr lang="en-US" dirty="0"/>
          </a:p>
          <a:p>
            <a:endParaRPr lang="en-US" dirty="0"/>
          </a:p>
        </p:txBody>
      </p:sp>
      <p:sp>
        <p:nvSpPr>
          <p:cNvPr id="4" name="Text Placeholder 3">
            <a:extLst>
              <a:ext uri="{FF2B5EF4-FFF2-40B4-BE49-F238E27FC236}">
                <a16:creationId xmlns:a16="http://schemas.microsoft.com/office/drawing/2014/main" id="{39318C28-0301-EE94-EE1D-421AAA0E12F0}"/>
              </a:ext>
            </a:extLst>
          </p:cNvPr>
          <p:cNvSpPr>
            <a:spLocks noGrp="1"/>
          </p:cNvSpPr>
          <p:nvPr>
            <p:ph type="body" sz="quarter" idx="3"/>
          </p:nvPr>
        </p:nvSpPr>
        <p:spPr/>
        <p:txBody>
          <a:bodyPr>
            <a:normAutofit fontScale="92500" lnSpcReduction="20000"/>
          </a:bodyPr>
          <a:lstStyle/>
          <a:p>
            <a:r>
              <a:rPr lang="en-US" dirty="0"/>
              <a:t>Alternative Insurance Models</a:t>
            </a:r>
          </a:p>
        </p:txBody>
      </p:sp>
      <p:sp>
        <p:nvSpPr>
          <p:cNvPr id="5" name="Content Placeholder 4">
            <a:extLst>
              <a:ext uri="{FF2B5EF4-FFF2-40B4-BE49-F238E27FC236}">
                <a16:creationId xmlns:a16="http://schemas.microsoft.com/office/drawing/2014/main" id="{ED06E844-0D57-87A4-453D-CCEEC230EA53}"/>
              </a:ext>
            </a:extLst>
          </p:cNvPr>
          <p:cNvSpPr>
            <a:spLocks noGrp="1"/>
          </p:cNvSpPr>
          <p:nvPr>
            <p:ph sz="quarter" idx="4"/>
          </p:nvPr>
        </p:nvSpPr>
        <p:spPr>
          <a:xfrm>
            <a:off x="4550008" y="3187458"/>
            <a:ext cx="3221182" cy="3132262"/>
          </a:xfrm>
        </p:spPr>
        <p:txBody>
          <a:bodyPr>
            <a:normAutofit fontScale="85000" lnSpcReduction="20000"/>
          </a:bodyPr>
          <a:lstStyle/>
          <a:p>
            <a:r>
              <a:rPr lang="en-US" sz="1500" b="0" i="0" dirty="0">
                <a:solidFill>
                  <a:schemeClr val="accent3">
                    <a:lumMod val="75000"/>
                  </a:schemeClr>
                </a:solidFill>
                <a:effectLst/>
                <a:highlight>
                  <a:srgbClr val="FFFFFF"/>
                </a:highlight>
                <a:latin typeface="Bodoni MT" panose="02070603080606020203" pitchFamily="18" charset="0"/>
              </a:rPr>
              <a:t>The term parametric insurance describes a type of insurance contract that insures a policyholder against the occurrence of a specific event by paying a set amount based on the magnitude of the event, as opposed to the magnitude of the losses in a traditional indemnity policy.</a:t>
            </a:r>
          </a:p>
          <a:p>
            <a:r>
              <a:rPr lang="en-US" sz="1500" b="0" i="0" dirty="0">
                <a:solidFill>
                  <a:srgbClr val="370E00"/>
                </a:solidFill>
                <a:effectLst/>
                <a:highlight>
                  <a:srgbClr val="FFFFFF"/>
                </a:highlight>
                <a:latin typeface="Bodoni MT" panose="02070603080606020203" pitchFamily="18" charset="0"/>
              </a:rPr>
              <a:t>A group captive is an insurance company that is owned and operated by multiple member companies to insure the risks of participating businesses. Group captives are an alternative to traditional insurance, where organizations form their own licensed insurance company instead of buying insurance from a third party.</a:t>
            </a:r>
            <a:endParaRPr lang="en-US" sz="1500" b="0" i="0" dirty="0">
              <a:solidFill>
                <a:schemeClr val="accent3">
                  <a:lumMod val="75000"/>
                </a:schemeClr>
              </a:solidFill>
              <a:effectLst/>
              <a:highlight>
                <a:srgbClr val="FFFFFF"/>
              </a:highlight>
              <a:latin typeface="Bodoni MT" panose="02070603080606020203" pitchFamily="18" charset="0"/>
            </a:endParaRPr>
          </a:p>
          <a:p>
            <a:endParaRPr lang="en-US" sz="1400" b="0" i="0" dirty="0">
              <a:solidFill>
                <a:schemeClr val="accent3">
                  <a:lumMod val="75000"/>
                </a:schemeClr>
              </a:solidFill>
              <a:effectLst/>
              <a:highlight>
                <a:srgbClr val="FFFFFF"/>
              </a:highlight>
              <a:latin typeface="Bodoni MT" panose="02070603080606020203" pitchFamily="18" charset="0"/>
            </a:endParaRPr>
          </a:p>
          <a:p>
            <a:endParaRPr lang="en-US" sz="1400" dirty="0">
              <a:solidFill>
                <a:schemeClr val="accent3">
                  <a:lumMod val="75000"/>
                </a:schemeClr>
              </a:solidFill>
              <a:latin typeface="Bodoni MT" panose="02070603080606020203" pitchFamily="18" charset="0"/>
            </a:endParaRPr>
          </a:p>
        </p:txBody>
      </p:sp>
      <p:sp>
        <p:nvSpPr>
          <p:cNvPr id="6" name="Text Placeholder 5">
            <a:extLst>
              <a:ext uri="{FF2B5EF4-FFF2-40B4-BE49-F238E27FC236}">
                <a16:creationId xmlns:a16="http://schemas.microsoft.com/office/drawing/2014/main" id="{5377CA41-9298-11FC-A8F0-ED4BA67DEBB8}"/>
              </a:ext>
            </a:extLst>
          </p:cNvPr>
          <p:cNvSpPr>
            <a:spLocks noGrp="1"/>
          </p:cNvSpPr>
          <p:nvPr>
            <p:ph type="body" sz="quarter" idx="10"/>
          </p:nvPr>
        </p:nvSpPr>
        <p:spPr>
          <a:xfrm>
            <a:off x="8276013" y="2484326"/>
            <a:ext cx="3313894" cy="619011"/>
          </a:xfrm>
        </p:spPr>
        <p:txBody>
          <a:bodyPr>
            <a:normAutofit fontScale="92500" lnSpcReduction="20000"/>
          </a:bodyPr>
          <a:lstStyle/>
          <a:p>
            <a:r>
              <a:rPr lang="en-US" dirty="0"/>
              <a:t>Contract Insurance Research</a:t>
            </a:r>
          </a:p>
        </p:txBody>
      </p:sp>
      <p:sp>
        <p:nvSpPr>
          <p:cNvPr id="7" name="Content Placeholder 6">
            <a:extLst>
              <a:ext uri="{FF2B5EF4-FFF2-40B4-BE49-F238E27FC236}">
                <a16:creationId xmlns:a16="http://schemas.microsoft.com/office/drawing/2014/main" id="{C5ADDBF1-A83C-37D0-A005-250C5C58C8FE}"/>
              </a:ext>
            </a:extLst>
          </p:cNvPr>
          <p:cNvSpPr>
            <a:spLocks noGrp="1"/>
          </p:cNvSpPr>
          <p:nvPr>
            <p:ph sz="quarter" idx="11"/>
          </p:nvPr>
        </p:nvSpPr>
        <p:spPr>
          <a:xfrm>
            <a:off x="8276013" y="3034902"/>
            <a:ext cx="3534987" cy="3321448"/>
          </a:xfrm>
        </p:spPr>
        <p:txBody>
          <a:bodyPr>
            <a:normAutofit fontScale="40000" lnSpcReduction="20000"/>
          </a:bodyPr>
          <a:lstStyle/>
          <a:p>
            <a:pPr marL="285750" indent="-285750">
              <a:lnSpc>
                <a:spcPct val="120000"/>
              </a:lnSpc>
              <a:buFont typeface="Arial" panose="020B0604020202020204" pitchFamily="34" charset="0"/>
              <a:buChar char="•"/>
            </a:pPr>
            <a:r>
              <a:rPr lang="en-US" sz="3500" dirty="0">
                <a:solidFill>
                  <a:schemeClr val="tx1"/>
                </a:solidFill>
              </a:rPr>
              <a:t>Traditional insurance approaches: Supply bonds </a:t>
            </a:r>
          </a:p>
          <a:p>
            <a:pPr marL="285750" indent="-285750">
              <a:lnSpc>
                <a:spcPct val="120000"/>
              </a:lnSpc>
              <a:buFont typeface="Arial" panose="020B0604020202020204" pitchFamily="34" charset="0"/>
              <a:buChar char="•"/>
            </a:pPr>
            <a:r>
              <a:rPr lang="en-US" sz="3500" dirty="0">
                <a:solidFill>
                  <a:schemeClr val="tx1"/>
                </a:solidFill>
              </a:rPr>
              <a:t>State policy incentives include Public claims funds, State-funded reinsurance</a:t>
            </a:r>
          </a:p>
          <a:p>
            <a:pPr marL="285750" indent="-285750">
              <a:lnSpc>
                <a:spcPct val="120000"/>
              </a:lnSpc>
              <a:buFont typeface="Arial" panose="020B0604020202020204" pitchFamily="34" charset="0"/>
              <a:buChar char="•"/>
            </a:pPr>
            <a:r>
              <a:rPr lang="en-US" sz="3500" dirty="0">
                <a:solidFill>
                  <a:schemeClr val="tx1"/>
                </a:solidFill>
              </a:rPr>
              <a:t>Select a project in the TCS Region as a case study to assess viability and cost ranges of Insurance </a:t>
            </a:r>
          </a:p>
          <a:p>
            <a:pPr marL="285750" indent="-285750">
              <a:lnSpc>
                <a:spcPct val="120000"/>
              </a:lnSpc>
              <a:buFont typeface="Arial" panose="020B0604020202020204" pitchFamily="34" charset="0"/>
              <a:buChar char="•"/>
            </a:pPr>
            <a:r>
              <a:rPr lang="en-US" sz="3500" dirty="0">
                <a:solidFill>
                  <a:schemeClr val="tx1"/>
                </a:solidFill>
              </a:rPr>
              <a:t>Develop a customized Insurance instrument for feedstock and investment capital requirements, and obtain feedback from underwriters on viability and premium costs.</a:t>
            </a:r>
          </a:p>
          <a:p>
            <a:endParaRPr lang="en-US" sz="2800" dirty="0">
              <a:solidFill>
                <a:schemeClr val="tx1"/>
              </a:solidFill>
            </a:endParaRPr>
          </a:p>
        </p:txBody>
      </p:sp>
      <p:sp>
        <p:nvSpPr>
          <p:cNvPr id="9" name="Title 8">
            <a:extLst>
              <a:ext uri="{FF2B5EF4-FFF2-40B4-BE49-F238E27FC236}">
                <a16:creationId xmlns:a16="http://schemas.microsoft.com/office/drawing/2014/main" id="{57833DD1-7FFC-825E-3C67-DED7D35C4ECF}"/>
              </a:ext>
            </a:extLst>
          </p:cNvPr>
          <p:cNvSpPr>
            <a:spLocks noGrp="1"/>
          </p:cNvSpPr>
          <p:nvPr>
            <p:ph type="title"/>
          </p:nvPr>
        </p:nvSpPr>
        <p:spPr/>
        <p:txBody>
          <a:bodyPr>
            <a:normAutofit/>
          </a:bodyPr>
          <a:lstStyle/>
          <a:p>
            <a:r>
              <a:rPr lang="en-US" dirty="0"/>
              <a:t>Insurance Products</a:t>
            </a:r>
            <a:br>
              <a:rPr lang="en-US" dirty="0"/>
            </a:br>
            <a:r>
              <a:rPr lang="en-US" sz="2000" dirty="0"/>
              <a:t>The Insurance Playbook developed by the North State Pilot</a:t>
            </a:r>
          </a:p>
        </p:txBody>
      </p:sp>
      <p:sp>
        <p:nvSpPr>
          <p:cNvPr id="10" name="Date Placeholder 9">
            <a:extLst>
              <a:ext uri="{FF2B5EF4-FFF2-40B4-BE49-F238E27FC236}">
                <a16:creationId xmlns:a16="http://schemas.microsoft.com/office/drawing/2014/main" id="{5CB42122-9E47-346F-5D4C-A1B0F8B7F3D2}"/>
              </a:ext>
            </a:extLst>
          </p:cNvPr>
          <p:cNvSpPr>
            <a:spLocks noGrp="1"/>
          </p:cNvSpPr>
          <p:nvPr>
            <p:ph type="dt" sz="half" idx="23"/>
          </p:nvPr>
        </p:nvSpPr>
        <p:spPr/>
        <p:txBody>
          <a:bodyPr/>
          <a:lstStyle/>
          <a:p>
            <a:r>
              <a:rPr lang="en-US" dirty="0"/>
              <a:t>2024</a:t>
            </a:r>
          </a:p>
        </p:txBody>
      </p:sp>
      <p:sp>
        <p:nvSpPr>
          <p:cNvPr id="11" name="Footer Placeholder 10">
            <a:extLst>
              <a:ext uri="{FF2B5EF4-FFF2-40B4-BE49-F238E27FC236}">
                <a16:creationId xmlns:a16="http://schemas.microsoft.com/office/drawing/2014/main" id="{C7A7EF03-EDF1-C692-D43A-3EFB301C7752}"/>
              </a:ext>
            </a:extLst>
          </p:cNvPr>
          <p:cNvSpPr>
            <a:spLocks noGrp="1"/>
          </p:cNvSpPr>
          <p:nvPr>
            <p:ph type="ftr" sz="quarter" idx="2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12" name="Slide Number Placeholder 11">
            <a:extLst>
              <a:ext uri="{FF2B5EF4-FFF2-40B4-BE49-F238E27FC236}">
                <a16:creationId xmlns:a16="http://schemas.microsoft.com/office/drawing/2014/main" id="{875BCC7C-9591-78D9-A92D-589FA3A29CFF}"/>
              </a:ext>
            </a:extLst>
          </p:cNvPr>
          <p:cNvSpPr>
            <a:spLocks noGrp="1"/>
          </p:cNvSpPr>
          <p:nvPr>
            <p:ph type="sldNum" sz="quarter" idx="12"/>
          </p:nvPr>
        </p:nvSpPr>
        <p:spPr/>
        <p:txBody>
          <a:bodyPr/>
          <a:lstStyle/>
          <a:p>
            <a:fld id="{294A09A9-5501-47C1-A89A-A340965A2BE2}" type="slidenum">
              <a:rPr lang="en-US" smtClean="0"/>
              <a:pPr/>
              <a:t>9</a:t>
            </a:fld>
            <a:endParaRPr lang="en-US" dirty="0"/>
          </a:p>
        </p:txBody>
      </p:sp>
    </p:spTree>
    <p:extLst>
      <p:ext uri="{BB962C8B-B14F-4D97-AF65-F5344CB8AC3E}">
        <p14:creationId xmlns:p14="http://schemas.microsoft.com/office/powerpoint/2010/main" val="1857044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47" descr="close up of cut logs of wood">
            <a:extLst>
              <a:ext uri="{FF2B5EF4-FFF2-40B4-BE49-F238E27FC236}">
                <a16:creationId xmlns:a16="http://schemas.microsoft.com/office/drawing/2014/main" id="{1F248690-974B-4931-81FC-51CD3F679A29}"/>
              </a:ext>
            </a:extLst>
          </p:cNvPr>
          <p:cNvPicPr>
            <a:picLocks noGrp="1" noChangeAspect="1"/>
          </p:cNvPicPr>
          <p:nvPr>
            <p:ph type="pic" sz="quarter" idx="22"/>
          </p:nvPr>
        </p:nvPicPr>
        <p:blipFill rotWithShape="1">
          <a:blip r:embed="rId2" cstate="email">
            <a:extLst>
              <a:ext uri="{28A0092B-C50C-407E-A947-70E740481C1C}">
                <a14:useLocalDpi xmlns:a14="http://schemas.microsoft.com/office/drawing/2010/main"/>
              </a:ext>
            </a:extLst>
          </a:blip>
          <a:srcRect/>
          <a:stretch/>
        </p:blipFill>
        <p:spPr>
          <a:xfrm>
            <a:off x="0" y="0"/>
            <a:ext cx="12192000" cy="1662113"/>
          </a:xfrm>
        </p:spPr>
      </p:pic>
      <p:sp>
        <p:nvSpPr>
          <p:cNvPr id="50" name="Title 49">
            <a:extLst>
              <a:ext uri="{FF2B5EF4-FFF2-40B4-BE49-F238E27FC236}">
                <a16:creationId xmlns:a16="http://schemas.microsoft.com/office/drawing/2014/main" id="{DECB401E-988F-466F-9DA1-EE593252B045}"/>
              </a:ext>
            </a:extLst>
          </p:cNvPr>
          <p:cNvSpPr>
            <a:spLocks noGrp="1"/>
          </p:cNvSpPr>
          <p:nvPr>
            <p:ph type="title"/>
          </p:nvPr>
        </p:nvSpPr>
        <p:spPr>
          <a:xfrm>
            <a:off x="1097280" y="365578"/>
            <a:ext cx="9997440" cy="1662113"/>
          </a:xfrm>
        </p:spPr>
        <p:txBody>
          <a:bodyPr>
            <a:normAutofit fontScale="90000"/>
          </a:bodyPr>
          <a:lstStyle/>
          <a:p>
            <a:r>
              <a:rPr lang="en-US" dirty="0"/>
              <a:t>The Nature of the Biomass Themed JPA</a:t>
            </a:r>
          </a:p>
        </p:txBody>
      </p:sp>
      <p:sp>
        <p:nvSpPr>
          <p:cNvPr id="2" name="Date Placeholder 1">
            <a:extLst>
              <a:ext uri="{FF2B5EF4-FFF2-40B4-BE49-F238E27FC236}">
                <a16:creationId xmlns:a16="http://schemas.microsoft.com/office/drawing/2014/main" id="{A6B7D868-8C99-41F3-92E4-A7E8A52FAE7E}"/>
              </a:ext>
            </a:extLst>
          </p:cNvPr>
          <p:cNvSpPr>
            <a:spLocks noGrp="1"/>
          </p:cNvSpPr>
          <p:nvPr>
            <p:ph type="dt" sz="half" idx="10"/>
          </p:nvPr>
        </p:nvSpPr>
        <p:spPr/>
        <p:txBody>
          <a:bodyPr/>
          <a:lstStyle/>
          <a:p>
            <a:r>
              <a:rPr lang="en-US" dirty="0"/>
              <a:t>2024</a:t>
            </a:r>
          </a:p>
        </p:txBody>
      </p:sp>
      <p:sp>
        <p:nvSpPr>
          <p:cNvPr id="3" name="Footer Placeholder 2">
            <a:extLst>
              <a:ext uri="{FF2B5EF4-FFF2-40B4-BE49-F238E27FC236}">
                <a16:creationId xmlns:a16="http://schemas.microsoft.com/office/drawing/2014/main" id="{F9631377-83F5-4EAD-885B-C6B1F7585C0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4" name="Slide Number Placeholder 3">
            <a:extLst>
              <a:ext uri="{FF2B5EF4-FFF2-40B4-BE49-F238E27FC236}">
                <a16:creationId xmlns:a16="http://schemas.microsoft.com/office/drawing/2014/main" id="{9B60A718-7E5A-4370-AFB2-C0EBC1706640}"/>
              </a:ext>
            </a:extLst>
          </p:cNvPr>
          <p:cNvSpPr>
            <a:spLocks noGrp="1"/>
          </p:cNvSpPr>
          <p:nvPr>
            <p:ph type="sldNum" sz="quarter" idx="12"/>
          </p:nvPr>
        </p:nvSpPr>
        <p:spPr/>
        <p:txBody>
          <a:bodyPr/>
          <a:lstStyle/>
          <a:p>
            <a:fld id="{294A09A9-5501-47C1-A89A-A340965A2BE2}" type="slidenum">
              <a:rPr lang="en-US" smtClean="0"/>
              <a:pPr/>
              <a:t>10</a:t>
            </a:fld>
            <a:endParaRPr lang="en-US" dirty="0"/>
          </a:p>
        </p:txBody>
      </p:sp>
      <p:sp>
        <p:nvSpPr>
          <p:cNvPr id="7" name="TextBox 6">
            <a:extLst>
              <a:ext uri="{FF2B5EF4-FFF2-40B4-BE49-F238E27FC236}">
                <a16:creationId xmlns:a16="http://schemas.microsoft.com/office/drawing/2014/main" id="{E100C58A-981B-0273-3F7C-350DAA8AB0A9}"/>
              </a:ext>
            </a:extLst>
          </p:cNvPr>
          <p:cNvSpPr txBox="1"/>
          <p:nvPr/>
        </p:nvSpPr>
        <p:spPr>
          <a:xfrm>
            <a:off x="998482" y="2921876"/>
            <a:ext cx="9686883" cy="2585323"/>
          </a:xfrm>
          <a:prstGeom prst="rect">
            <a:avLst/>
          </a:prstGeom>
          <a:noFill/>
        </p:spPr>
        <p:txBody>
          <a:bodyPr wrap="none" rtlCol="0">
            <a:spAutoFit/>
          </a:bodyPr>
          <a:lstStyle/>
          <a:p>
            <a:r>
              <a:rPr lang="en-US" dirty="0"/>
              <a:t>JPA will manage a “Feedstock Contract Guarantee Fund” and support long term contracts, </a:t>
            </a:r>
          </a:p>
          <a:p>
            <a:endParaRPr lang="en-US" dirty="0"/>
          </a:p>
          <a:p>
            <a:r>
              <a:rPr lang="en-US" b="1" dirty="0"/>
              <a:t>And</a:t>
            </a:r>
            <a:r>
              <a:rPr lang="en-US" dirty="0"/>
              <a:t> it may or may not:</a:t>
            </a:r>
          </a:p>
          <a:p>
            <a:pPr marL="285750" indent="-285750">
              <a:buFont typeface="Wingdings" panose="05000000000000000000" pitchFamily="2" charset="2"/>
              <a:buChar char="v"/>
            </a:pPr>
            <a:r>
              <a:rPr lang="en-US" dirty="0"/>
              <a:t>own biomass</a:t>
            </a:r>
          </a:p>
          <a:p>
            <a:pPr marL="285750" indent="-285750">
              <a:buFont typeface="Wingdings" panose="05000000000000000000" pitchFamily="2" charset="2"/>
              <a:buChar char="v"/>
            </a:pPr>
            <a:r>
              <a:rPr lang="en-US" dirty="0"/>
              <a:t>fund fuel reduction projects</a:t>
            </a:r>
          </a:p>
          <a:p>
            <a:pPr marL="285750" indent="-285750">
              <a:buFont typeface="Wingdings" panose="05000000000000000000" pitchFamily="2" charset="2"/>
              <a:buChar char="v"/>
            </a:pPr>
            <a:r>
              <a:rPr lang="en-US" dirty="0"/>
              <a:t>own infrastructure</a:t>
            </a:r>
          </a:p>
          <a:p>
            <a:pPr marL="285750" indent="-285750">
              <a:buFont typeface="Wingdings" panose="05000000000000000000" pitchFamily="2" charset="2"/>
              <a:buChar char="v"/>
            </a:pPr>
            <a:r>
              <a:rPr lang="en-US" dirty="0"/>
              <a:t>have independent staff, whether employees or contractors</a:t>
            </a:r>
          </a:p>
          <a:p>
            <a:pPr marL="285750" indent="-285750">
              <a:buFont typeface="Wingdings" panose="05000000000000000000" pitchFamily="2" charset="2"/>
              <a:buChar char="v"/>
            </a:pPr>
            <a:r>
              <a:rPr lang="en-US" dirty="0"/>
              <a:t>Offer green waste management, insurance products, or other services</a:t>
            </a:r>
          </a:p>
          <a:p>
            <a:endParaRPr lang="en-US" dirty="0"/>
          </a:p>
        </p:txBody>
      </p:sp>
    </p:spTree>
    <p:extLst>
      <p:ext uri="{BB962C8B-B14F-4D97-AF65-F5344CB8AC3E}">
        <p14:creationId xmlns:p14="http://schemas.microsoft.com/office/powerpoint/2010/main" val="151924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47" descr="close up of cut logs of wood">
            <a:extLst>
              <a:ext uri="{FF2B5EF4-FFF2-40B4-BE49-F238E27FC236}">
                <a16:creationId xmlns:a16="http://schemas.microsoft.com/office/drawing/2014/main" id="{1F248690-974B-4931-81FC-51CD3F679A29}"/>
              </a:ext>
            </a:extLst>
          </p:cNvPr>
          <p:cNvPicPr>
            <a:picLocks noGrp="1" noChangeAspect="1"/>
          </p:cNvPicPr>
          <p:nvPr>
            <p:ph type="pic" sz="quarter" idx="22"/>
          </p:nvPr>
        </p:nvPicPr>
        <p:blipFill rotWithShape="1">
          <a:blip r:embed="rId2" cstate="email">
            <a:extLst>
              <a:ext uri="{28A0092B-C50C-407E-A947-70E740481C1C}">
                <a14:useLocalDpi xmlns:a14="http://schemas.microsoft.com/office/drawing/2010/main"/>
              </a:ext>
            </a:extLst>
          </a:blip>
          <a:srcRect/>
          <a:stretch/>
        </p:blipFill>
        <p:spPr>
          <a:xfrm>
            <a:off x="0" y="0"/>
            <a:ext cx="12192000" cy="1662113"/>
          </a:xfrm>
        </p:spPr>
      </p:pic>
      <p:sp>
        <p:nvSpPr>
          <p:cNvPr id="50" name="Title 49">
            <a:extLst>
              <a:ext uri="{FF2B5EF4-FFF2-40B4-BE49-F238E27FC236}">
                <a16:creationId xmlns:a16="http://schemas.microsoft.com/office/drawing/2014/main" id="{DECB401E-988F-466F-9DA1-EE593252B045}"/>
              </a:ext>
            </a:extLst>
          </p:cNvPr>
          <p:cNvSpPr>
            <a:spLocks noGrp="1"/>
          </p:cNvSpPr>
          <p:nvPr>
            <p:ph type="title"/>
          </p:nvPr>
        </p:nvSpPr>
        <p:spPr/>
        <p:txBody>
          <a:bodyPr>
            <a:normAutofit/>
          </a:bodyPr>
          <a:lstStyle/>
          <a:p>
            <a:r>
              <a:rPr lang="en-US" sz="4400" dirty="0"/>
              <a:t>Model Options Pros and Cons</a:t>
            </a:r>
          </a:p>
        </p:txBody>
      </p:sp>
      <p:graphicFrame>
        <p:nvGraphicFramePr>
          <p:cNvPr id="54" name="Table 4">
            <a:extLst>
              <a:ext uri="{FF2B5EF4-FFF2-40B4-BE49-F238E27FC236}">
                <a16:creationId xmlns:a16="http://schemas.microsoft.com/office/drawing/2014/main" id="{4D705512-A56F-44AE-A671-799CF8DEC086}"/>
              </a:ext>
            </a:extLst>
          </p:cNvPr>
          <p:cNvGraphicFramePr>
            <a:graphicFrameLocks noGrp="1"/>
          </p:cNvGraphicFramePr>
          <p:nvPr>
            <p:ph type="tbl" sz="quarter" idx="23"/>
            <p:extLst>
              <p:ext uri="{D42A27DB-BD31-4B8C-83A1-F6EECF244321}">
                <p14:modId xmlns:p14="http://schemas.microsoft.com/office/powerpoint/2010/main" val="896489539"/>
              </p:ext>
            </p:extLst>
          </p:nvPr>
        </p:nvGraphicFramePr>
        <p:xfrm>
          <a:off x="1096963" y="2762250"/>
          <a:ext cx="9994390" cy="2836712"/>
        </p:xfrm>
        <a:graphic>
          <a:graphicData uri="http://schemas.openxmlformats.org/drawingml/2006/table">
            <a:tbl>
              <a:tblPr firstRow="1" bandRow="1">
                <a:tableStyleId>{F5AB1C69-6EDB-4FF4-983F-18BD219EF322}</a:tableStyleId>
              </a:tblPr>
              <a:tblGrid>
                <a:gridCol w="1998878">
                  <a:extLst>
                    <a:ext uri="{9D8B030D-6E8A-4147-A177-3AD203B41FA5}">
                      <a16:colId xmlns:a16="http://schemas.microsoft.com/office/drawing/2014/main" val="1689330750"/>
                    </a:ext>
                  </a:extLst>
                </a:gridCol>
                <a:gridCol w="1998878">
                  <a:extLst>
                    <a:ext uri="{9D8B030D-6E8A-4147-A177-3AD203B41FA5}">
                      <a16:colId xmlns:a16="http://schemas.microsoft.com/office/drawing/2014/main" val="2660631934"/>
                    </a:ext>
                  </a:extLst>
                </a:gridCol>
                <a:gridCol w="1998878">
                  <a:extLst>
                    <a:ext uri="{9D8B030D-6E8A-4147-A177-3AD203B41FA5}">
                      <a16:colId xmlns:a16="http://schemas.microsoft.com/office/drawing/2014/main" val="3909717689"/>
                    </a:ext>
                  </a:extLst>
                </a:gridCol>
                <a:gridCol w="1998878">
                  <a:extLst>
                    <a:ext uri="{9D8B030D-6E8A-4147-A177-3AD203B41FA5}">
                      <a16:colId xmlns:a16="http://schemas.microsoft.com/office/drawing/2014/main" val="1603189107"/>
                    </a:ext>
                  </a:extLst>
                </a:gridCol>
                <a:gridCol w="1998878">
                  <a:extLst>
                    <a:ext uri="{9D8B030D-6E8A-4147-A177-3AD203B41FA5}">
                      <a16:colId xmlns:a16="http://schemas.microsoft.com/office/drawing/2014/main" val="2755691855"/>
                    </a:ext>
                  </a:extLst>
                </a:gridCol>
              </a:tblGrid>
              <a:tr h="564398">
                <a:tc>
                  <a:txBody>
                    <a:bodyPr/>
                    <a:lstStyle/>
                    <a:p>
                      <a:pPr algn="ctr"/>
                      <a:r>
                        <a:rPr lang="en-US" dirty="0">
                          <a:latin typeface="Bodoni MT" panose="02070603080606020203" pitchFamily="18" charset="77"/>
                        </a:rPr>
                        <a:t>Options</a:t>
                      </a:r>
                    </a:p>
                  </a:txBody>
                  <a:tcPr anchor="ctr"/>
                </a:tc>
                <a:tc>
                  <a:txBody>
                    <a:bodyPr/>
                    <a:lstStyle/>
                    <a:p>
                      <a:pPr algn="ctr"/>
                      <a:r>
                        <a:rPr lang="en-US" sz="1400" b="0" dirty="0">
                          <a:latin typeface="Avenir Next LT Pro" panose="020B0504020202020204" pitchFamily="34" charset="77"/>
                        </a:rPr>
                        <a:t>Feedstock Contract Fund Management</a:t>
                      </a:r>
                    </a:p>
                  </a:txBody>
                  <a:tcPr anchor="ctr"/>
                </a:tc>
                <a:tc>
                  <a:txBody>
                    <a:bodyPr/>
                    <a:lstStyle/>
                    <a:p>
                      <a:pPr algn="ctr"/>
                      <a:r>
                        <a:rPr lang="en-US" sz="1400" b="0" dirty="0">
                          <a:latin typeface="Avenir Next LT Pro" panose="020B0504020202020204" pitchFamily="34" charset="77"/>
                        </a:rPr>
                        <a:t>Local Green Waste Program</a:t>
                      </a:r>
                    </a:p>
                  </a:txBody>
                  <a:tcPr anchor="ctr"/>
                </a:tc>
                <a:tc>
                  <a:txBody>
                    <a:bodyPr/>
                    <a:lstStyle/>
                    <a:p>
                      <a:pPr algn="ctr"/>
                      <a:r>
                        <a:rPr lang="en-US" sz="1400" b="0" dirty="0">
                          <a:latin typeface="Avenir Next LT Pro" panose="020B0504020202020204" pitchFamily="34" charset="77"/>
                        </a:rPr>
                        <a:t>Insurance Products</a:t>
                      </a:r>
                    </a:p>
                  </a:txBody>
                  <a:tcPr anchor="ctr"/>
                </a:tc>
                <a:tc>
                  <a:txBody>
                    <a:bodyPr/>
                    <a:lstStyle/>
                    <a:p>
                      <a:pPr algn="ctr"/>
                      <a:r>
                        <a:rPr lang="en-US" sz="1400" b="0" dirty="0">
                          <a:latin typeface="Avenir Next LT Pro" panose="020B0504020202020204" pitchFamily="34" charset="77"/>
                        </a:rPr>
                        <a:t>Produce or Own Biomass</a:t>
                      </a:r>
                    </a:p>
                  </a:txBody>
                  <a:tcPr anchor="ctr"/>
                </a:tc>
                <a:extLst>
                  <a:ext uri="{0D108BD9-81ED-4DB2-BD59-A6C34878D82A}">
                    <a16:rowId xmlns:a16="http://schemas.microsoft.com/office/drawing/2014/main" val="479928716"/>
                  </a:ext>
                </a:extLst>
              </a:tr>
              <a:tr h="564398">
                <a:tc>
                  <a:txBody>
                    <a:bodyPr/>
                    <a:lstStyle/>
                    <a:p>
                      <a:pPr algn="ctr"/>
                      <a:r>
                        <a:rPr lang="en-US" sz="1600" dirty="0">
                          <a:solidFill>
                            <a:schemeClr val="accent3">
                              <a:lumMod val="50000"/>
                            </a:schemeClr>
                          </a:solidFill>
                          <a:latin typeface="Bodoni MT" panose="02070603080606020203" pitchFamily="18" charset="77"/>
                        </a:rPr>
                        <a:t>Water Agency JPA</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4</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2</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2</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3</a:t>
                      </a:r>
                    </a:p>
                  </a:txBody>
                  <a:tcPr anchor="ctr">
                    <a:solidFill>
                      <a:schemeClr val="tx2">
                        <a:lumMod val="20000"/>
                        <a:lumOff val="80000"/>
                      </a:schemeClr>
                    </a:solidFill>
                  </a:tcPr>
                </a:tc>
                <a:extLst>
                  <a:ext uri="{0D108BD9-81ED-4DB2-BD59-A6C34878D82A}">
                    <a16:rowId xmlns:a16="http://schemas.microsoft.com/office/drawing/2014/main" val="1760208656"/>
                  </a:ext>
                </a:extLst>
              </a:tr>
              <a:tr h="564398">
                <a:tc>
                  <a:txBody>
                    <a:bodyPr/>
                    <a:lstStyle/>
                    <a:p>
                      <a:pPr algn="ctr"/>
                      <a:r>
                        <a:rPr lang="en-US" sz="1600" dirty="0">
                          <a:solidFill>
                            <a:schemeClr val="accent3">
                              <a:lumMod val="50000"/>
                            </a:schemeClr>
                          </a:solidFill>
                          <a:latin typeface="Bodoni MT" panose="02070603080606020203" pitchFamily="18" charset="77"/>
                        </a:rPr>
                        <a:t>State/ Local JPA</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5</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2</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5</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3</a:t>
                      </a:r>
                    </a:p>
                  </a:txBody>
                  <a:tcPr anchor="ctr">
                    <a:solidFill>
                      <a:schemeClr val="accent5">
                        <a:lumMod val="20000"/>
                        <a:lumOff val="80000"/>
                      </a:schemeClr>
                    </a:solidFill>
                  </a:tcPr>
                </a:tc>
                <a:extLst>
                  <a:ext uri="{0D108BD9-81ED-4DB2-BD59-A6C34878D82A}">
                    <a16:rowId xmlns:a16="http://schemas.microsoft.com/office/drawing/2014/main" val="3634243071"/>
                  </a:ext>
                </a:extLst>
              </a:tr>
              <a:tr h="564398">
                <a:tc>
                  <a:txBody>
                    <a:bodyPr/>
                    <a:lstStyle/>
                    <a:p>
                      <a:pPr algn="ctr"/>
                      <a:r>
                        <a:rPr lang="en-US" sz="1600" dirty="0">
                          <a:solidFill>
                            <a:schemeClr val="accent3">
                              <a:lumMod val="50000"/>
                            </a:schemeClr>
                          </a:solidFill>
                          <a:latin typeface="Bodoni MT" panose="02070603080606020203" pitchFamily="18" charset="77"/>
                        </a:rPr>
                        <a:t>County/City JPA</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4</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5</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3</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3</a:t>
                      </a:r>
                    </a:p>
                  </a:txBody>
                  <a:tcPr anchor="ctr">
                    <a:solidFill>
                      <a:schemeClr val="tx2">
                        <a:lumMod val="20000"/>
                        <a:lumOff val="80000"/>
                      </a:schemeClr>
                    </a:solidFill>
                  </a:tcPr>
                </a:tc>
                <a:extLst>
                  <a:ext uri="{0D108BD9-81ED-4DB2-BD59-A6C34878D82A}">
                    <a16:rowId xmlns:a16="http://schemas.microsoft.com/office/drawing/2014/main" val="415808797"/>
                  </a:ext>
                </a:extLst>
              </a:tr>
              <a:tr h="564398">
                <a:tc>
                  <a:txBody>
                    <a:bodyPr/>
                    <a:lstStyle/>
                    <a:p>
                      <a:pPr algn="ctr"/>
                      <a:r>
                        <a:rPr lang="en-US" sz="1600" dirty="0">
                          <a:solidFill>
                            <a:schemeClr val="accent3">
                              <a:lumMod val="50000"/>
                            </a:schemeClr>
                          </a:solidFill>
                          <a:latin typeface="Bodoni MT" panose="02070603080606020203" pitchFamily="18" charset="77"/>
                        </a:rPr>
                        <a:t>Wildfire Prevention Authority</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2</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4</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2</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5</a:t>
                      </a:r>
                    </a:p>
                  </a:txBody>
                  <a:tcPr anchor="ctr">
                    <a:solidFill>
                      <a:schemeClr val="accent5">
                        <a:lumMod val="20000"/>
                        <a:lumOff val="80000"/>
                      </a:schemeClr>
                    </a:solidFill>
                  </a:tcPr>
                </a:tc>
                <a:extLst>
                  <a:ext uri="{0D108BD9-81ED-4DB2-BD59-A6C34878D82A}">
                    <a16:rowId xmlns:a16="http://schemas.microsoft.com/office/drawing/2014/main" val="380950325"/>
                  </a:ext>
                </a:extLst>
              </a:tr>
            </a:tbl>
          </a:graphicData>
        </a:graphic>
      </p:graphicFrame>
      <p:sp>
        <p:nvSpPr>
          <p:cNvPr id="2" name="Date Placeholder 1">
            <a:extLst>
              <a:ext uri="{FF2B5EF4-FFF2-40B4-BE49-F238E27FC236}">
                <a16:creationId xmlns:a16="http://schemas.microsoft.com/office/drawing/2014/main" id="{A6B7D868-8C99-41F3-92E4-A7E8A52FAE7E}"/>
              </a:ext>
            </a:extLst>
          </p:cNvPr>
          <p:cNvSpPr>
            <a:spLocks noGrp="1"/>
          </p:cNvSpPr>
          <p:nvPr>
            <p:ph type="dt" sz="half" idx="10"/>
          </p:nvPr>
        </p:nvSpPr>
        <p:spPr/>
        <p:txBody>
          <a:bodyPr/>
          <a:lstStyle/>
          <a:p>
            <a:r>
              <a:rPr lang="en-US" dirty="0"/>
              <a:t>2024</a:t>
            </a:r>
          </a:p>
        </p:txBody>
      </p:sp>
      <p:sp>
        <p:nvSpPr>
          <p:cNvPr id="3" name="Footer Placeholder 2">
            <a:extLst>
              <a:ext uri="{FF2B5EF4-FFF2-40B4-BE49-F238E27FC236}">
                <a16:creationId xmlns:a16="http://schemas.microsoft.com/office/drawing/2014/main" id="{F9631377-83F5-4EAD-885B-C6B1F7585C0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4" name="Slide Number Placeholder 3">
            <a:extLst>
              <a:ext uri="{FF2B5EF4-FFF2-40B4-BE49-F238E27FC236}">
                <a16:creationId xmlns:a16="http://schemas.microsoft.com/office/drawing/2014/main" id="{9B60A718-7E5A-4370-AFB2-C0EBC1706640}"/>
              </a:ext>
            </a:extLst>
          </p:cNvPr>
          <p:cNvSpPr>
            <a:spLocks noGrp="1"/>
          </p:cNvSpPr>
          <p:nvPr>
            <p:ph type="sldNum" sz="quarter" idx="12"/>
          </p:nvPr>
        </p:nvSpPr>
        <p:spPr/>
        <p:txBody>
          <a:bodyPr/>
          <a:lstStyle/>
          <a:p>
            <a:fld id="{294A09A9-5501-47C1-A89A-A340965A2BE2}" type="slidenum">
              <a:rPr lang="en-US" smtClean="0"/>
              <a:pPr/>
              <a:t>11</a:t>
            </a:fld>
            <a:endParaRPr lang="en-US" dirty="0"/>
          </a:p>
        </p:txBody>
      </p:sp>
    </p:spTree>
    <p:extLst>
      <p:ext uri="{BB962C8B-B14F-4D97-AF65-F5344CB8AC3E}">
        <p14:creationId xmlns:p14="http://schemas.microsoft.com/office/powerpoint/2010/main" val="3645578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47" descr="close up of cut logs of wood">
            <a:extLst>
              <a:ext uri="{FF2B5EF4-FFF2-40B4-BE49-F238E27FC236}">
                <a16:creationId xmlns:a16="http://schemas.microsoft.com/office/drawing/2014/main" id="{1F248690-974B-4931-81FC-51CD3F679A29}"/>
              </a:ext>
            </a:extLst>
          </p:cNvPr>
          <p:cNvPicPr>
            <a:picLocks noGrp="1" noChangeAspect="1"/>
          </p:cNvPicPr>
          <p:nvPr>
            <p:ph type="pic" sz="quarter" idx="22"/>
          </p:nvPr>
        </p:nvPicPr>
        <p:blipFill rotWithShape="1">
          <a:blip r:embed="rId2" cstate="email">
            <a:extLst>
              <a:ext uri="{28A0092B-C50C-407E-A947-70E740481C1C}">
                <a14:useLocalDpi xmlns:a14="http://schemas.microsoft.com/office/drawing/2010/main"/>
              </a:ext>
            </a:extLst>
          </a:blip>
          <a:srcRect/>
          <a:stretch/>
        </p:blipFill>
        <p:spPr>
          <a:xfrm>
            <a:off x="0" y="0"/>
            <a:ext cx="12192000" cy="1662113"/>
          </a:xfrm>
        </p:spPr>
      </p:pic>
      <p:sp>
        <p:nvSpPr>
          <p:cNvPr id="50" name="Title 49">
            <a:extLst>
              <a:ext uri="{FF2B5EF4-FFF2-40B4-BE49-F238E27FC236}">
                <a16:creationId xmlns:a16="http://schemas.microsoft.com/office/drawing/2014/main" id="{DECB401E-988F-466F-9DA1-EE593252B045}"/>
              </a:ext>
            </a:extLst>
          </p:cNvPr>
          <p:cNvSpPr>
            <a:spLocks noGrp="1"/>
          </p:cNvSpPr>
          <p:nvPr>
            <p:ph type="title"/>
          </p:nvPr>
        </p:nvSpPr>
        <p:spPr/>
        <p:txBody>
          <a:bodyPr>
            <a:normAutofit/>
          </a:bodyPr>
          <a:lstStyle/>
          <a:p>
            <a:r>
              <a:rPr lang="en-US" sz="4400" dirty="0"/>
              <a:t>Other Model Options Pros and Cons</a:t>
            </a:r>
          </a:p>
        </p:txBody>
      </p:sp>
      <p:graphicFrame>
        <p:nvGraphicFramePr>
          <p:cNvPr id="54" name="Table 4">
            <a:extLst>
              <a:ext uri="{FF2B5EF4-FFF2-40B4-BE49-F238E27FC236}">
                <a16:creationId xmlns:a16="http://schemas.microsoft.com/office/drawing/2014/main" id="{4D705512-A56F-44AE-A671-799CF8DEC086}"/>
              </a:ext>
            </a:extLst>
          </p:cNvPr>
          <p:cNvGraphicFramePr>
            <a:graphicFrameLocks noGrp="1"/>
          </p:cNvGraphicFramePr>
          <p:nvPr>
            <p:ph type="tbl" sz="quarter" idx="23"/>
            <p:extLst>
              <p:ext uri="{D42A27DB-BD31-4B8C-83A1-F6EECF244321}">
                <p14:modId xmlns:p14="http://schemas.microsoft.com/office/powerpoint/2010/main" val="3505640867"/>
              </p:ext>
            </p:extLst>
          </p:nvPr>
        </p:nvGraphicFramePr>
        <p:xfrm>
          <a:off x="1096963" y="2762250"/>
          <a:ext cx="9994390" cy="3003834"/>
        </p:xfrm>
        <a:graphic>
          <a:graphicData uri="http://schemas.openxmlformats.org/drawingml/2006/table">
            <a:tbl>
              <a:tblPr firstRow="1" bandRow="1">
                <a:tableStyleId>{F5AB1C69-6EDB-4FF4-983F-18BD219EF322}</a:tableStyleId>
              </a:tblPr>
              <a:tblGrid>
                <a:gridCol w="1998878">
                  <a:extLst>
                    <a:ext uri="{9D8B030D-6E8A-4147-A177-3AD203B41FA5}">
                      <a16:colId xmlns:a16="http://schemas.microsoft.com/office/drawing/2014/main" val="1689330750"/>
                    </a:ext>
                  </a:extLst>
                </a:gridCol>
                <a:gridCol w="1998878">
                  <a:extLst>
                    <a:ext uri="{9D8B030D-6E8A-4147-A177-3AD203B41FA5}">
                      <a16:colId xmlns:a16="http://schemas.microsoft.com/office/drawing/2014/main" val="2660631934"/>
                    </a:ext>
                  </a:extLst>
                </a:gridCol>
                <a:gridCol w="1998878">
                  <a:extLst>
                    <a:ext uri="{9D8B030D-6E8A-4147-A177-3AD203B41FA5}">
                      <a16:colId xmlns:a16="http://schemas.microsoft.com/office/drawing/2014/main" val="3909717689"/>
                    </a:ext>
                  </a:extLst>
                </a:gridCol>
                <a:gridCol w="1998878">
                  <a:extLst>
                    <a:ext uri="{9D8B030D-6E8A-4147-A177-3AD203B41FA5}">
                      <a16:colId xmlns:a16="http://schemas.microsoft.com/office/drawing/2014/main" val="1603189107"/>
                    </a:ext>
                  </a:extLst>
                </a:gridCol>
                <a:gridCol w="1998878">
                  <a:extLst>
                    <a:ext uri="{9D8B030D-6E8A-4147-A177-3AD203B41FA5}">
                      <a16:colId xmlns:a16="http://schemas.microsoft.com/office/drawing/2014/main" val="2755691855"/>
                    </a:ext>
                  </a:extLst>
                </a:gridCol>
              </a:tblGrid>
              <a:tr h="564398">
                <a:tc>
                  <a:txBody>
                    <a:bodyPr/>
                    <a:lstStyle/>
                    <a:p>
                      <a:pPr algn="ctr"/>
                      <a:r>
                        <a:rPr lang="en-US" dirty="0">
                          <a:latin typeface="Bodoni MT" panose="02070603080606020203" pitchFamily="18" charset="77"/>
                        </a:rPr>
                        <a:t>Options</a:t>
                      </a:r>
                    </a:p>
                  </a:txBody>
                  <a:tcPr anchor="ctr"/>
                </a:tc>
                <a:tc>
                  <a:txBody>
                    <a:bodyPr/>
                    <a:lstStyle/>
                    <a:p>
                      <a:pPr algn="ctr"/>
                      <a:r>
                        <a:rPr lang="en-US" sz="1400" b="0" dirty="0">
                          <a:latin typeface="Avenir Next LT Pro" panose="020B0504020202020204" pitchFamily="34" charset="77"/>
                        </a:rPr>
                        <a:t>Need for ballot measure related funding</a:t>
                      </a:r>
                    </a:p>
                  </a:txBody>
                  <a:tcPr anchor="ctr"/>
                </a:tc>
                <a:tc>
                  <a:txBody>
                    <a:bodyPr/>
                    <a:lstStyle/>
                    <a:p>
                      <a:pPr algn="ctr"/>
                      <a:r>
                        <a:rPr lang="en-US" sz="1400" b="0" dirty="0">
                          <a:latin typeface="Avenir Next LT Pro" panose="020B0504020202020204" pitchFamily="34" charset="77"/>
                        </a:rPr>
                        <a:t>Strong local control</a:t>
                      </a:r>
                    </a:p>
                  </a:txBody>
                  <a:tcPr anchor="ctr"/>
                </a:tc>
                <a:tc>
                  <a:txBody>
                    <a:bodyPr/>
                    <a:lstStyle/>
                    <a:p>
                      <a:pPr algn="ctr"/>
                      <a:r>
                        <a:rPr lang="en-US" sz="1400" b="0" dirty="0">
                          <a:latin typeface="Avenir Next LT Pro" panose="020B0504020202020204" pitchFamily="34" charset="77"/>
                        </a:rPr>
                        <a:t>Infrastructure ownership options</a:t>
                      </a:r>
                    </a:p>
                  </a:txBody>
                  <a:tcPr anchor="ctr"/>
                </a:tc>
                <a:tc>
                  <a:txBody>
                    <a:bodyPr/>
                    <a:lstStyle/>
                    <a:p>
                      <a:pPr algn="ctr"/>
                      <a:r>
                        <a:rPr lang="en-US" sz="1400" b="0" dirty="0">
                          <a:latin typeface="Avenir Next LT Pro" panose="020B0504020202020204" pitchFamily="34" charset="77"/>
                        </a:rPr>
                        <a:t>Potential Good Neighbor Authority accounting benefits</a:t>
                      </a:r>
                    </a:p>
                  </a:txBody>
                  <a:tcPr anchor="ctr"/>
                </a:tc>
                <a:extLst>
                  <a:ext uri="{0D108BD9-81ED-4DB2-BD59-A6C34878D82A}">
                    <a16:rowId xmlns:a16="http://schemas.microsoft.com/office/drawing/2014/main" val="479928716"/>
                  </a:ext>
                </a:extLst>
              </a:tr>
              <a:tr h="564398">
                <a:tc>
                  <a:txBody>
                    <a:bodyPr/>
                    <a:lstStyle/>
                    <a:p>
                      <a:pPr algn="ctr"/>
                      <a:r>
                        <a:rPr lang="en-US" sz="1600" dirty="0">
                          <a:solidFill>
                            <a:schemeClr val="accent3">
                              <a:lumMod val="50000"/>
                            </a:schemeClr>
                          </a:solidFill>
                          <a:latin typeface="Bodoni MT" panose="02070603080606020203" pitchFamily="18" charset="77"/>
                        </a:rPr>
                        <a:t>Water Agency JPA</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Maybe</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No</a:t>
                      </a:r>
                    </a:p>
                  </a:txBody>
                  <a:tcPr anchor="ctr">
                    <a:solidFill>
                      <a:schemeClr val="tx2">
                        <a:lumMod val="20000"/>
                        <a:lumOff val="80000"/>
                      </a:schemeClr>
                    </a:solidFill>
                  </a:tcPr>
                </a:tc>
                <a:extLst>
                  <a:ext uri="{0D108BD9-81ED-4DB2-BD59-A6C34878D82A}">
                    <a16:rowId xmlns:a16="http://schemas.microsoft.com/office/drawing/2014/main" val="1760208656"/>
                  </a:ext>
                </a:extLst>
              </a:tr>
              <a:tr h="564398">
                <a:tc>
                  <a:txBody>
                    <a:bodyPr/>
                    <a:lstStyle/>
                    <a:p>
                      <a:pPr algn="ctr"/>
                      <a:r>
                        <a:rPr lang="en-US" sz="1600" dirty="0">
                          <a:solidFill>
                            <a:schemeClr val="accent3">
                              <a:lumMod val="50000"/>
                            </a:schemeClr>
                          </a:solidFill>
                          <a:latin typeface="Bodoni MT" panose="02070603080606020203" pitchFamily="18" charset="77"/>
                        </a:rPr>
                        <a:t>State/ Local JPA</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No</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No</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Maybe</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accent5">
                        <a:lumMod val="20000"/>
                        <a:lumOff val="80000"/>
                      </a:schemeClr>
                    </a:solidFill>
                  </a:tcPr>
                </a:tc>
                <a:extLst>
                  <a:ext uri="{0D108BD9-81ED-4DB2-BD59-A6C34878D82A}">
                    <a16:rowId xmlns:a16="http://schemas.microsoft.com/office/drawing/2014/main" val="3634243071"/>
                  </a:ext>
                </a:extLst>
              </a:tr>
              <a:tr h="564398">
                <a:tc>
                  <a:txBody>
                    <a:bodyPr/>
                    <a:lstStyle/>
                    <a:p>
                      <a:pPr algn="ctr"/>
                      <a:r>
                        <a:rPr lang="en-US" sz="1600" dirty="0">
                          <a:solidFill>
                            <a:schemeClr val="accent3">
                              <a:lumMod val="50000"/>
                            </a:schemeClr>
                          </a:solidFill>
                          <a:latin typeface="Bodoni MT" panose="02070603080606020203" pitchFamily="18" charset="77"/>
                        </a:rPr>
                        <a:t>County/City JPA</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Maybe</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tx2">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No</a:t>
                      </a:r>
                    </a:p>
                  </a:txBody>
                  <a:tcPr anchor="ctr">
                    <a:solidFill>
                      <a:schemeClr val="tx2">
                        <a:lumMod val="20000"/>
                        <a:lumOff val="80000"/>
                      </a:schemeClr>
                    </a:solidFill>
                  </a:tcPr>
                </a:tc>
                <a:extLst>
                  <a:ext uri="{0D108BD9-81ED-4DB2-BD59-A6C34878D82A}">
                    <a16:rowId xmlns:a16="http://schemas.microsoft.com/office/drawing/2014/main" val="415808797"/>
                  </a:ext>
                </a:extLst>
              </a:tr>
              <a:tr h="564398">
                <a:tc>
                  <a:txBody>
                    <a:bodyPr/>
                    <a:lstStyle/>
                    <a:p>
                      <a:pPr algn="ctr"/>
                      <a:r>
                        <a:rPr lang="en-US" sz="1600" dirty="0">
                          <a:solidFill>
                            <a:schemeClr val="accent3">
                              <a:lumMod val="50000"/>
                            </a:schemeClr>
                          </a:solidFill>
                          <a:latin typeface="Bodoni MT" panose="02070603080606020203" pitchFamily="18" charset="77"/>
                        </a:rPr>
                        <a:t>Wildfire Prevention Authority</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Yes</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Maybe</a:t>
                      </a:r>
                    </a:p>
                  </a:txBody>
                  <a:tcPr anchor="ctr">
                    <a:solidFill>
                      <a:schemeClr val="accent5">
                        <a:lumMod val="20000"/>
                        <a:lumOff val="80000"/>
                      </a:schemeClr>
                    </a:solidFill>
                  </a:tcPr>
                </a:tc>
                <a:tc>
                  <a:txBody>
                    <a:bodyPr/>
                    <a:lstStyle/>
                    <a:p>
                      <a:pPr algn="ctr"/>
                      <a:r>
                        <a:rPr lang="en-US" sz="1600" dirty="0">
                          <a:solidFill>
                            <a:schemeClr val="accent3">
                              <a:lumMod val="50000"/>
                            </a:schemeClr>
                          </a:solidFill>
                          <a:latin typeface="Bodoni MT" panose="02070603080606020203" pitchFamily="18" charset="77"/>
                        </a:rPr>
                        <a:t>No</a:t>
                      </a:r>
                    </a:p>
                  </a:txBody>
                  <a:tcPr anchor="ctr">
                    <a:solidFill>
                      <a:schemeClr val="accent5">
                        <a:lumMod val="20000"/>
                        <a:lumOff val="80000"/>
                      </a:schemeClr>
                    </a:solidFill>
                  </a:tcPr>
                </a:tc>
                <a:extLst>
                  <a:ext uri="{0D108BD9-81ED-4DB2-BD59-A6C34878D82A}">
                    <a16:rowId xmlns:a16="http://schemas.microsoft.com/office/drawing/2014/main" val="380950325"/>
                  </a:ext>
                </a:extLst>
              </a:tr>
            </a:tbl>
          </a:graphicData>
        </a:graphic>
      </p:graphicFrame>
      <p:sp>
        <p:nvSpPr>
          <p:cNvPr id="2" name="Date Placeholder 1">
            <a:extLst>
              <a:ext uri="{FF2B5EF4-FFF2-40B4-BE49-F238E27FC236}">
                <a16:creationId xmlns:a16="http://schemas.microsoft.com/office/drawing/2014/main" id="{A6B7D868-8C99-41F3-92E4-A7E8A52FAE7E}"/>
              </a:ext>
            </a:extLst>
          </p:cNvPr>
          <p:cNvSpPr>
            <a:spLocks noGrp="1"/>
          </p:cNvSpPr>
          <p:nvPr>
            <p:ph type="dt" sz="half" idx="10"/>
          </p:nvPr>
        </p:nvSpPr>
        <p:spPr/>
        <p:txBody>
          <a:bodyPr/>
          <a:lstStyle/>
          <a:p>
            <a:r>
              <a:rPr lang="en-US" dirty="0"/>
              <a:t>2024</a:t>
            </a:r>
          </a:p>
        </p:txBody>
      </p:sp>
      <p:sp>
        <p:nvSpPr>
          <p:cNvPr id="3" name="Footer Placeholder 2">
            <a:extLst>
              <a:ext uri="{FF2B5EF4-FFF2-40B4-BE49-F238E27FC236}">
                <a16:creationId xmlns:a16="http://schemas.microsoft.com/office/drawing/2014/main" id="{F9631377-83F5-4EAD-885B-C6B1F7585C0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4" name="Slide Number Placeholder 3">
            <a:extLst>
              <a:ext uri="{FF2B5EF4-FFF2-40B4-BE49-F238E27FC236}">
                <a16:creationId xmlns:a16="http://schemas.microsoft.com/office/drawing/2014/main" id="{9B60A718-7E5A-4370-AFB2-C0EBC1706640}"/>
              </a:ext>
            </a:extLst>
          </p:cNvPr>
          <p:cNvSpPr>
            <a:spLocks noGrp="1"/>
          </p:cNvSpPr>
          <p:nvPr>
            <p:ph type="sldNum" sz="quarter" idx="12"/>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658630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376629" y="611455"/>
            <a:ext cx="10646275" cy="1356607"/>
          </a:xfrm>
        </p:spPr>
        <p:txBody>
          <a:bodyPr>
            <a:normAutofit/>
          </a:bodyPr>
          <a:lstStyle/>
          <a:p>
            <a:r>
              <a:rPr lang="en-US" dirty="0"/>
              <a:t>The Steps to Creation of JPA</a:t>
            </a:r>
          </a:p>
        </p:txBody>
      </p:sp>
      <p:graphicFrame>
        <p:nvGraphicFramePr>
          <p:cNvPr id="20" name="Content Placeholder 3" descr="Timeline Placeholder ">
            <a:extLst>
              <a:ext uri="{FF2B5EF4-FFF2-40B4-BE49-F238E27FC236}">
                <a16:creationId xmlns:a16="http://schemas.microsoft.com/office/drawing/2014/main" id="{55B7DA05-BBA9-403A-A4F8-54AB693ADBEA}"/>
              </a:ext>
            </a:extLst>
          </p:cNvPr>
          <p:cNvGraphicFramePr>
            <a:graphicFrameLocks noGrp="1"/>
          </p:cNvGraphicFramePr>
          <p:nvPr>
            <p:ph idx="1"/>
            <p:extLst>
              <p:ext uri="{D42A27DB-BD31-4B8C-83A1-F6EECF244321}">
                <p14:modId xmlns:p14="http://schemas.microsoft.com/office/powerpoint/2010/main" val="2212518373"/>
              </p:ext>
            </p:extLst>
          </p:nvPr>
        </p:nvGraphicFramePr>
        <p:xfrm>
          <a:off x="376238" y="1884363"/>
          <a:ext cx="11380787"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extBox 13">
            <a:extLst>
              <a:ext uri="{FF2B5EF4-FFF2-40B4-BE49-F238E27FC236}">
                <a16:creationId xmlns:a16="http://schemas.microsoft.com/office/drawing/2014/main" id="{AEC0B33A-D534-FB45-853C-AF1432B8D93B}"/>
              </a:ext>
            </a:extLst>
          </p:cNvPr>
          <p:cNvSpPr txBox="1"/>
          <p:nvPr/>
        </p:nvSpPr>
        <p:spPr>
          <a:xfrm>
            <a:off x="449081" y="2210791"/>
            <a:ext cx="596900" cy="523220"/>
          </a:xfrm>
          <a:prstGeom prst="rect">
            <a:avLst/>
          </a:prstGeom>
          <a:noFill/>
        </p:spPr>
        <p:txBody>
          <a:bodyPr wrap="square" rtlCol="0">
            <a:spAutoFit/>
          </a:bodyPr>
          <a:lstStyle/>
          <a:p>
            <a:pPr algn="ctr"/>
            <a:r>
              <a:rPr lang="en-US" sz="2800" b="1" dirty="0">
                <a:solidFill>
                  <a:schemeClr val="bg1"/>
                </a:solidFill>
                <a:latin typeface="Avenir Book" panose="02000503020000020003" pitchFamily="2" charset="0"/>
              </a:rPr>
              <a:t>1</a:t>
            </a:r>
          </a:p>
        </p:txBody>
      </p:sp>
      <p:sp>
        <p:nvSpPr>
          <p:cNvPr id="15" name="TextBox 14">
            <a:extLst>
              <a:ext uri="{FF2B5EF4-FFF2-40B4-BE49-F238E27FC236}">
                <a16:creationId xmlns:a16="http://schemas.microsoft.com/office/drawing/2014/main" id="{1FAE4DA8-B75A-4049-9257-CD1F16CE2C46}"/>
              </a:ext>
            </a:extLst>
          </p:cNvPr>
          <p:cNvSpPr txBox="1"/>
          <p:nvPr/>
        </p:nvSpPr>
        <p:spPr>
          <a:xfrm>
            <a:off x="2789575" y="2210791"/>
            <a:ext cx="596900" cy="523220"/>
          </a:xfrm>
          <a:prstGeom prst="rect">
            <a:avLst/>
          </a:prstGeom>
          <a:noFill/>
        </p:spPr>
        <p:txBody>
          <a:bodyPr wrap="square" rtlCol="0">
            <a:spAutoFit/>
          </a:bodyPr>
          <a:lstStyle/>
          <a:p>
            <a:pPr algn="ctr"/>
            <a:r>
              <a:rPr lang="en-US" sz="2800" b="1" dirty="0">
                <a:solidFill>
                  <a:schemeClr val="bg1"/>
                </a:solidFill>
                <a:latin typeface="Avenir Book" panose="02000503020000020003" pitchFamily="2" charset="0"/>
              </a:rPr>
              <a:t>2</a:t>
            </a:r>
          </a:p>
        </p:txBody>
      </p:sp>
      <p:sp>
        <p:nvSpPr>
          <p:cNvPr id="16" name="TextBox 15">
            <a:extLst>
              <a:ext uri="{FF2B5EF4-FFF2-40B4-BE49-F238E27FC236}">
                <a16:creationId xmlns:a16="http://schemas.microsoft.com/office/drawing/2014/main" id="{B7A3DFC3-AC65-444F-8AC3-179CA0BB4E2B}"/>
              </a:ext>
            </a:extLst>
          </p:cNvPr>
          <p:cNvSpPr txBox="1"/>
          <p:nvPr/>
        </p:nvSpPr>
        <p:spPr>
          <a:xfrm>
            <a:off x="5128950" y="2210791"/>
            <a:ext cx="596900" cy="523220"/>
          </a:xfrm>
          <a:prstGeom prst="rect">
            <a:avLst/>
          </a:prstGeom>
          <a:noFill/>
        </p:spPr>
        <p:txBody>
          <a:bodyPr wrap="square" rtlCol="0">
            <a:spAutoFit/>
          </a:bodyPr>
          <a:lstStyle/>
          <a:p>
            <a:pPr algn="ctr"/>
            <a:r>
              <a:rPr lang="en-US" sz="2800" b="1" dirty="0">
                <a:solidFill>
                  <a:schemeClr val="bg1"/>
                </a:solidFill>
                <a:latin typeface="Avenir Book" panose="02000503020000020003" pitchFamily="2" charset="0"/>
              </a:rPr>
              <a:t>3</a:t>
            </a:r>
          </a:p>
        </p:txBody>
      </p:sp>
      <p:sp>
        <p:nvSpPr>
          <p:cNvPr id="17" name="TextBox 16">
            <a:extLst>
              <a:ext uri="{FF2B5EF4-FFF2-40B4-BE49-F238E27FC236}">
                <a16:creationId xmlns:a16="http://schemas.microsoft.com/office/drawing/2014/main" id="{8E61885E-DB83-D941-A7EE-93BC595C6D20}"/>
              </a:ext>
            </a:extLst>
          </p:cNvPr>
          <p:cNvSpPr txBox="1"/>
          <p:nvPr/>
        </p:nvSpPr>
        <p:spPr>
          <a:xfrm>
            <a:off x="7456750" y="2210791"/>
            <a:ext cx="596900" cy="523220"/>
          </a:xfrm>
          <a:prstGeom prst="rect">
            <a:avLst/>
          </a:prstGeom>
          <a:noFill/>
        </p:spPr>
        <p:txBody>
          <a:bodyPr wrap="square" rtlCol="0">
            <a:spAutoFit/>
          </a:bodyPr>
          <a:lstStyle/>
          <a:p>
            <a:pPr algn="ctr"/>
            <a:r>
              <a:rPr lang="en-US" sz="2800" b="1" dirty="0">
                <a:solidFill>
                  <a:schemeClr val="bg1"/>
                </a:solidFill>
                <a:latin typeface="Avenir Book" panose="02000503020000020003" pitchFamily="2" charset="0"/>
              </a:rPr>
              <a:t>4</a:t>
            </a:r>
          </a:p>
        </p:txBody>
      </p:sp>
      <p:sp>
        <p:nvSpPr>
          <p:cNvPr id="18" name="TextBox 17">
            <a:extLst>
              <a:ext uri="{FF2B5EF4-FFF2-40B4-BE49-F238E27FC236}">
                <a16:creationId xmlns:a16="http://schemas.microsoft.com/office/drawing/2014/main" id="{A704F061-70E1-6D4F-9B9A-A0A759A9D5FB}"/>
              </a:ext>
            </a:extLst>
          </p:cNvPr>
          <p:cNvSpPr txBox="1"/>
          <p:nvPr/>
        </p:nvSpPr>
        <p:spPr>
          <a:xfrm>
            <a:off x="9785675" y="2210791"/>
            <a:ext cx="596900" cy="523220"/>
          </a:xfrm>
          <a:prstGeom prst="rect">
            <a:avLst/>
          </a:prstGeom>
          <a:noFill/>
        </p:spPr>
        <p:txBody>
          <a:bodyPr wrap="square" rtlCol="0">
            <a:spAutoFit/>
          </a:bodyPr>
          <a:lstStyle/>
          <a:p>
            <a:pPr algn="ctr"/>
            <a:r>
              <a:rPr lang="en-US" sz="2800" b="1" dirty="0">
                <a:solidFill>
                  <a:schemeClr val="bg1"/>
                </a:solidFill>
                <a:latin typeface="Avenir Book" panose="02000503020000020003" pitchFamily="2" charset="0"/>
              </a:rPr>
              <a:t>5</a:t>
            </a:r>
          </a:p>
        </p:txBody>
      </p:sp>
      <p:sp>
        <p:nvSpPr>
          <p:cNvPr id="3" name="Date Placeholder 2">
            <a:extLst>
              <a:ext uri="{FF2B5EF4-FFF2-40B4-BE49-F238E27FC236}">
                <a16:creationId xmlns:a16="http://schemas.microsoft.com/office/drawing/2014/main" id="{7F146531-6EC0-48FD-80AE-8A3EE92EB92D}"/>
              </a:ext>
            </a:extLst>
          </p:cNvPr>
          <p:cNvSpPr>
            <a:spLocks noGrp="1"/>
          </p:cNvSpPr>
          <p:nvPr>
            <p:ph type="dt" sz="half" idx="10"/>
          </p:nvPr>
        </p:nvSpPr>
        <p:spPr/>
        <p:txBody>
          <a:bodyPr/>
          <a:lstStyle/>
          <a:p>
            <a:r>
              <a:rPr lang="en-US" dirty="0"/>
              <a:t>2024</a:t>
            </a:r>
          </a:p>
        </p:txBody>
      </p:sp>
      <p:sp>
        <p:nvSpPr>
          <p:cNvPr id="4" name="Footer Placeholder 3">
            <a:extLst>
              <a:ext uri="{FF2B5EF4-FFF2-40B4-BE49-F238E27FC236}">
                <a16:creationId xmlns:a16="http://schemas.microsoft.com/office/drawing/2014/main" id="{CFE09ED5-D802-442D-BB67-70CC777DE04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5" name="Slide Number Placeholder 4">
            <a:extLst>
              <a:ext uri="{FF2B5EF4-FFF2-40B4-BE49-F238E27FC236}">
                <a16:creationId xmlns:a16="http://schemas.microsoft.com/office/drawing/2014/main" id="{B2FC2900-6AFB-48ED-9756-C297D5C59222}"/>
              </a:ext>
            </a:extLst>
          </p:cNvPr>
          <p:cNvSpPr>
            <a:spLocks noGrp="1"/>
          </p:cNvSpPr>
          <p:nvPr>
            <p:ph type="sldNum" sz="quarter" idx="12"/>
          </p:nvPr>
        </p:nvSpPr>
        <p:spPr/>
        <p:txBody>
          <a:bodyPr/>
          <a:lstStyle/>
          <a:p>
            <a:fld id="{294A09A9-5501-47C1-A89A-A340965A2BE2}" type="slidenum">
              <a:rPr lang="en-US" smtClean="0"/>
              <a:t>13</a:t>
            </a:fld>
            <a:endParaRPr lang="en-US" dirty="0"/>
          </a:p>
        </p:txBody>
      </p:sp>
    </p:spTree>
    <p:extLst>
      <p:ext uri="{BB962C8B-B14F-4D97-AF65-F5344CB8AC3E}">
        <p14:creationId xmlns:p14="http://schemas.microsoft.com/office/powerpoint/2010/main" val="700209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FD90-4F0C-2B44-97CD-683630477E54}"/>
              </a:ext>
            </a:extLst>
          </p:cNvPr>
          <p:cNvSpPr>
            <a:spLocks noGrp="1"/>
          </p:cNvSpPr>
          <p:nvPr>
            <p:ph type="title"/>
          </p:nvPr>
        </p:nvSpPr>
        <p:spPr>
          <a:xfrm>
            <a:off x="376629" y="611455"/>
            <a:ext cx="10646275" cy="1356607"/>
          </a:xfrm>
        </p:spPr>
        <p:txBody>
          <a:bodyPr/>
          <a:lstStyle/>
          <a:p>
            <a:r>
              <a:rPr lang="en-US" dirty="0"/>
              <a:t>Timeline</a:t>
            </a:r>
          </a:p>
        </p:txBody>
      </p:sp>
      <p:graphicFrame>
        <p:nvGraphicFramePr>
          <p:cNvPr id="9" name="Diagram 2" descr="Timeline SmartArt graphic">
            <a:extLst>
              <a:ext uri="{FF2B5EF4-FFF2-40B4-BE49-F238E27FC236}">
                <a16:creationId xmlns:a16="http://schemas.microsoft.com/office/drawing/2014/main" id="{943579B3-F593-42FE-B851-B1972F37F777}"/>
              </a:ext>
            </a:extLst>
          </p:cNvPr>
          <p:cNvGraphicFramePr>
            <a:graphicFrameLocks noGrp="1"/>
          </p:cNvGraphicFramePr>
          <p:nvPr>
            <p:ph idx="1"/>
            <p:extLst>
              <p:ext uri="{D42A27DB-BD31-4B8C-83A1-F6EECF244321}">
                <p14:modId xmlns:p14="http://schemas.microsoft.com/office/powerpoint/2010/main" val="2529123326"/>
              </p:ext>
            </p:extLst>
          </p:nvPr>
        </p:nvGraphicFramePr>
        <p:xfrm>
          <a:off x="462988" y="1884363"/>
          <a:ext cx="1106424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AA1AA48B-2ADA-4EDE-A6E6-37E31D5493DA}"/>
              </a:ext>
            </a:extLst>
          </p:cNvPr>
          <p:cNvSpPr>
            <a:spLocks noGrp="1"/>
          </p:cNvSpPr>
          <p:nvPr>
            <p:ph type="dt" sz="half" idx="10"/>
          </p:nvPr>
        </p:nvSpPr>
        <p:spPr/>
        <p:txBody>
          <a:bodyPr/>
          <a:lstStyle/>
          <a:p>
            <a:r>
              <a:rPr lang="en-US" dirty="0"/>
              <a:t>2024</a:t>
            </a:r>
          </a:p>
        </p:txBody>
      </p:sp>
      <p:sp>
        <p:nvSpPr>
          <p:cNvPr id="4" name="Footer Placeholder 3">
            <a:extLst>
              <a:ext uri="{FF2B5EF4-FFF2-40B4-BE49-F238E27FC236}">
                <a16:creationId xmlns:a16="http://schemas.microsoft.com/office/drawing/2014/main" id="{A5341351-C218-4507-AC38-6444565B1C5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5" name="Slide Number Placeholder 4">
            <a:extLst>
              <a:ext uri="{FF2B5EF4-FFF2-40B4-BE49-F238E27FC236}">
                <a16:creationId xmlns:a16="http://schemas.microsoft.com/office/drawing/2014/main" id="{1E40B52F-F7A3-43E3-A23E-009C07061777}"/>
              </a:ext>
            </a:extLst>
          </p:cNvPr>
          <p:cNvSpPr>
            <a:spLocks noGrp="1"/>
          </p:cNvSpPr>
          <p:nvPr>
            <p:ph type="sldNum" sz="quarter" idx="12"/>
          </p:nvPr>
        </p:nvSpPr>
        <p:spPr/>
        <p:txBody>
          <a:bodyPr/>
          <a:lstStyle/>
          <a:p>
            <a:fld id="{294A09A9-5501-47C1-A89A-A340965A2BE2}" type="slidenum">
              <a:rPr lang="en-US" smtClean="0"/>
              <a:t>14</a:t>
            </a:fld>
            <a:endParaRPr lang="en-US" dirty="0"/>
          </a:p>
        </p:txBody>
      </p:sp>
      <p:sp>
        <p:nvSpPr>
          <p:cNvPr id="6" name="TextBox 5">
            <a:extLst>
              <a:ext uri="{FF2B5EF4-FFF2-40B4-BE49-F238E27FC236}">
                <a16:creationId xmlns:a16="http://schemas.microsoft.com/office/drawing/2014/main" id="{43DA4E76-3075-5262-5CBA-D6DC0D95031C}"/>
              </a:ext>
            </a:extLst>
          </p:cNvPr>
          <p:cNvSpPr txBox="1"/>
          <p:nvPr/>
        </p:nvSpPr>
        <p:spPr>
          <a:xfrm>
            <a:off x="2811517" y="4705273"/>
            <a:ext cx="2838534" cy="553998"/>
          </a:xfrm>
          <a:prstGeom prst="rect">
            <a:avLst/>
          </a:prstGeom>
          <a:noFill/>
        </p:spPr>
        <p:txBody>
          <a:bodyPr wrap="none" rtlCol="0">
            <a:spAutoFit/>
          </a:bodyPr>
          <a:lstStyle/>
          <a:p>
            <a:r>
              <a:rPr lang="en-US" sz="1500" dirty="0">
                <a:latin typeface="+mj-lt"/>
              </a:rPr>
              <a:t>Completion of research work</a:t>
            </a:r>
          </a:p>
          <a:p>
            <a:r>
              <a:rPr lang="en-US" sz="1500" dirty="0">
                <a:latin typeface="+mj-lt"/>
              </a:rPr>
              <a:t>Seek state funding for new entity</a:t>
            </a:r>
          </a:p>
        </p:txBody>
      </p:sp>
    </p:spTree>
    <p:extLst>
      <p:ext uri="{BB962C8B-B14F-4D97-AF65-F5344CB8AC3E}">
        <p14:creationId xmlns:p14="http://schemas.microsoft.com/office/powerpoint/2010/main" val="776614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close up of hollowed cut logs of wood">
            <a:extLst>
              <a:ext uri="{FF2B5EF4-FFF2-40B4-BE49-F238E27FC236}">
                <a16:creationId xmlns:a16="http://schemas.microsoft.com/office/drawing/2014/main" id="{30F2A250-52D7-4D99-BD0B-BCB3EA1B37E9}"/>
              </a:ext>
            </a:extLst>
          </p:cNvPr>
          <p:cNvPicPr>
            <a:picLocks noGrp="1" noChangeAspect="1"/>
          </p:cNvPicPr>
          <p:nvPr>
            <p:ph type="pic" sz="quarter" idx="10"/>
          </p:nvPr>
        </p:nvPicPr>
        <p:blipFill rotWithShape="1">
          <a:blip r:embed="rId2" cstate="email">
            <a:extLst>
              <a:ext uri="{BEBA8EAE-BF5A-486C-A8C5-ECC9F3942E4B}">
                <a14:imgProps xmlns:a14="http://schemas.microsoft.com/office/drawing/2010/main">
                  <a14:imgLayer r:embed="rId3">
                    <a14:imgEffect>
                      <a14:colorTemperature colorTemp="8800"/>
                    </a14:imgEffect>
                    <a14:imgEffect>
                      <a14:brightnessContrast bright="1000"/>
                    </a14:imgEffect>
                  </a14:imgLayer>
                </a14:imgProps>
              </a:ext>
              <a:ext uri="{28A0092B-C50C-407E-A947-70E740481C1C}">
                <a14:useLocalDpi xmlns:a14="http://schemas.microsoft.com/office/drawing/2010/main"/>
              </a:ext>
            </a:extLst>
          </a:blip>
          <a:srcRect/>
          <a:stretch/>
        </p:blipFill>
        <p:spPr>
          <a:xfrm>
            <a:off x="-85" y="-4763"/>
            <a:ext cx="5021348" cy="6858001"/>
          </a:xfrm>
        </p:spPr>
      </p:pic>
      <p:sp>
        <p:nvSpPr>
          <p:cNvPr id="32" name="Title 31">
            <a:extLst>
              <a:ext uri="{FF2B5EF4-FFF2-40B4-BE49-F238E27FC236}">
                <a16:creationId xmlns:a16="http://schemas.microsoft.com/office/drawing/2014/main" id="{F2959A91-4FC0-437D-AC15-2DA5FC8C7323}"/>
              </a:ext>
            </a:extLst>
          </p:cNvPr>
          <p:cNvSpPr>
            <a:spLocks noGrp="1"/>
          </p:cNvSpPr>
          <p:nvPr>
            <p:ph type="title"/>
          </p:nvPr>
        </p:nvSpPr>
        <p:spPr>
          <a:xfrm>
            <a:off x="677778" y="457201"/>
            <a:ext cx="4776538" cy="2285999"/>
          </a:xfrm>
        </p:spPr>
        <p:txBody>
          <a:bodyPr/>
          <a:lstStyle/>
          <a:p>
            <a:r>
              <a:rPr lang="en-US" dirty="0"/>
              <a:t>Summary</a:t>
            </a:r>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idx="1"/>
          </p:nvPr>
        </p:nvSpPr>
        <p:spPr>
          <a:xfrm>
            <a:off x="6096000" y="972959"/>
            <a:ext cx="5259388" cy="4953552"/>
          </a:xfrm>
        </p:spPr>
        <p:txBody>
          <a:bodyPr vert="horz" lIns="91440" tIns="45720" rIns="91440" bIns="45720" rtlCol="0" anchor="t">
            <a:normAutofit/>
          </a:bodyPr>
          <a:lstStyle/>
          <a:p>
            <a:r>
              <a:rPr lang="en-US" dirty="0"/>
              <a:t>There are thousands of JPAs at </a:t>
            </a:r>
            <a:r>
              <a:rPr lang="en-US" dirty="0" err="1"/>
              <a:t>workin</a:t>
            </a:r>
            <a:r>
              <a:rPr lang="en-US" dirty="0"/>
              <a:t> California today. Working with local agencies and potentially the State could bring new solutions to the biomass supply chain challenge.  A JPA is essentially a collaborative with more power to get things done.  JPA’s can hold players accountable and ensure more access to job markets, information, and public funding.  JPA entity development warrants significant consideration in the TCS region.</a:t>
            </a:r>
          </a:p>
        </p:txBody>
      </p:sp>
      <p:sp>
        <p:nvSpPr>
          <p:cNvPr id="2" name="Date Placeholder 1">
            <a:extLst>
              <a:ext uri="{FF2B5EF4-FFF2-40B4-BE49-F238E27FC236}">
                <a16:creationId xmlns:a16="http://schemas.microsoft.com/office/drawing/2014/main" id="{A8124124-F6BB-486F-96EC-75A0CC0B577C}"/>
              </a:ext>
            </a:extLst>
          </p:cNvPr>
          <p:cNvSpPr>
            <a:spLocks noGrp="1"/>
          </p:cNvSpPr>
          <p:nvPr>
            <p:ph type="dt" sz="half" idx="11"/>
          </p:nvPr>
        </p:nvSpPr>
        <p:spPr>
          <a:xfrm>
            <a:off x="381000" y="6356350"/>
            <a:ext cx="2743200" cy="365125"/>
          </a:xfrm>
        </p:spPr>
        <p:txBody>
          <a:bodyPr/>
          <a:lstStyle/>
          <a:p>
            <a:r>
              <a:rPr lang="en-US" dirty="0"/>
              <a:t>2024</a:t>
            </a:r>
          </a:p>
        </p:txBody>
      </p:sp>
      <p:sp>
        <p:nvSpPr>
          <p:cNvPr id="4" name="Footer Placeholder 3">
            <a:extLst>
              <a:ext uri="{FF2B5EF4-FFF2-40B4-BE49-F238E27FC236}">
                <a16:creationId xmlns:a16="http://schemas.microsoft.com/office/drawing/2014/main" id="{73062AD0-8136-4BB7-96DD-82347B32CAF6}"/>
              </a:ext>
            </a:extLst>
          </p:cNvPr>
          <p:cNvSpPr>
            <a:spLocks noGrp="1"/>
          </p:cNvSpPr>
          <p:nvPr>
            <p:ph type="ftr" sz="quarter" idx="12"/>
          </p:nvPr>
        </p:nvSpPr>
        <p:spPr>
          <a:xfrm>
            <a:off x="6096000" y="6356350"/>
            <a:ext cx="452755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5" name="Slide Number Placeholder 4">
            <a:extLst>
              <a:ext uri="{FF2B5EF4-FFF2-40B4-BE49-F238E27FC236}">
                <a16:creationId xmlns:a16="http://schemas.microsoft.com/office/drawing/2014/main" id="{A1FCEF05-3A03-4BED-B0DD-9680C07AD261}"/>
              </a:ext>
            </a:extLst>
          </p:cNvPr>
          <p:cNvSpPr>
            <a:spLocks noGrp="1"/>
          </p:cNvSpPr>
          <p:nvPr>
            <p:ph type="sldNum" sz="quarter" idx="13"/>
          </p:nvPr>
        </p:nvSpPr>
        <p:spPr>
          <a:xfrm>
            <a:off x="10713308" y="6356350"/>
            <a:ext cx="1097692" cy="365125"/>
          </a:xfrm>
        </p:spPr>
        <p:txBody>
          <a:bodyPr/>
          <a:lstStyle/>
          <a:p>
            <a:fld id="{294A09A9-5501-47C1-A89A-A340965A2BE2}" type="slidenum">
              <a:rPr lang="en-US" smtClean="0"/>
              <a:pPr/>
              <a:t>15</a:t>
            </a:fld>
            <a:endParaRPr lang="en-US" dirty="0"/>
          </a:p>
        </p:txBody>
      </p:sp>
    </p:spTree>
    <p:extLst>
      <p:ext uri="{BB962C8B-B14F-4D97-AF65-F5344CB8AC3E}">
        <p14:creationId xmlns:p14="http://schemas.microsoft.com/office/powerpoint/2010/main" val="445070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close up of wood rings">
            <a:extLst>
              <a:ext uri="{FF2B5EF4-FFF2-40B4-BE49-F238E27FC236}">
                <a16:creationId xmlns:a16="http://schemas.microsoft.com/office/drawing/2014/main" id="{D0173078-5567-4EA7-8EFA-35D245A89A32}"/>
              </a:ext>
            </a:extLst>
          </p:cNvPr>
          <p:cNvPicPr>
            <a:picLocks noGrp="1" noChangeAspect="1"/>
          </p:cNvPicPr>
          <p:nvPr>
            <p:ph type="pic" sz="quarter" idx="10"/>
          </p:nvPr>
        </p:nvPicPr>
        <p:blipFill rotWithShape="1">
          <a:blip r:embed="rId2" cstate="email">
            <a:extLst>
              <a:ext uri="{BEBA8EAE-BF5A-486C-A8C5-ECC9F3942E4B}">
                <a14:imgProps xmlns:a14="http://schemas.microsoft.com/office/drawing/2010/main">
                  <a14:imgLayer r:embed="rId3">
                    <a14:imgEffect>
                      <a14:colorTemperature colorTemp="11200"/>
                    </a14:imgEffect>
                    <a14:imgEffect>
                      <a14:saturation sat="300000"/>
                    </a14:imgEffect>
                    <a14:imgEffect>
                      <a14:brightnessContrast contrast="-28000"/>
                    </a14:imgEffect>
                  </a14:imgLayer>
                </a14:imgProps>
              </a:ext>
              <a:ext uri="{28A0092B-C50C-407E-A947-70E740481C1C}">
                <a14:useLocalDpi xmlns:a14="http://schemas.microsoft.com/office/drawing/2010/main"/>
              </a:ext>
            </a:extLst>
          </a:blip>
          <a:srcRect/>
          <a:stretch/>
        </p:blipFill>
        <p:spPr>
          <a:xfrm>
            <a:off x="0" y="0"/>
            <a:ext cx="12192000" cy="2945761"/>
          </a:xfrm>
        </p:spPr>
      </p:pic>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1" y="2631132"/>
            <a:ext cx="11118272" cy="1662546"/>
          </a:xfrm>
        </p:spPr>
        <p:txBody>
          <a:bodyPr/>
          <a:lstStyle/>
          <a:p>
            <a:r>
              <a:rPr lang="en-US" dirty="0"/>
              <a:t>Thank you</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idx="1"/>
          </p:nvPr>
        </p:nvSpPr>
        <p:spPr>
          <a:xfrm>
            <a:off x="838200" y="4593635"/>
            <a:ext cx="9926782" cy="1662546"/>
          </a:xfrm>
        </p:spPr>
        <p:txBody>
          <a:bodyPr>
            <a:normAutofit/>
          </a:bodyPr>
          <a:lstStyle/>
          <a:p>
            <a:r>
              <a:rPr lang="en-US" dirty="0"/>
              <a:t>Christiana Darlington</a:t>
            </a:r>
          </a:p>
          <a:p>
            <a:r>
              <a:rPr lang="en-US" dirty="0"/>
              <a:t>CLERE Inc</a:t>
            </a:r>
          </a:p>
          <a:p>
            <a:r>
              <a:rPr lang="en-US" dirty="0"/>
              <a:t>530-305-4433    Christiana@clereinc.net</a:t>
            </a:r>
          </a:p>
        </p:txBody>
      </p:sp>
      <p:sp>
        <p:nvSpPr>
          <p:cNvPr id="4" name="Date Placeholder 3">
            <a:extLst>
              <a:ext uri="{FF2B5EF4-FFF2-40B4-BE49-F238E27FC236}">
                <a16:creationId xmlns:a16="http://schemas.microsoft.com/office/drawing/2014/main" id="{6AF71291-B666-4D05-AAAE-17252D331CD9}"/>
              </a:ext>
            </a:extLst>
          </p:cNvPr>
          <p:cNvSpPr>
            <a:spLocks noGrp="1"/>
          </p:cNvSpPr>
          <p:nvPr>
            <p:ph type="dt" sz="half" idx="11"/>
          </p:nvPr>
        </p:nvSpPr>
        <p:spPr/>
        <p:txBody>
          <a:bodyPr/>
          <a:lstStyle/>
          <a:p>
            <a:r>
              <a:rPr lang="en-US" dirty="0"/>
              <a:t>2024</a:t>
            </a:r>
          </a:p>
        </p:txBody>
      </p:sp>
      <p:sp>
        <p:nvSpPr>
          <p:cNvPr id="5" name="Footer Placeholder 4">
            <a:extLst>
              <a:ext uri="{FF2B5EF4-FFF2-40B4-BE49-F238E27FC236}">
                <a16:creationId xmlns:a16="http://schemas.microsoft.com/office/drawing/2014/main" id="{F759E614-40E7-486F-BBB5-80C863AC6C86}"/>
              </a:ext>
            </a:extLst>
          </p:cNvPr>
          <p:cNvSpPr>
            <a:spLocks noGrp="1"/>
          </p:cNvSpPr>
          <p:nvPr>
            <p:ph type="ftr"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A look Ahead for </a:t>
            </a:r>
            <a:r>
              <a:rPr kumimoji="0" lang="en-US" sz="1200" b="0" i="0" u="none" strike="noStrike" kern="1200" cap="all" spc="0" normalizeH="0" baseline="0" noProof="0" dirty="0" err="1">
                <a:ln>
                  <a:noFill/>
                </a:ln>
                <a:solidFill>
                  <a:srgbClr val="192A2E">
                    <a:tint val="75000"/>
                  </a:srgbClr>
                </a:solidFill>
                <a:effectLst/>
                <a:uLnTx/>
                <a:uFillTx/>
                <a:latin typeface="Avenir Next LT Pro"/>
                <a:ea typeface="+mn-ea"/>
                <a:cs typeface="+mn-cs"/>
              </a:rPr>
              <a:t>cal</a:t>
            </a:r>
            <a:r>
              <a:rPr kumimoji="0" lang="en-US" sz="1200" b="0" i="0" u="none" strike="noStrike" kern="1200" cap="all" spc="0" normalizeH="0" baseline="0" noProof="0" dirty="0">
                <a:ln>
                  <a:noFill/>
                </a:ln>
                <a:solidFill>
                  <a:srgbClr val="192A2E">
                    <a:tint val="75000"/>
                  </a:srgbClr>
                </a:solidFill>
                <a:effectLst/>
                <a:uLnTx/>
                <a:uFillTx/>
                <a:latin typeface="Avenir Next LT Pro"/>
                <a:ea typeface="+mn-ea"/>
                <a:cs typeface="+mn-cs"/>
              </a:rPr>
              <a:t> frame in the TCS Region</a:t>
            </a:r>
          </a:p>
        </p:txBody>
      </p:sp>
      <p:sp>
        <p:nvSpPr>
          <p:cNvPr id="6" name="Slide Number Placeholder 5">
            <a:extLst>
              <a:ext uri="{FF2B5EF4-FFF2-40B4-BE49-F238E27FC236}">
                <a16:creationId xmlns:a16="http://schemas.microsoft.com/office/drawing/2014/main" id="{EDCA79AC-C897-45AD-8CB4-023E28E30EA1}"/>
              </a:ext>
            </a:extLst>
          </p:cNvPr>
          <p:cNvSpPr>
            <a:spLocks noGrp="1"/>
          </p:cNvSpPr>
          <p:nvPr>
            <p:ph type="sldNum" sz="quarter" idx="13"/>
          </p:nvPr>
        </p:nvSpPr>
        <p:spPr/>
        <p:txBody>
          <a:bodyPr/>
          <a:lstStyle/>
          <a:p>
            <a:fld id="{294A09A9-5501-47C1-A89A-A340965A2BE2}" type="slidenum">
              <a:rPr lang="en-US" smtClean="0"/>
              <a:t>16</a:t>
            </a:fld>
            <a:endParaRPr lang="en-US" dirty="0"/>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Office Theme">
  <a:themeElements>
    <a:clrScheme name="Dark Wood">
      <a:dk1>
        <a:srgbClr val="192A2E"/>
      </a:dk1>
      <a:lt1>
        <a:srgbClr val="FFFFFF"/>
      </a:lt1>
      <a:dk2>
        <a:srgbClr val="936959"/>
      </a:dk2>
      <a:lt2>
        <a:srgbClr val="576466"/>
      </a:lt2>
      <a:accent1>
        <a:srgbClr val="192A2E"/>
      </a:accent1>
      <a:accent2>
        <a:srgbClr val="41536D"/>
      </a:accent2>
      <a:accent3>
        <a:srgbClr val="7F3A33"/>
      </a:accent3>
      <a:accent4>
        <a:srgbClr val="B2714B"/>
      </a:accent4>
      <a:accent5>
        <a:srgbClr val="D5C9BD"/>
      </a:accent5>
      <a:accent6>
        <a:srgbClr val="8D9C95"/>
      </a:accent6>
      <a:hlink>
        <a:srgbClr val="EAEAEA"/>
      </a:hlink>
      <a:folHlink>
        <a:srgbClr val="954F72"/>
      </a:folHlink>
    </a:clrScheme>
    <a:fontScheme name="Dark Wood">
      <a:majorFont>
        <a:latin typeface="Bodoni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Wood Template_Win32_AP_v2.potx" id="{B9172EDA-FE51-408A-92F2-9CD3D813CA97}" vid="{185EE45A-9B88-4674-B175-0BCC18C71E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3594F112-2C18-4A4B-8670-27820EBCA1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71BCEA-BFD4-4A19-A553-5C9F87CB8F22}">
  <ds:schemaRefs>
    <ds:schemaRef ds:uri="http://schemas.microsoft.com/sharepoint/v3/contenttype/forms"/>
  </ds:schemaRefs>
</ds:datastoreItem>
</file>

<file path=customXml/itemProps3.xml><?xml version="1.0" encoding="utf-8"?>
<ds:datastoreItem xmlns:ds="http://schemas.openxmlformats.org/officeDocument/2006/customXml" ds:itemID="{71EA95FB-CA08-49B7-ACB3-F9D3CF51D93A}">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Dark wood presentation</Template>
  <TotalTime>3882</TotalTime>
  <Words>1238</Words>
  <Application>Microsoft Office PowerPoint</Application>
  <PresentationFormat>Widescreen</PresentationFormat>
  <Paragraphs>204</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Avenir Book</vt:lpstr>
      <vt:lpstr>Avenir Next LT Pro</vt:lpstr>
      <vt:lpstr>Bodoni MT</vt:lpstr>
      <vt:lpstr>Calibri</vt:lpstr>
      <vt:lpstr>Wingdings</vt:lpstr>
      <vt:lpstr>Office Theme</vt:lpstr>
      <vt:lpstr>PowerPoint Presentation</vt:lpstr>
      <vt:lpstr>A look ahead for CAL FRAME in the Tahoe-Central Sierra</vt:lpstr>
      <vt:lpstr>Agenda</vt:lpstr>
      <vt:lpstr>Completion of OPR Studies</vt:lpstr>
      <vt:lpstr>Long Term Feedstock Contracts for Biomass Residual Utilization</vt:lpstr>
      <vt:lpstr>PowerPoint Presentation</vt:lpstr>
      <vt:lpstr>Potential JPA Services</vt:lpstr>
      <vt:lpstr>Green Waste Management on Non-Industrial Timberlands</vt:lpstr>
      <vt:lpstr>Insurance Products The Insurance Playbook developed by the North State Pilot</vt:lpstr>
      <vt:lpstr>The Nature of the Biomass Themed JPA</vt:lpstr>
      <vt:lpstr>Model Options Pros and Cons</vt:lpstr>
      <vt:lpstr>Other Model Options Pros and Cons</vt:lpstr>
      <vt:lpstr>The Steps to Creation of JPA</vt:lpstr>
      <vt:lpstr>Timeline</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look ahead for CAL FRAME in the Tahoe-Central Sierra</dc:title>
  <dc:creator>Christa Darlington</dc:creator>
  <cp:lastModifiedBy>Brandon Romano</cp:lastModifiedBy>
  <cp:revision>9</cp:revision>
  <dcterms:created xsi:type="dcterms:W3CDTF">2024-06-17T07:51:01Z</dcterms:created>
  <dcterms:modified xsi:type="dcterms:W3CDTF">2024-06-26T01:15:30Z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