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  <p:sldMasterId id="2147483662" r:id="rId3"/>
    <p:sldMasterId id="2147483668" r:id="rId4"/>
  </p:sldMasterIdLst>
  <p:notesMasterIdLst>
    <p:notesMasterId r:id="rId37"/>
  </p:notesMasterIdLst>
  <p:handoutMasterIdLst>
    <p:handoutMasterId r:id="rId38"/>
  </p:handoutMasterIdLst>
  <p:sldIdLst>
    <p:sldId id="256" r:id="rId5"/>
    <p:sldId id="265" r:id="rId6"/>
    <p:sldId id="268" r:id="rId7"/>
    <p:sldId id="292" r:id="rId8"/>
    <p:sldId id="444" r:id="rId9"/>
    <p:sldId id="270" r:id="rId10"/>
    <p:sldId id="380" r:id="rId11"/>
    <p:sldId id="324" r:id="rId12"/>
    <p:sldId id="331" r:id="rId13"/>
    <p:sldId id="330" r:id="rId14"/>
    <p:sldId id="549" r:id="rId15"/>
    <p:sldId id="653" r:id="rId16"/>
    <p:sldId id="1751" r:id="rId17"/>
    <p:sldId id="1747" r:id="rId18"/>
    <p:sldId id="1734" r:id="rId19"/>
    <p:sldId id="1750" r:id="rId20"/>
    <p:sldId id="1752" r:id="rId21"/>
    <p:sldId id="1753" r:id="rId22"/>
    <p:sldId id="1755" r:id="rId23"/>
    <p:sldId id="1756" r:id="rId24"/>
    <p:sldId id="1735" r:id="rId25"/>
    <p:sldId id="1758" r:id="rId26"/>
    <p:sldId id="1757" r:id="rId27"/>
    <p:sldId id="1759" r:id="rId28"/>
    <p:sldId id="263" r:id="rId29"/>
    <p:sldId id="257" r:id="rId30"/>
    <p:sldId id="258" r:id="rId31"/>
    <p:sldId id="259" r:id="rId32"/>
    <p:sldId id="260" r:id="rId33"/>
    <p:sldId id="261" r:id="rId34"/>
    <p:sldId id="262" r:id="rId35"/>
    <p:sldId id="264" r:id="rId36"/>
  </p:sldIdLst>
  <p:sldSz cx="12188825" cy="6858000"/>
  <p:notesSz cx="7010400" cy="92964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3" autoAdjust="0"/>
    <p:restoredTop sz="86385" autoAdjust="0"/>
  </p:normalViewPr>
  <p:slideViewPr>
    <p:cSldViewPr showGuides="1">
      <p:cViewPr varScale="1">
        <p:scale>
          <a:sx n="93" d="100"/>
          <a:sy n="93" d="100"/>
        </p:scale>
        <p:origin x="426" y="90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-5472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>
        <p:scale>
          <a:sx n="125" d="100"/>
          <a:sy n="125" d="100"/>
        </p:scale>
        <p:origin x="295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gs" Target="tags/tag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Renewables - Capacity Factor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1851074171284144E-2"/>
          <c:y val="7.7509803921568629E-2"/>
          <c:w val="0.92839583940896275"/>
          <c:h val="0.83215022386907522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Sheet1!$A$5</c:f>
              <c:strCache>
                <c:ptCount val="1"/>
                <c:pt idx="0">
                  <c:v>2011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Sheet1!$B$2:$I$3</c:f>
              <c:strCache>
                <c:ptCount val="8"/>
                <c:pt idx="0">
                  <c:v>Geothermal</c:v>
                </c:pt>
                <c:pt idx="1">
                  <c:v>Hydroeletric</c:v>
                </c:pt>
                <c:pt idx="2">
                  <c:v>Other Biomass</c:v>
                </c:pt>
                <c:pt idx="3">
                  <c:v>Solar PV</c:v>
                </c:pt>
                <c:pt idx="4">
                  <c:v>Solar Thermal</c:v>
                </c:pt>
                <c:pt idx="5">
                  <c:v>Wind</c:v>
                </c:pt>
                <c:pt idx="6">
                  <c:v>Biomass Wood</c:v>
                </c:pt>
                <c:pt idx="7">
                  <c:v>Rio Bravo Rocklin</c:v>
                </c:pt>
              </c:strCache>
            </c:strRef>
          </c:cat>
          <c:val>
            <c:numRef>
              <c:f>Sheet1!$B$5:$I$5</c:f>
              <c:numCache>
                <c:formatCode>0.00%</c:formatCode>
                <c:ptCount val="8"/>
                <c:pt idx="0">
                  <c:v>0.71499999999999997</c:v>
                </c:pt>
                <c:pt idx="1">
                  <c:v>0.45800000000000002</c:v>
                </c:pt>
                <c:pt idx="2">
                  <c:v>0.64200000000000002</c:v>
                </c:pt>
                <c:pt idx="3">
                  <c:v>0.19</c:v>
                </c:pt>
                <c:pt idx="4">
                  <c:v>0.23899999999999999</c:v>
                </c:pt>
                <c:pt idx="5">
                  <c:v>0.32100000000000001</c:v>
                </c:pt>
                <c:pt idx="6">
                  <c:v>0.59599999999999997</c:v>
                </c:pt>
                <c:pt idx="7">
                  <c:v>0.86650000000000005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FD-4C2C-A41F-C30B895E0053}"/>
            </c:ext>
          </c:extLst>
        </c:ser>
        <c:ser>
          <c:idx val="2"/>
          <c:order val="2"/>
          <c:tx>
            <c:strRef>
              <c:f>Sheet1!$A$6</c:f>
              <c:strCache>
                <c:ptCount val="1"/>
                <c:pt idx="0">
                  <c:v>2012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Sheet1!$B$2:$I$3</c:f>
              <c:strCache>
                <c:ptCount val="8"/>
                <c:pt idx="0">
                  <c:v>Geothermal</c:v>
                </c:pt>
                <c:pt idx="1">
                  <c:v>Hydroeletric</c:v>
                </c:pt>
                <c:pt idx="2">
                  <c:v>Other Biomass</c:v>
                </c:pt>
                <c:pt idx="3">
                  <c:v>Solar PV</c:v>
                </c:pt>
                <c:pt idx="4">
                  <c:v>Solar Thermal</c:v>
                </c:pt>
                <c:pt idx="5">
                  <c:v>Wind</c:v>
                </c:pt>
                <c:pt idx="6">
                  <c:v>Biomass Wood</c:v>
                </c:pt>
                <c:pt idx="7">
                  <c:v>Rio Bravo Rocklin</c:v>
                </c:pt>
              </c:strCache>
            </c:strRef>
          </c:cat>
          <c:val>
            <c:numRef>
              <c:f>Sheet1!$B$6:$I$6</c:f>
              <c:numCache>
                <c:formatCode>0.00%</c:formatCode>
                <c:ptCount val="8"/>
                <c:pt idx="0">
                  <c:v>0.68300000000000005</c:v>
                </c:pt>
                <c:pt idx="1">
                  <c:v>0.39600000000000002</c:v>
                </c:pt>
                <c:pt idx="2">
                  <c:v>0.63300000000000001</c:v>
                </c:pt>
                <c:pt idx="3">
                  <c:v>0.20399999999999999</c:v>
                </c:pt>
                <c:pt idx="4">
                  <c:v>0.23599999999999999</c:v>
                </c:pt>
                <c:pt idx="5">
                  <c:v>0.318</c:v>
                </c:pt>
                <c:pt idx="6">
                  <c:v>0.61299999999999999</c:v>
                </c:pt>
                <c:pt idx="7">
                  <c:v>0.82720000000000005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FD-4C2C-A41F-C30B895E0053}"/>
            </c:ext>
          </c:extLst>
        </c:ser>
        <c:ser>
          <c:idx val="3"/>
          <c:order val="3"/>
          <c:tx>
            <c:strRef>
              <c:f>Sheet1!$A$7</c:f>
              <c:strCache>
                <c:ptCount val="1"/>
                <c:pt idx="0">
                  <c:v>2013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Sheet1!$B$2:$I$3</c:f>
              <c:strCache>
                <c:ptCount val="8"/>
                <c:pt idx="0">
                  <c:v>Geothermal</c:v>
                </c:pt>
                <c:pt idx="1">
                  <c:v>Hydroeletric</c:v>
                </c:pt>
                <c:pt idx="2">
                  <c:v>Other Biomass</c:v>
                </c:pt>
                <c:pt idx="3">
                  <c:v>Solar PV</c:v>
                </c:pt>
                <c:pt idx="4">
                  <c:v>Solar Thermal</c:v>
                </c:pt>
                <c:pt idx="5">
                  <c:v>Wind</c:v>
                </c:pt>
                <c:pt idx="6">
                  <c:v>Biomass Wood</c:v>
                </c:pt>
                <c:pt idx="7">
                  <c:v>Rio Bravo Rocklin</c:v>
                </c:pt>
              </c:strCache>
            </c:strRef>
          </c:cat>
          <c:val>
            <c:numRef>
              <c:f>Sheet1!$B$7:$I$7</c:f>
              <c:numCache>
                <c:formatCode>0.00%</c:formatCode>
                <c:ptCount val="8"/>
                <c:pt idx="0">
                  <c:v>0.71799999999999997</c:v>
                </c:pt>
                <c:pt idx="1">
                  <c:v>0.38800000000000001</c:v>
                </c:pt>
                <c:pt idx="2">
                  <c:v>0.623</c:v>
                </c:pt>
                <c:pt idx="3">
                  <c:v>0.245</c:v>
                </c:pt>
                <c:pt idx="4">
                  <c:v>0.17399999999999999</c:v>
                </c:pt>
                <c:pt idx="5">
                  <c:v>0.32400000000000001</c:v>
                </c:pt>
                <c:pt idx="6">
                  <c:v>0.59</c:v>
                </c:pt>
                <c:pt idx="7">
                  <c:v>0.87060000000000004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FD-4C2C-A41F-C30B895E0053}"/>
            </c:ext>
          </c:extLst>
        </c:ser>
        <c:ser>
          <c:idx val="4"/>
          <c:order val="4"/>
          <c:tx>
            <c:strRef>
              <c:f>Sheet1!$A$8</c:f>
              <c:strCache>
                <c:ptCount val="1"/>
                <c:pt idx="0">
                  <c:v>2014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Sheet1!$B$2:$I$3</c:f>
              <c:strCache>
                <c:ptCount val="8"/>
                <c:pt idx="0">
                  <c:v>Geothermal</c:v>
                </c:pt>
                <c:pt idx="1">
                  <c:v>Hydroeletric</c:v>
                </c:pt>
                <c:pt idx="2">
                  <c:v>Other Biomass</c:v>
                </c:pt>
                <c:pt idx="3">
                  <c:v>Solar PV</c:v>
                </c:pt>
                <c:pt idx="4">
                  <c:v>Solar Thermal</c:v>
                </c:pt>
                <c:pt idx="5">
                  <c:v>Wind</c:v>
                </c:pt>
                <c:pt idx="6">
                  <c:v>Biomass Wood</c:v>
                </c:pt>
                <c:pt idx="7">
                  <c:v>Rio Bravo Rocklin</c:v>
                </c:pt>
              </c:strCache>
            </c:strRef>
          </c:cat>
          <c:val>
            <c:numRef>
              <c:f>Sheet1!$B$8:$I$8</c:f>
              <c:numCache>
                <c:formatCode>0.00%</c:formatCode>
                <c:ptCount val="8"/>
                <c:pt idx="0">
                  <c:v>0.72</c:v>
                </c:pt>
                <c:pt idx="1">
                  <c:v>0.372</c:v>
                </c:pt>
                <c:pt idx="2">
                  <c:v>0.627</c:v>
                </c:pt>
                <c:pt idx="3">
                  <c:v>0.25600000000000001</c:v>
                </c:pt>
                <c:pt idx="4">
                  <c:v>0.183</c:v>
                </c:pt>
                <c:pt idx="5">
                  <c:v>0.34</c:v>
                </c:pt>
                <c:pt idx="6">
                  <c:v>0.6</c:v>
                </c:pt>
                <c:pt idx="7">
                  <c:v>0.88800000000000001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FD-4C2C-A41F-C30B895E0053}"/>
            </c:ext>
          </c:extLst>
        </c:ser>
        <c:ser>
          <c:idx val="5"/>
          <c:order val="5"/>
          <c:tx>
            <c:strRef>
              <c:f>Sheet1!$A$9</c:f>
              <c:strCache>
                <c:ptCount val="1"/>
                <c:pt idx="0">
                  <c:v>2015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Sheet1!$B$2:$I$3</c:f>
              <c:strCache>
                <c:ptCount val="8"/>
                <c:pt idx="0">
                  <c:v>Geothermal</c:v>
                </c:pt>
                <c:pt idx="1">
                  <c:v>Hydroeletric</c:v>
                </c:pt>
                <c:pt idx="2">
                  <c:v>Other Biomass</c:v>
                </c:pt>
                <c:pt idx="3">
                  <c:v>Solar PV</c:v>
                </c:pt>
                <c:pt idx="4">
                  <c:v>Solar Thermal</c:v>
                </c:pt>
                <c:pt idx="5">
                  <c:v>Wind</c:v>
                </c:pt>
                <c:pt idx="6">
                  <c:v>Biomass Wood</c:v>
                </c:pt>
                <c:pt idx="7">
                  <c:v>Rio Bravo Rocklin</c:v>
                </c:pt>
              </c:strCache>
            </c:strRef>
          </c:cat>
          <c:val>
            <c:numRef>
              <c:f>Sheet1!$B$9:$I$9</c:f>
              <c:numCache>
                <c:formatCode>0.00%</c:formatCode>
                <c:ptCount val="8"/>
                <c:pt idx="0">
                  <c:v>0.71899999999999997</c:v>
                </c:pt>
                <c:pt idx="1">
                  <c:v>0.35699999999999998</c:v>
                </c:pt>
                <c:pt idx="2">
                  <c:v>0.626</c:v>
                </c:pt>
                <c:pt idx="3">
                  <c:v>0.255</c:v>
                </c:pt>
                <c:pt idx="4">
                  <c:v>0.217</c:v>
                </c:pt>
                <c:pt idx="5">
                  <c:v>0.32200000000000001</c:v>
                </c:pt>
                <c:pt idx="6">
                  <c:v>0.59299999999999997</c:v>
                </c:pt>
                <c:pt idx="7">
                  <c:v>0.86879999999999991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FD-4C2C-A41F-C30B895E0053}"/>
            </c:ext>
          </c:extLst>
        </c:ser>
        <c:ser>
          <c:idx val="6"/>
          <c:order val="6"/>
          <c:tx>
            <c:strRef>
              <c:f>Sheet1!$A$10</c:f>
              <c:strCache>
                <c:ptCount val="1"/>
                <c:pt idx="0">
                  <c:v>2016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Sheet1!$B$2:$I$3</c:f>
              <c:strCache>
                <c:ptCount val="8"/>
                <c:pt idx="0">
                  <c:v>Geothermal</c:v>
                </c:pt>
                <c:pt idx="1">
                  <c:v>Hydroeletric</c:v>
                </c:pt>
                <c:pt idx="2">
                  <c:v>Other Biomass</c:v>
                </c:pt>
                <c:pt idx="3">
                  <c:v>Solar PV</c:v>
                </c:pt>
                <c:pt idx="4">
                  <c:v>Solar Thermal</c:v>
                </c:pt>
                <c:pt idx="5">
                  <c:v>Wind</c:v>
                </c:pt>
                <c:pt idx="6">
                  <c:v>Biomass Wood</c:v>
                </c:pt>
                <c:pt idx="7">
                  <c:v>Rio Bravo Rocklin</c:v>
                </c:pt>
              </c:strCache>
            </c:strRef>
          </c:cat>
          <c:val>
            <c:numRef>
              <c:f>Sheet1!$B$10:$I$10</c:f>
              <c:numCache>
                <c:formatCode>0.00%</c:formatCode>
                <c:ptCount val="8"/>
                <c:pt idx="0">
                  <c:v>0.71599999999999997</c:v>
                </c:pt>
                <c:pt idx="1">
                  <c:v>0.38200000000000001</c:v>
                </c:pt>
                <c:pt idx="2">
                  <c:v>0.627</c:v>
                </c:pt>
                <c:pt idx="3">
                  <c:v>0.25</c:v>
                </c:pt>
                <c:pt idx="4">
                  <c:v>0.221</c:v>
                </c:pt>
                <c:pt idx="5">
                  <c:v>0.34499999999999997</c:v>
                </c:pt>
                <c:pt idx="6">
                  <c:v>0.58299999999999996</c:v>
                </c:pt>
                <c:pt idx="7">
                  <c:v>0.78879999999999995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FD-4C2C-A41F-C30B895E0053}"/>
            </c:ext>
          </c:extLst>
        </c:ser>
        <c:ser>
          <c:idx val="7"/>
          <c:order val="7"/>
          <c:tx>
            <c:strRef>
              <c:f>Sheet1!$A$11</c:f>
              <c:strCache>
                <c:ptCount val="1"/>
                <c:pt idx="0">
                  <c:v>2017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Sheet1!$B$2:$I$3</c:f>
              <c:strCache>
                <c:ptCount val="8"/>
                <c:pt idx="0">
                  <c:v>Geothermal</c:v>
                </c:pt>
                <c:pt idx="1">
                  <c:v>Hydroeletric</c:v>
                </c:pt>
                <c:pt idx="2">
                  <c:v>Other Biomass</c:v>
                </c:pt>
                <c:pt idx="3">
                  <c:v>Solar PV</c:v>
                </c:pt>
                <c:pt idx="4">
                  <c:v>Solar Thermal</c:v>
                </c:pt>
                <c:pt idx="5">
                  <c:v>Wind</c:v>
                </c:pt>
                <c:pt idx="6">
                  <c:v>Biomass Wood</c:v>
                </c:pt>
                <c:pt idx="7">
                  <c:v>Rio Bravo Rocklin</c:v>
                </c:pt>
              </c:strCache>
            </c:strRef>
          </c:cat>
          <c:val>
            <c:numRef>
              <c:f>Sheet1!$B$11:$I$11</c:f>
              <c:numCache>
                <c:formatCode>0.00%</c:formatCode>
                <c:ptCount val="8"/>
                <c:pt idx="0">
                  <c:v>0.73199999999999998</c:v>
                </c:pt>
                <c:pt idx="1">
                  <c:v>0.43</c:v>
                </c:pt>
                <c:pt idx="2">
                  <c:v>0.61799999999999999</c:v>
                </c:pt>
                <c:pt idx="3">
                  <c:v>0.25600000000000001</c:v>
                </c:pt>
                <c:pt idx="4">
                  <c:v>0.218</c:v>
                </c:pt>
                <c:pt idx="5">
                  <c:v>0.34599999999999997</c:v>
                </c:pt>
                <c:pt idx="6">
                  <c:v>0.60199999999999998</c:v>
                </c:pt>
                <c:pt idx="7">
                  <c:v>0.76590000000000003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8FD-4C2C-A41F-C30B895E0053}"/>
            </c:ext>
          </c:extLst>
        </c:ser>
        <c:ser>
          <c:idx val="8"/>
          <c:order val="8"/>
          <c:tx>
            <c:strRef>
              <c:f>Sheet1!$A$12</c:f>
              <c:strCache>
                <c:ptCount val="1"/>
                <c:pt idx="0">
                  <c:v>2018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Sheet1!$B$2:$I$3</c:f>
              <c:strCache>
                <c:ptCount val="8"/>
                <c:pt idx="0">
                  <c:v>Geothermal</c:v>
                </c:pt>
                <c:pt idx="1">
                  <c:v>Hydroeletric</c:v>
                </c:pt>
                <c:pt idx="2">
                  <c:v>Other Biomass</c:v>
                </c:pt>
                <c:pt idx="3">
                  <c:v>Solar PV</c:v>
                </c:pt>
                <c:pt idx="4">
                  <c:v>Solar Thermal</c:v>
                </c:pt>
                <c:pt idx="5">
                  <c:v>Wind</c:v>
                </c:pt>
                <c:pt idx="6">
                  <c:v>Biomass Wood</c:v>
                </c:pt>
                <c:pt idx="7">
                  <c:v>Rio Bravo Rocklin</c:v>
                </c:pt>
              </c:strCache>
            </c:strRef>
          </c:cat>
          <c:val>
            <c:numRef>
              <c:f>Sheet1!$B$12:$I$12</c:f>
              <c:numCache>
                <c:formatCode>0.00%</c:formatCode>
                <c:ptCount val="8"/>
                <c:pt idx="0">
                  <c:v>0.76</c:v>
                </c:pt>
                <c:pt idx="1">
                  <c:v>0.41899999999999998</c:v>
                </c:pt>
                <c:pt idx="2">
                  <c:v>0.61799999999999999</c:v>
                </c:pt>
                <c:pt idx="3">
                  <c:v>0.251</c:v>
                </c:pt>
                <c:pt idx="4">
                  <c:v>0.23599999999999999</c:v>
                </c:pt>
                <c:pt idx="5">
                  <c:v>0.34599999999999997</c:v>
                </c:pt>
                <c:pt idx="6">
                  <c:v>0.60599999999999998</c:v>
                </c:pt>
                <c:pt idx="7">
                  <c:v>0.8237000000000001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8FD-4C2C-A41F-C30B895E0053}"/>
            </c:ext>
          </c:extLst>
        </c:ser>
        <c:ser>
          <c:idx val="9"/>
          <c:order val="9"/>
          <c:tx>
            <c:strRef>
              <c:f>Sheet1!$A$13</c:f>
              <c:strCache>
                <c:ptCount val="1"/>
                <c:pt idx="0">
                  <c:v>2019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Sheet1!$B$2:$I$3</c:f>
              <c:strCache>
                <c:ptCount val="8"/>
                <c:pt idx="0">
                  <c:v>Geothermal</c:v>
                </c:pt>
                <c:pt idx="1">
                  <c:v>Hydroeletric</c:v>
                </c:pt>
                <c:pt idx="2">
                  <c:v>Other Biomass</c:v>
                </c:pt>
                <c:pt idx="3">
                  <c:v>Solar PV</c:v>
                </c:pt>
                <c:pt idx="4">
                  <c:v>Solar Thermal</c:v>
                </c:pt>
                <c:pt idx="5">
                  <c:v>Wind</c:v>
                </c:pt>
                <c:pt idx="6">
                  <c:v>Biomass Wood</c:v>
                </c:pt>
                <c:pt idx="7">
                  <c:v>Rio Bravo Rocklin</c:v>
                </c:pt>
              </c:strCache>
            </c:strRef>
          </c:cat>
          <c:val>
            <c:numRef>
              <c:f>Sheet1!$B$13:$I$13</c:f>
              <c:numCache>
                <c:formatCode>0.00%</c:formatCode>
                <c:ptCount val="8"/>
                <c:pt idx="0">
                  <c:v>0.69599999999999995</c:v>
                </c:pt>
                <c:pt idx="1">
                  <c:v>0.41199999999999998</c:v>
                </c:pt>
                <c:pt idx="2">
                  <c:v>0.625</c:v>
                </c:pt>
                <c:pt idx="3">
                  <c:v>0.24299999999999999</c:v>
                </c:pt>
                <c:pt idx="4">
                  <c:v>0.21199999999999999</c:v>
                </c:pt>
                <c:pt idx="5">
                  <c:v>0.34399999999999997</c:v>
                </c:pt>
                <c:pt idx="6">
                  <c:v>0.59</c:v>
                </c:pt>
                <c:pt idx="7">
                  <c:v>0.78749999999999998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8FD-4C2C-A41F-C30B895E0053}"/>
            </c:ext>
          </c:extLst>
        </c:ser>
        <c:ser>
          <c:idx val="10"/>
          <c:order val="10"/>
          <c:tx>
            <c:strRef>
              <c:f>Sheet1!$A$14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Sheet1!$B$2:$I$3</c:f>
              <c:strCache>
                <c:ptCount val="8"/>
                <c:pt idx="0">
                  <c:v>Geothermal</c:v>
                </c:pt>
                <c:pt idx="1">
                  <c:v>Hydroeletric</c:v>
                </c:pt>
                <c:pt idx="2">
                  <c:v>Other Biomass</c:v>
                </c:pt>
                <c:pt idx="3">
                  <c:v>Solar PV</c:v>
                </c:pt>
                <c:pt idx="4">
                  <c:v>Solar Thermal</c:v>
                </c:pt>
                <c:pt idx="5">
                  <c:v>Wind</c:v>
                </c:pt>
                <c:pt idx="6">
                  <c:v>Biomass Wood</c:v>
                </c:pt>
                <c:pt idx="7">
                  <c:v>Rio Bravo Rocklin</c:v>
                </c:pt>
              </c:strCache>
            </c:strRef>
          </c:cat>
          <c:val>
            <c:numRef>
              <c:f>Sheet1!$B$14:$I$14</c:f>
              <c:numCache>
                <c:formatCode>0.00%</c:formatCode>
                <c:ptCount val="8"/>
                <c:pt idx="0">
                  <c:v>0.69099999999999995</c:v>
                </c:pt>
                <c:pt idx="1">
                  <c:v>0.40699999999999997</c:v>
                </c:pt>
                <c:pt idx="2">
                  <c:v>0.625</c:v>
                </c:pt>
                <c:pt idx="3">
                  <c:v>0.24199999999999999</c:v>
                </c:pt>
                <c:pt idx="4">
                  <c:v>0.20599999999999999</c:v>
                </c:pt>
                <c:pt idx="5">
                  <c:v>0.35299999999999998</c:v>
                </c:pt>
                <c:pt idx="6">
                  <c:v>0.57799999999999996</c:v>
                </c:pt>
                <c:pt idx="7">
                  <c:v>0.82650000000000001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8FD-4C2C-A41F-C30B895E0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23882456"/>
        <c:axId val="72388409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Sheet1!$A$4</c15:sqref>
                        </c15:formulaRef>
                      </c:ext>
                    </c:extLst>
                    <c:strCache>
                      <c:ptCount val="1"/>
                      <c:pt idx="0">
                        <c:v>Annual Data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Sheet1!$B$2:$I$3</c15:sqref>
                        </c15:formulaRef>
                      </c:ext>
                    </c:extLst>
                    <c:strCache>
                      <c:ptCount val="8"/>
                      <c:pt idx="0">
                        <c:v>Geothermal</c:v>
                      </c:pt>
                      <c:pt idx="1">
                        <c:v>Hydroeletric</c:v>
                      </c:pt>
                      <c:pt idx="2">
                        <c:v>Other Biomass</c:v>
                      </c:pt>
                      <c:pt idx="3">
                        <c:v>Solar PV</c:v>
                      </c:pt>
                      <c:pt idx="4">
                        <c:v>Solar Thermal</c:v>
                      </c:pt>
                      <c:pt idx="5">
                        <c:v>Wind</c:v>
                      </c:pt>
                      <c:pt idx="6">
                        <c:v>Biomass Wood</c:v>
                      </c:pt>
                      <c:pt idx="7">
                        <c:v>Rio Bravo Rocklin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Sheet1!$B$4:$I$4</c15:sqref>
                        </c15:formulaRef>
                      </c:ext>
                    </c:extLst>
                    <c:numCache>
                      <c:formatCode>General</c:formatCode>
                      <c:ptCount val="8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A-C8FD-4C2C-A41F-C30B895E0053}"/>
                  </c:ext>
                </c:extLst>
              </c15:ser>
            </c15:filteredBarSeries>
          </c:ext>
        </c:extLst>
      </c:barChart>
      <c:catAx>
        <c:axId val="72388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884096"/>
        <c:crosses val="autoZero"/>
        <c:auto val="1"/>
        <c:lblAlgn val="ctr"/>
        <c:lblOffset val="100"/>
        <c:noMultiLvlLbl val="0"/>
      </c:catAx>
      <c:valAx>
        <c:axId val="72388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88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6/25/2024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6/25/2024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 Introductions.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94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Rio Bravo Rocklin.  Our current PPA runs to 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37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we compare to the other renewables.  Compare to solar and wind.  Compare to other biomass plants.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34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Aerial view of the plant.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61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-196850" y="1136650"/>
            <a:ext cx="7350125" cy="4135438"/>
          </a:xfrm>
        </p:spPr>
      </p:sp>
      <p:sp>
        <p:nvSpPr>
          <p:cNvPr id="6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7" y="3"/>
            <a:ext cx="3014635" cy="505250"/>
          </a:xfrm>
          <a:prstGeom prst="rect">
            <a:avLst/>
          </a:prstGeom>
        </p:spPr>
        <p:txBody>
          <a:bodyPr vert="horz" lIns="93156" tIns="46577" rIns="93156" bIns="46577" rtlCol="0"/>
          <a:lstStyle>
            <a:lvl1pPr algn="l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11" name="ノート プレースホルダ 10"/>
          <p:cNvSpPr>
            <a:spLocks noGrp="1"/>
          </p:cNvSpPr>
          <p:nvPr>
            <p:ph type="body" sz="quarter" idx="10"/>
          </p:nvPr>
        </p:nvSpPr>
        <p:spPr>
          <a:xfrm>
            <a:off x="701040" y="4427220"/>
            <a:ext cx="5608320" cy="4183380"/>
          </a:xfrm>
        </p:spPr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13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3110474" y="9804120"/>
            <a:ext cx="3238005" cy="212417"/>
          </a:xfrm>
          <a:prstGeom prst="rect">
            <a:avLst/>
          </a:prstGeom>
        </p:spPr>
        <p:txBody>
          <a:bodyPr vert="horz" wrap="none" lIns="0" tIns="0" rIns="0" bIns="0" rtlCol="0" anchor="ctr" anchorCtr="0"/>
          <a:lstStyle>
            <a:lvl1pPr algn="r" fontAlgn="ctr" hangingPunct="0">
              <a:defRPr sz="8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14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6348478" y="9804120"/>
            <a:ext cx="367954" cy="212417"/>
          </a:xfrm>
          <a:prstGeom prst="rect">
            <a:avLst/>
          </a:prstGeom>
        </p:spPr>
        <p:txBody>
          <a:bodyPr vert="horz" wrap="none" lIns="0" tIns="0" rIns="0" bIns="0" rtlCol="0" anchor="ctr" anchorCtr="0"/>
          <a:lstStyle>
            <a:lvl1pPr algn="r" fontAlgn="ctr" hangingPunct="0">
              <a:defRPr sz="1100">
                <a:solidFill>
                  <a:srgbClr val="6A6A6A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defRPr>
            </a:lvl1pPr>
          </a:lstStyle>
          <a:p>
            <a:fld id="{19E4D030-1751-4CD0-AC2A-C9DF4C3F4C39}" type="slidenum">
              <a:rPr lang="ja-JP" altLang="en-US" smtClean="0"/>
              <a:pPr/>
              <a:t>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78486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biomass?  Biomass to us is low-value wood material that has no other real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3357D9-C1CC-4BDE-A8FE-22A8B98CC9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485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BC0C4FD8-6234-4730-BE7A-9BEA7C562A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68B7F462-7423-45CE-9107-888246D87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One plant utilizes enough material in a year to fill the Rose Bowl.  Overall, CA biomass utilizes 25 Rose Bowls.  CA has an excess organics problem and biomass power is part of the solution.</a:t>
            </a: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FBA55A16-DC92-479C-9C2A-F7651477E1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E620FF1-F483-4BF9-885E-F4ABBFE625B5}" type="slidenum">
              <a:rPr lang="en-US" altLang="en-US" sz="1200" smtClean="0"/>
              <a:pPr>
                <a:spcBef>
                  <a:spcPct val="0"/>
                </a:spcBef>
              </a:pPr>
              <a:t>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4C08E1D3-207E-47F9-8749-B6E462CD14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1A5B065B-A5A5-48EC-A00C-8F4103C05C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4513" y="4416425"/>
            <a:ext cx="5791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The Placer County Air Pollution Control District participated in a study that compared the emissions from open pile burning and biomass energy</a:t>
            </a:r>
          </a:p>
          <a:p>
            <a:pPr marL="171450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Open pile burning of biomass waste adversely impacts regional air quality and human health through release of various air pollutants – including:</a:t>
            </a:r>
          </a:p>
          <a:p>
            <a:pPr marL="628650" lvl="1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fine particulate matter (PM2.5)</a:t>
            </a:r>
          </a:p>
          <a:p>
            <a:pPr marL="628650" lvl="1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carbon monoxide (CO)</a:t>
            </a:r>
          </a:p>
          <a:p>
            <a:pPr marL="628650" lvl="1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nitrogen oxides (NOx)</a:t>
            </a:r>
          </a:p>
          <a:p>
            <a:pPr marL="628650" lvl="1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volatile organic compounds (VOCs)</a:t>
            </a:r>
          </a:p>
          <a:p>
            <a:pPr marL="628650" lvl="1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air toxics</a:t>
            </a:r>
          </a:p>
          <a:p>
            <a:pPr marL="628650" lvl="1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greenhouse gases of carbon dioxide (CO2)</a:t>
            </a:r>
          </a:p>
          <a:p>
            <a:pPr marL="628650" lvl="1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short-lived climate pollutants of methane and black carbon. </a:t>
            </a:r>
          </a:p>
          <a:p>
            <a:pPr marL="171450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As an alternative to open pile burning, use in existing biomass power plants results in reductions of greater than 99% for PM2.5 and black carbon, 95-99% for CO and VOCs (including methane), 40-70% for NOx, and 30% for CO2(e). </a:t>
            </a:r>
          </a:p>
          <a:p>
            <a:pPr marL="171450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These benefits have been conclusively demonstrated in numerous peer-reviewed comprehensive lifecycle assessments (Springsteen et al. 2015, Springsteen et al. 2011, Lee et al. 2010, Jones et al. 2010, Moyer and Pont 1997).</a:t>
            </a:r>
          </a:p>
          <a:p>
            <a:pPr marL="171450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Reductions result from a combination of: </a:t>
            </a:r>
          </a:p>
          <a:p>
            <a:pPr marL="628650" lvl="1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utilization of wastes in power plants with efficient emissions control technology;</a:t>
            </a:r>
          </a:p>
          <a:p>
            <a:pPr marL="628650" lvl="1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negligible emissions from well controlled and efficient processing and transport equipment and engines; and</a:t>
            </a:r>
          </a:p>
          <a:p>
            <a:pPr marL="628650" lvl="1" indent="-171450">
              <a:buFontTx/>
              <a:buChar char="•"/>
            </a:pPr>
            <a:r>
              <a:rPr lang="en-US" altLang="en-US" sz="11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production of renewable energy from wastes and that replace nonrenewable fossil fuel-generated energy.</a:t>
            </a:r>
          </a:p>
          <a:p>
            <a:pPr marL="171450" indent="-171450">
              <a:buFontTx/>
              <a:buChar char="•"/>
            </a:pPr>
            <a:endParaRPr lang="en-US" altLang="en-US" sz="11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AEE6428C-75F2-4249-8BF1-FEA94CA107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F7D3E4A-6AD4-4CD4-AC5B-4EE4948DB770}" type="slidenum">
              <a:rPr lang="en-US" altLang="en-US" sz="1200" smtClean="0"/>
              <a:pPr>
                <a:spcBef>
                  <a:spcPct val="0"/>
                </a:spcBef>
              </a:pPr>
              <a:t>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EBFD180A-96E4-41F8-9B92-B7ABEEC734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894A6F64-725E-41A4-9750-E5DF835978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Thank you.  Proceed with tour, come back for questions.</a:t>
            </a: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40BD35E9-C169-4239-A70E-D1C2B347E9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3DDA171-6A60-48C1-86B3-70E149B67E4E}" type="slidenum">
              <a:rPr lang="en-US" altLang="en-US" sz="1200" smtClean="0"/>
              <a:pPr>
                <a:spcBef>
                  <a:spcPct val="0"/>
                </a:spcBef>
              </a:pPr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6/25/2024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6/25/2024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6/25/2024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6/25/2024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6/25/2024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6/25/2024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6/25/2024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本文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552670" y="6024384"/>
            <a:ext cx="2865285" cy="19239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>
              <a:defRPr sz="650" baseline="0">
                <a:solidFill>
                  <a:srgbClr val="6A6A6A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defRPr>
            </a:lvl1pPr>
          </a:lstStyle>
          <a:p>
            <a:r>
              <a:rPr lang="en-US" altLang="ja-JP"/>
              <a:t>Copyright © 2014 IHI Corporation All Rights Reserved.</a:t>
            </a:r>
            <a:endParaRPr lang="ja-JP" altLang="en-US" dirty="0"/>
          </a:p>
        </p:txBody>
      </p:sp>
      <p:sp>
        <p:nvSpPr>
          <p:cNvPr id="13" name="タイトル プレースホルダ 1"/>
          <p:cNvSpPr>
            <a:spLocks noGrp="1"/>
          </p:cNvSpPr>
          <p:nvPr>
            <p:ph type="title"/>
          </p:nvPr>
        </p:nvSpPr>
        <p:spPr>
          <a:xfrm>
            <a:off x="552669" y="264063"/>
            <a:ext cx="8595856" cy="373020"/>
          </a:xfrm>
          <a:prstGeom prst="rect">
            <a:avLst/>
          </a:prstGeom>
        </p:spPr>
        <p:txBody>
          <a:bodyPr vert="horz" wrap="square" lIns="0" tIns="49999" rIns="0" bIns="0" rtlCol="0" anchor="t" anchorCtr="0">
            <a:noAutofit/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8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5055261" y="6030252"/>
            <a:ext cx="1146113" cy="18653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36">
                <a:solidFill>
                  <a:srgbClr val="6A6A6A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10458370" y="6012508"/>
            <a:ext cx="573057" cy="235309"/>
          </a:xfrm>
          <a:prstGeom prst="rect">
            <a:avLst/>
          </a:prstGeom>
        </p:spPr>
        <p:txBody>
          <a:bodyPr vert="horz" wrap="square" lIns="91429" tIns="45714" rIns="91429" bIns="45714" rtlCol="0" anchor="ctr">
            <a:spAutoFit/>
          </a:bodyPr>
          <a:lstStyle>
            <a:lvl1pPr algn="r">
              <a:defRPr sz="929">
                <a:solidFill>
                  <a:srgbClr val="6A6A6A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defRPr>
            </a:lvl1pPr>
          </a:lstStyle>
          <a:p>
            <a:fld id="{E4DD4CA9-FFF4-4929-B1F3-DD754470E6A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3774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12188825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219200"/>
            <a:ext cx="5992839" cy="5334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219200"/>
            <a:ext cx="5992839" cy="5334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 b="1" kern="1200" dirty="0">
              <a:solidFill>
                <a:srgbClr val="A50021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BE45C521-1378-4541-B41F-835299CBC72E}" type="slidenum">
              <a:rPr lang="en-US" sz="1200" b="1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b="1" kern="1200" dirty="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 kern="1200" dirty="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704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884" y="3048001"/>
            <a:ext cx="9751060" cy="1143000"/>
          </a:xfrm>
        </p:spPr>
        <p:txBody>
          <a:bodyPr anchor="t">
            <a:normAutofit/>
          </a:bodyPr>
          <a:lstStyle>
            <a:lvl1pPr algn="ct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267200"/>
            <a:ext cx="8509606" cy="1371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EDEC8-3FAC-4790-AE81-8284637E7CE1}" type="datetime1">
              <a:rPr lang="en-US" smtClean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12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0"/>
            <a:ext cx="10665222" cy="99060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143000"/>
            <a:ext cx="10969943" cy="5029200"/>
          </a:xfrm>
        </p:spPr>
        <p:txBody>
          <a:bodyPr/>
          <a:lstStyle>
            <a:lvl1pPr marL="225425" indent="-225425"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itchFamily="2" charset="2"/>
              <a:buChar char="§"/>
              <a:defRPr sz="2000"/>
            </a:lvl1pPr>
            <a:lvl2pPr marL="457200" indent="-228600">
              <a:buClr>
                <a:schemeClr val="tx1">
                  <a:lumMod val="50000"/>
                  <a:lumOff val="50000"/>
                </a:schemeClr>
              </a:buClr>
              <a:buSzPct val="80000"/>
              <a:defRPr sz="1800"/>
            </a:lvl2pPr>
            <a:lvl3pPr marL="685800" indent="-228600">
              <a:buClr>
                <a:schemeClr val="tx1">
                  <a:lumMod val="50000"/>
                  <a:lumOff val="50000"/>
                </a:schemeClr>
              </a:buClr>
              <a:buSzPct val="80000"/>
              <a:buFont typeface="Calibri" pitchFamily="34" charset="0"/>
              <a:buChar char="–"/>
              <a:defRPr sz="1600"/>
            </a:lvl3pPr>
            <a:lvl4pPr marL="914400" indent="-228600">
              <a:buClr>
                <a:schemeClr val="tx1">
                  <a:lumMod val="50000"/>
                  <a:lumOff val="50000"/>
                </a:schemeClr>
              </a:buClr>
              <a:buSzPct val="80000"/>
              <a:buFont typeface="Calibri" pitchFamily="34" charset="0"/>
              <a:buChar char="–"/>
              <a:defRPr sz="1600"/>
            </a:lvl4pPr>
            <a:lvl5pPr marL="1143000" indent="-228600">
              <a:buClr>
                <a:schemeClr val="tx1">
                  <a:lumMod val="50000"/>
                  <a:lumOff val="50000"/>
                </a:schemeClr>
              </a:buClr>
              <a:buSzPct val="80000"/>
              <a:buFont typeface="Calibri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CCF6A-00D0-4211-B3C8-A490F7B1D640}" type="datetime1">
              <a:rPr lang="en-US" smtClean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235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0"/>
            <a:ext cx="10665222" cy="9906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143000"/>
            <a:ext cx="5383398" cy="5029200"/>
          </a:xfrm>
        </p:spPr>
        <p:txBody>
          <a:bodyPr/>
          <a:lstStyle>
            <a:lvl1pPr>
              <a:defRPr sz="2000"/>
            </a:lvl1pPr>
            <a:lvl2pPr marL="457200" indent="-227013">
              <a:defRPr sz="18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143000"/>
            <a:ext cx="5383398" cy="5029200"/>
          </a:xfrm>
        </p:spPr>
        <p:txBody>
          <a:bodyPr/>
          <a:lstStyle>
            <a:lvl1pPr>
              <a:defRPr sz="2000"/>
            </a:lvl1pPr>
            <a:lvl2pPr marL="457200" indent="-234950">
              <a:defRPr sz="18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8C4E-85D1-4415-A12B-47875364FE71}" type="datetime1">
              <a:rPr lang="en-US" smtClean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6307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0"/>
            <a:ext cx="10665222" cy="9906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43000"/>
            <a:ext cx="5385514" cy="639762"/>
          </a:xfrm>
          <a:gradFill>
            <a:gsLst>
              <a:gs pos="100000">
                <a:schemeClr val="bg1">
                  <a:lumMod val="50000"/>
                </a:schemeClr>
              </a:gs>
              <a:gs pos="75000">
                <a:srgbClr val="FFFFFF">
                  <a:alpha val="0"/>
                </a:srgbClr>
              </a:gs>
            </a:gsLst>
            <a:lin ang="5400000" scaled="1"/>
          </a:gra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1782762"/>
            <a:ext cx="5385514" cy="4389438"/>
          </a:xfrm>
        </p:spPr>
        <p:txBody>
          <a:bodyPr/>
          <a:lstStyle>
            <a:lvl1pPr>
              <a:defRPr sz="2000"/>
            </a:lvl1pPr>
            <a:lvl2pPr marL="457200" indent="-228600">
              <a:defRPr sz="18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143000"/>
            <a:ext cx="5387630" cy="639762"/>
          </a:xfrm>
          <a:gradFill>
            <a:gsLst>
              <a:gs pos="100000">
                <a:schemeClr val="bg1">
                  <a:lumMod val="50000"/>
                </a:schemeClr>
              </a:gs>
              <a:gs pos="75000">
                <a:srgbClr val="FFFFFF">
                  <a:alpha val="0"/>
                </a:srgbClr>
              </a:gs>
            </a:gsLst>
            <a:lin ang="5400000" scaled="1"/>
          </a:gra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1782762"/>
            <a:ext cx="5387630" cy="4389438"/>
          </a:xfrm>
        </p:spPr>
        <p:txBody>
          <a:bodyPr/>
          <a:lstStyle>
            <a:lvl1pPr>
              <a:defRPr sz="2000"/>
            </a:lvl1pPr>
            <a:lvl2pPr marL="457200" indent="-228600">
              <a:defRPr sz="18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C8DBE-7A7D-41AD-9C9D-F444780FBFFF}" type="datetime1">
              <a:rPr lang="en-US" smtClean="0"/>
              <a:t>6/25/2024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3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0"/>
            <a:ext cx="10665222" cy="9906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AD9C-B43B-45B6-A392-0358817B7FD0}" type="datetime1">
              <a:rPr lang="en-US" smtClean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3422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081" y="1420283"/>
            <a:ext cx="5180251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2590800"/>
            <a:ext cx="4266089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8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3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7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66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026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416" y="2937934"/>
            <a:ext cx="5180251" cy="908050"/>
          </a:xfrm>
        </p:spPr>
        <p:txBody>
          <a:bodyPr anchor="t"/>
          <a:lstStyle>
            <a:lvl1pPr algn="l">
              <a:defRPr sz="266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416" y="1937809"/>
            <a:ext cx="5180251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7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448" indent="0">
              <a:buNone/>
              <a:defRPr sz="1066">
                <a:solidFill>
                  <a:schemeClr val="tx1">
                    <a:tint val="75000"/>
                  </a:schemeClr>
                </a:solidFill>
              </a:defRPr>
            </a:lvl3pPr>
            <a:lvl4pPr marL="91417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8895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3619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343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06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779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134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721" y="1066800"/>
            <a:ext cx="2691699" cy="3017309"/>
          </a:xfrm>
        </p:spPr>
        <p:txBody>
          <a:bodyPr/>
          <a:lstStyle>
            <a:lvl1pPr>
              <a:defRPr sz="1866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7993" y="1066800"/>
            <a:ext cx="2691699" cy="3017309"/>
          </a:xfrm>
        </p:spPr>
        <p:txBody>
          <a:bodyPr/>
          <a:lstStyle>
            <a:lvl1pPr>
              <a:defRPr sz="1866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892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721" y="1023409"/>
            <a:ext cx="269275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24" indent="0">
              <a:buNone/>
              <a:defRPr sz="1333" b="1"/>
            </a:lvl2pPr>
            <a:lvl3pPr marL="609448" indent="0">
              <a:buNone/>
              <a:defRPr sz="1200" b="1"/>
            </a:lvl3pPr>
            <a:lvl4pPr marL="914171" indent="0">
              <a:buNone/>
              <a:defRPr sz="1066" b="1"/>
            </a:lvl4pPr>
            <a:lvl5pPr marL="1218895" indent="0">
              <a:buNone/>
              <a:defRPr sz="1066" b="1"/>
            </a:lvl5pPr>
            <a:lvl6pPr marL="1523619" indent="0">
              <a:buNone/>
              <a:defRPr sz="1066" b="1"/>
            </a:lvl6pPr>
            <a:lvl7pPr marL="1828343" indent="0">
              <a:buNone/>
              <a:defRPr sz="1066" b="1"/>
            </a:lvl7pPr>
            <a:lvl8pPr marL="2133067" indent="0">
              <a:buNone/>
              <a:defRPr sz="1066" b="1"/>
            </a:lvl8pPr>
            <a:lvl9pPr marL="2437790" indent="0">
              <a:buNone/>
              <a:defRPr sz="106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721" y="1449917"/>
            <a:ext cx="269275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6"/>
            </a:lvl4pPr>
            <a:lvl5pPr>
              <a:defRPr sz="1066"/>
            </a:lvl5pPr>
            <a:lvl6pPr>
              <a:defRPr sz="1066"/>
            </a:lvl6pPr>
            <a:lvl7pPr>
              <a:defRPr sz="1066"/>
            </a:lvl7pPr>
            <a:lvl8pPr>
              <a:defRPr sz="1066"/>
            </a:lvl8pPr>
            <a:lvl9pPr>
              <a:defRPr sz="10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5877" y="1023409"/>
            <a:ext cx="2693815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24" indent="0">
              <a:buNone/>
              <a:defRPr sz="1333" b="1"/>
            </a:lvl2pPr>
            <a:lvl3pPr marL="609448" indent="0">
              <a:buNone/>
              <a:defRPr sz="1200" b="1"/>
            </a:lvl3pPr>
            <a:lvl4pPr marL="914171" indent="0">
              <a:buNone/>
              <a:defRPr sz="1066" b="1"/>
            </a:lvl4pPr>
            <a:lvl5pPr marL="1218895" indent="0">
              <a:buNone/>
              <a:defRPr sz="1066" b="1"/>
            </a:lvl5pPr>
            <a:lvl6pPr marL="1523619" indent="0">
              <a:buNone/>
              <a:defRPr sz="1066" b="1"/>
            </a:lvl6pPr>
            <a:lvl7pPr marL="1828343" indent="0">
              <a:buNone/>
              <a:defRPr sz="1066" b="1"/>
            </a:lvl7pPr>
            <a:lvl8pPr marL="2133067" indent="0">
              <a:buNone/>
              <a:defRPr sz="1066" b="1"/>
            </a:lvl8pPr>
            <a:lvl9pPr marL="2437790" indent="0">
              <a:buNone/>
              <a:defRPr sz="106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5877" y="1449917"/>
            <a:ext cx="2693815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6"/>
            </a:lvl4pPr>
            <a:lvl5pPr>
              <a:defRPr sz="1066"/>
            </a:lvl5pPr>
            <a:lvl6pPr>
              <a:defRPr sz="1066"/>
            </a:lvl6pPr>
            <a:lvl7pPr>
              <a:defRPr sz="1066"/>
            </a:lvl7pPr>
            <a:lvl8pPr>
              <a:defRPr sz="1066"/>
            </a:lvl8pPr>
            <a:lvl9pPr>
              <a:defRPr sz="10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67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675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93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82033"/>
            <a:ext cx="2005020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2746" y="182034"/>
            <a:ext cx="3406946" cy="3902075"/>
          </a:xfrm>
        </p:spPr>
        <p:txBody>
          <a:bodyPr/>
          <a:lstStyle>
            <a:lvl1pPr>
              <a:defRPr sz="2133"/>
            </a:lvl1pPr>
            <a:lvl2pPr>
              <a:defRPr sz="1866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956734"/>
            <a:ext cx="2005020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724" indent="0">
              <a:buNone/>
              <a:defRPr sz="800"/>
            </a:lvl2pPr>
            <a:lvl3pPr marL="609448" indent="0">
              <a:buNone/>
              <a:defRPr sz="667"/>
            </a:lvl3pPr>
            <a:lvl4pPr marL="914171" indent="0">
              <a:buNone/>
              <a:defRPr sz="600"/>
            </a:lvl4pPr>
            <a:lvl5pPr marL="1218895" indent="0">
              <a:buNone/>
              <a:defRPr sz="600"/>
            </a:lvl5pPr>
            <a:lvl6pPr marL="1523619" indent="0">
              <a:buNone/>
              <a:defRPr sz="600"/>
            </a:lvl6pPr>
            <a:lvl7pPr marL="1828343" indent="0">
              <a:buNone/>
              <a:defRPr sz="600"/>
            </a:lvl7pPr>
            <a:lvl8pPr marL="2133067" indent="0">
              <a:buNone/>
              <a:defRPr sz="600"/>
            </a:lvl8pPr>
            <a:lvl9pPr marL="243779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003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547" y="3200400"/>
            <a:ext cx="3656648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547" y="408517"/>
            <a:ext cx="3656648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724" indent="0">
              <a:buNone/>
              <a:defRPr sz="1866"/>
            </a:lvl2pPr>
            <a:lvl3pPr marL="609448" indent="0">
              <a:buNone/>
              <a:defRPr sz="1600"/>
            </a:lvl3pPr>
            <a:lvl4pPr marL="914171" indent="0">
              <a:buNone/>
              <a:defRPr sz="1333"/>
            </a:lvl4pPr>
            <a:lvl5pPr marL="1218895" indent="0">
              <a:buNone/>
              <a:defRPr sz="1333"/>
            </a:lvl5pPr>
            <a:lvl6pPr marL="1523619" indent="0">
              <a:buNone/>
              <a:defRPr sz="1333"/>
            </a:lvl6pPr>
            <a:lvl7pPr marL="1828343" indent="0">
              <a:buNone/>
              <a:defRPr sz="1333"/>
            </a:lvl7pPr>
            <a:lvl8pPr marL="2133067" indent="0">
              <a:buNone/>
              <a:defRPr sz="1333"/>
            </a:lvl8pPr>
            <a:lvl9pPr marL="2437790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547" y="3578225"/>
            <a:ext cx="3656648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724" indent="0">
              <a:buNone/>
              <a:defRPr sz="800"/>
            </a:lvl2pPr>
            <a:lvl3pPr marL="609448" indent="0">
              <a:buNone/>
              <a:defRPr sz="667"/>
            </a:lvl3pPr>
            <a:lvl4pPr marL="914171" indent="0">
              <a:buNone/>
              <a:defRPr sz="600"/>
            </a:lvl4pPr>
            <a:lvl5pPr marL="1218895" indent="0">
              <a:buNone/>
              <a:defRPr sz="600"/>
            </a:lvl5pPr>
            <a:lvl6pPr marL="1523619" indent="0">
              <a:buNone/>
              <a:defRPr sz="600"/>
            </a:lvl6pPr>
            <a:lvl7pPr marL="1828343" indent="0">
              <a:buNone/>
              <a:defRPr sz="600"/>
            </a:lvl7pPr>
            <a:lvl8pPr marL="2133067" indent="0">
              <a:buNone/>
              <a:defRPr sz="600"/>
            </a:lvl8pPr>
            <a:lvl9pPr marL="243779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440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64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8449" y="183092"/>
            <a:ext cx="1371243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721" y="183092"/>
            <a:ext cx="4012155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198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6/25/2024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2" y="0"/>
            <a:ext cx="10665222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43000"/>
            <a:ext cx="10969943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492876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45283-3C38-4CA1-97C9-2BACA9C61810}" type="datetime1">
              <a:rPr lang="en-US" smtClean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492876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3192" y="6492876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999F8-7EB0-4BEC-A004-9B53FAD280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14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5425" indent="-225425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8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80000"/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80000"/>
        <a:buFont typeface="Calibri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80000"/>
        <a:buFont typeface="Calibri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80000"/>
        <a:buFont typeface="Calibri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721" y="183092"/>
            <a:ext cx="5484971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721" y="1066800"/>
            <a:ext cx="5484971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720" y="4237567"/>
            <a:ext cx="142203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258" y="4237567"/>
            <a:ext cx="1929897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7662" y="4237567"/>
            <a:ext cx="142203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82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defTabSz="609448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609448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176" indent="-190452" algn="l" defTabSz="609448" rtl="0" eaLnBrk="1" latinLnBrk="0" hangingPunct="1">
        <a:spcBef>
          <a:spcPct val="20000"/>
        </a:spcBef>
        <a:buFont typeface="Arial" pitchFamily="34" charset="0"/>
        <a:buChar char="–"/>
        <a:defRPr sz="1866" kern="1200">
          <a:solidFill>
            <a:schemeClr val="tx1"/>
          </a:solidFill>
          <a:latin typeface="+mn-lt"/>
          <a:ea typeface="+mn-ea"/>
          <a:cs typeface="+mn-cs"/>
        </a:defRPr>
      </a:lvl2pPr>
      <a:lvl3pPr marL="761810" indent="-152362" algn="l" defTabSz="609448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533" indent="-152362" algn="l" defTabSz="609448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indent="-152362" algn="l" defTabSz="609448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5981" indent="-152362" algn="l" defTabSz="609448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0705" indent="-152362" algn="l" defTabSz="609448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5429" indent="-152362" algn="l" defTabSz="609448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152" indent="-152362" algn="l" defTabSz="609448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24" algn="l" defTabSz="6094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448" algn="l" defTabSz="6094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171" algn="l" defTabSz="6094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8895" algn="l" defTabSz="6094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3619" algn="l" defTabSz="6094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343" algn="l" defTabSz="6094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067" algn="l" defTabSz="6094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7790" algn="l" defTabSz="609448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5.JPG"/><Relationship Id="rId3" Type="http://schemas.openxmlformats.org/officeDocument/2006/relationships/image" Target="../media/image10.png"/><Relationship Id="rId7" Type="http://schemas.openxmlformats.org/officeDocument/2006/relationships/image" Target="../media/image13.wmf"/><Relationship Id="rId12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gif"/><Relationship Id="rId11" Type="http://schemas.openxmlformats.org/officeDocument/2006/relationships/image" Target="../media/image17.png"/><Relationship Id="rId5" Type="http://schemas.openxmlformats.org/officeDocument/2006/relationships/image" Target="../media/image11.wmf"/><Relationship Id="rId10" Type="http://schemas.openxmlformats.org/officeDocument/2006/relationships/image" Target="../media/image16.jpeg"/><Relationship Id="rId4" Type="http://schemas.microsoft.com/office/2007/relationships/hdphoto" Target="../media/hdphoto1.wdp"/><Relationship Id="rId9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448"/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-2" y="5570413"/>
            <a:ext cx="12188825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448">
              <a:lnSpc>
                <a:spcPts val="3172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Canva Sans"/>
              </a:rPr>
              <a:t>“Commercial Biomass Utilization Today”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255712" y="399811"/>
            <a:ext cx="9372599" cy="8382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chemeClr val="bg2">
                    <a:lumMod val="50000"/>
                    <a:lumOff val="50000"/>
                  </a:schemeClr>
                </a:solidFill>
                <a:latin typeface="Eras Bold ITC" panose="020B0907030504020204" pitchFamily="34" charset="0"/>
              </a:rPr>
              <a:t>Rio Bravo Rocklin</a:t>
            </a:r>
          </a:p>
        </p:txBody>
      </p:sp>
      <p:pic>
        <p:nvPicPr>
          <p:cNvPr id="5" name="Picture 4" descr="plant wide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1012" y="1296700"/>
            <a:ext cx="8382000" cy="3250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927" y="5257800"/>
            <a:ext cx="2971800" cy="781050"/>
          </a:xfrm>
          <a:prstGeom prst="rect">
            <a:avLst/>
          </a:prstGeom>
        </p:spPr>
      </p:pic>
      <p:sp>
        <p:nvSpPr>
          <p:cNvPr id="9" name="Title 2"/>
          <p:cNvSpPr txBox="1">
            <a:spLocks/>
          </p:cNvSpPr>
          <p:nvPr/>
        </p:nvSpPr>
        <p:spPr>
          <a:xfrm>
            <a:off x="2629227" y="5741339"/>
            <a:ext cx="6553200" cy="838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>
                <a:solidFill>
                  <a:schemeClr val="bg2">
                    <a:lumMod val="50000"/>
                    <a:lumOff val="50000"/>
                  </a:schemeClr>
                </a:solidFill>
                <a:latin typeface="Berlin Sans FB Demi" panose="020E0802020502020306" pitchFamily="34" charset="0"/>
              </a:rPr>
              <a:t>June 26, 2024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F28D8E3-F586-CF34-173C-9FA9AE15060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460500" cy="36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1200">
                  <a:extLst>
                    <a:ext uri="{9D8B030D-6E8A-4147-A177-3AD203B41FA5}">
                      <a16:colId xmlns:a16="http://schemas.microsoft.com/office/drawing/2014/main" val="708195808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12298093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Total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Weekly Avg.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875386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$39,472.00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$4,934.00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79293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6950"/>
            <a:ext cx="2971800" cy="781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12" y="-76200"/>
            <a:ext cx="1977028" cy="895111"/>
          </a:xfrm>
          <a:prstGeom prst="rect">
            <a:avLst/>
          </a:prstGeom>
        </p:spPr>
      </p:pic>
      <p:sp>
        <p:nvSpPr>
          <p:cNvPr id="10" name="Rectangle 3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1054293" y="1731746"/>
            <a:ext cx="495299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marL="742861" lvl="1" indent="-28571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kumimoji="0" lang="en-US" b="1" kern="0" dirty="0">
                <a:latin typeface="Arial" pitchFamily="34" charset="0"/>
                <a:cs typeface="Arial" pitchFamily="34" charset="0"/>
              </a:rPr>
              <a:t>Location</a:t>
            </a:r>
            <a:r>
              <a:rPr kumimoji="0" lang="en-US" kern="0" dirty="0">
                <a:latin typeface="Arial" pitchFamily="34" charset="0"/>
                <a:cs typeface="Arial" pitchFamily="34" charset="0"/>
              </a:rPr>
              <a:t>: Lincoln,  CA  (near Sacramento)</a:t>
            </a:r>
          </a:p>
          <a:p>
            <a:pPr marL="742861" lvl="1" indent="-28571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kumimoji="0" lang="en-US" b="1" kern="0" dirty="0">
                <a:latin typeface="Arial" pitchFamily="34" charset="0"/>
                <a:cs typeface="Arial" pitchFamily="34" charset="0"/>
              </a:rPr>
              <a:t>Technology</a:t>
            </a:r>
            <a:r>
              <a:rPr kumimoji="0" lang="en-US" kern="0" dirty="0">
                <a:latin typeface="Arial" pitchFamily="34" charset="0"/>
                <a:cs typeface="Arial" pitchFamily="34" charset="0"/>
              </a:rPr>
              <a:t>:CE/Lurgi Circulating Fluidized Bed Boiler, MHI turbine, Brush Electric Machines generator</a:t>
            </a:r>
          </a:p>
          <a:p>
            <a:pPr marL="742861" lvl="1" indent="-28571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kumimoji="0" lang="en-US" b="1" kern="0" dirty="0">
                <a:latin typeface="Arial" pitchFamily="34" charset="0"/>
                <a:cs typeface="Arial" pitchFamily="34" charset="0"/>
              </a:rPr>
              <a:t>Fuel(s)</a:t>
            </a:r>
            <a:r>
              <a:rPr kumimoji="0" lang="en-US" kern="0" dirty="0">
                <a:latin typeface="Arial" pitchFamily="34" charset="0"/>
                <a:cs typeface="Arial" pitchFamily="34" charset="0"/>
              </a:rPr>
              <a:t>: Biomass: </a:t>
            </a:r>
            <a:r>
              <a:rPr lang="en-US" dirty="0">
                <a:latin typeface="Arial" pitchFamily="34" charset="0"/>
                <a:cs typeface="Arial" pitchFamily="34" charset="0"/>
              </a:rPr>
              <a:t>20</a:t>
            </a:r>
            <a:r>
              <a:rPr kumimoji="0" lang="en-US" kern="0" dirty="0">
                <a:latin typeface="Arial" pitchFamily="34" charset="0"/>
                <a:cs typeface="Arial" pitchFamily="34" charset="0"/>
              </a:rPr>
              <a:t>% urban/agricultural wood, </a:t>
            </a:r>
            <a:r>
              <a:rPr lang="en-US" dirty="0">
                <a:latin typeface="Arial" pitchFamily="34" charset="0"/>
                <a:cs typeface="Arial" pitchFamily="34" charset="0"/>
              </a:rPr>
              <a:t>80</a:t>
            </a:r>
            <a:r>
              <a:rPr kumimoji="0" lang="en-US" kern="0" dirty="0">
                <a:latin typeface="Arial" pitchFamily="34" charset="0"/>
                <a:cs typeface="Arial" pitchFamily="34" charset="0"/>
              </a:rPr>
              <a:t>% agricultural/forestry wood (2017-2027 HHZ)</a:t>
            </a:r>
          </a:p>
          <a:p>
            <a:pPr marL="742861" lvl="1" indent="-28571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kumimoji="0" lang="en-US" b="1" kern="0" dirty="0">
                <a:latin typeface="Arial" pitchFamily="34" charset="0"/>
                <a:cs typeface="Arial" pitchFamily="34" charset="0"/>
              </a:rPr>
              <a:t>In-Service Date</a:t>
            </a:r>
            <a:r>
              <a:rPr kumimoji="0" lang="en-US" kern="0" dirty="0">
                <a:latin typeface="Arial" pitchFamily="34" charset="0"/>
                <a:cs typeface="Arial" pitchFamily="34" charset="0"/>
              </a:rPr>
              <a:t>: May 1989 </a:t>
            </a:r>
          </a:p>
          <a:p>
            <a:pPr marL="742861" lvl="1" indent="-28571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kumimoji="0" lang="en-US" b="1" kern="0" dirty="0">
                <a:latin typeface="Arial" pitchFamily="34" charset="0"/>
                <a:cs typeface="Arial" pitchFamily="34" charset="0"/>
              </a:rPr>
              <a:t>Capacity</a:t>
            </a:r>
            <a:r>
              <a:rPr kumimoji="0" lang="en-US" kern="0" dirty="0">
                <a:latin typeface="Arial" pitchFamily="34" charset="0"/>
                <a:cs typeface="Arial" pitchFamily="34" charset="0"/>
              </a:rPr>
              <a:t>: 24.4 MW </a:t>
            </a:r>
          </a:p>
          <a:p>
            <a:pPr marL="742861" lvl="1" indent="-28571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kumimoji="0" lang="en-US" b="1" kern="0" dirty="0">
                <a:latin typeface="Arial" pitchFamily="34" charset="0"/>
                <a:cs typeface="Arial" pitchFamily="34" charset="0"/>
              </a:rPr>
              <a:t>Output</a:t>
            </a:r>
            <a:r>
              <a:rPr kumimoji="0" lang="en-US" kern="0" dirty="0">
                <a:latin typeface="Arial" pitchFamily="34" charset="0"/>
                <a:cs typeface="Arial" pitchFamily="34" charset="0"/>
              </a:rPr>
              <a:t>: </a:t>
            </a:r>
            <a:r>
              <a:rPr lang="en-US" dirty="0">
                <a:latin typeface="Arial" pitchFamily="34" charset="0"/>
                <a:cs typeface="Arial" pitchFamily="34" charset="0"/>
              </a:rPr>
              <a:t>5</a:t>
            </a:r>
            <a:r>
              <a:rPr kumimoji="0" lang="en-US" kern="0" dirty="0">
                <a:latin typeface="Arial" pitchFamily="34" charset="0"/>
                <a:cs typeface="Arial" pitchFamily="34" charset="0"/>
              </a:rPr>
              <a:t>-year Power Purchase Agreement with SCE, 5-year extension expires 2027</a:t>
            </a:r>
          </a:p>
          <a:p>
            <a:pPr marL="742861" lvl="1" indent="-28571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kumimoji="0" lang="en-US" b="1" kern="0" dirty="0">
                <a:latin typeface="Arial" pitchFamily="34" charset="0"/>
                <a:cs typeface="Arial" pitchFamily="34" charset="0"/>
              </a:rPr>
              <a:t>Ownership</a:t>
            </a:r>
            <a:r>
              <a:rPr kumimoji="0" lang="en-US" kern="0" dirty="0">
                <a:latin typeface="Arial" pitchFamily="34" charset="0"/>
                <a:cs typeface="Arial" pitchFamily="34" charset="0"/>
              </a:rPr>
              <a:t>: IHI Power Generation Corp. 50% North American Power Group 50% </a:t>
            </a:r>
          </a:p>
          <a:p>
            <a:pPr marL="742861" lvl="1" indent="-28571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kumimoji="0" lang="en-US" b="1" kern="0" dirty="0">
                <a:latin typeface="Arial" pitchFamily="34" charset="0"/>
                <a:cs typeface="Arial" pitchFamily="34" charset="0"/>
              </a:rPr>
              <a:t>Operator</a:t>
            </a:r>
            <a:r>
              <a:rPr kumimoji="0" lang="en-US" kern="0" dirty="0">
                <a:latin typeface="Arial" pitchFamily="34" charset="0"/>
                <a:cs typeface="Arial" pitchFamily="34" charset="0"/>
              </a:rPr>
              <a:t>: IHI Power Services Corp.</a:t>
            </a:r>
          </a:p>
        </p:txBody>
      </p:sp>
      <p:pic>
        <p:nvPicPr>
          <p:cNvPr id="11" name="Picture 6" descr="Rocklin cover 1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50834" y="1600200"/>
            <a:ext cx="2898876" cy="437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8949710" y="4379470"/>
            <a:ext cx="2391649" cy="1600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>
                <a:solidFill>
                  <a:srgbClr val="000000"/>
                </a:solidFill>
              </a:rPr>
              <a:t>Contact Information</a:t>
            </a:r>
            <a:r>
              <a:rPr lang="en-US" sz="1400" dirty="0">
                <a:solidFill>
                  <a:srgbClr val="000000"/>
                </a:solidFill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</a:rPr>
              <a:t>Jared Pate, Plant Manager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</a:rPr>
              <a:t>Alana Hodges, Admin.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</a:rPr>
              <a:t>(916) 645-3383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</a:rPr>
              <a:t>Address: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</a:rPr>
              <a:t>3100 Thunder Valley Court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</a:rPr>
              <a:t>Lincoln, CA 95648</a:t>
            </a:r>
          </a:p>
        </p:txBody>
      </p:sp>
      <p:sp>
        <p:nvSpPr>
          <p:cNvPr id="13" name="Title 6"/>
          <p:cNvSpPr txBox="1">
            <a:spLocks/>
          </p:cNvSpPr>
          <p:nvPr/>
        </p:nvSpPr>
        <p:spPr bwMode="gray">
          <a:xfrm>
            <a:off x="1485899" y="914400"/>
            <a:ext cx="7463811" cy="609600"/>
          </a:xfrm>
          <a:prstGeom prst="rect">
            <a:avLst/>
          </a:prstGeom>
          <a:noFill/>
          <a:ln w="2540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0070C0"/>
                </a:solidFill>
                <a:latin typeface="Eras Bold ITC" panose="020B0907030504020204" pitchFamily="34" charset="0"/>
                <a:ea typeface="+mj-ea"/>
                <a:cs typeface="+mj-cs"/>
              </a:rPr>
              <a:t>Rio Bravo Rocklin</a:t>
            </a:r>
          </a:p>
        </p:txBody>
      </p:sp>
    </p:spTree>
    <p:extLst>
      <p:ext uri="{BB962C8B-B14F-4D97-AF65-F5344CB8AC3E}">
        <p14:creationId xmlns:p14="http://schemas.microsoft.com/office/powerpoint/2010/main" val="426020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6BBDBFD-0EEA-4463-B8FF-93F3E2C9E9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9875380"/>
              </p:ext>
            </p:extLst>
          </p:nvPr>
        </p:nvGraphicFramePr>
        <p:xfrm>
          <a:off x="950912" y="190500"/>
          <a:ext cx="10078186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27FA4B9-3697-4CD9-90E9-E587EBFD46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098" y="6515100"/>
            <a:ext cx="1159727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4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580040-9C59-4646-9B90-02055D93F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11" y="2133600"/>
            <a:ext cx="10490854" cy="38184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33E360-0923-4E5A-92ED-13839ECBBE98}"/>
              </a:ext>
            </a:extLst>
          </p:cNvPr>
          <p:cNvSpPr txBox="1"/>
          <p:nvPr/>
        </p:nvSpPr>
        <p:spPr>
          <a:xfrm>
            <a:off x="2665412" y="5257800"/>
            <a:ext cx="1143000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Boiler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05063-FA44-462C-90B2-BB186ED8BF19}"/>
              </a:ext>
            </a:extLst>
          </p:cNvPr>
          <p:cNvSpPr txBox="1"/>
          <p:nvPr/>
        </p:nvSpPr>
        <p:spPr>
          <a:xfrm>
            <a:off x="5448391" y="5104060"/>
            <a:ext cx="1143000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Fuel Reclaim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D6E676-A2DD-4126-A0F9-91862DFCAC0F}"/>
              </a:ext>
            </a:extLst>
          </p:cNvPr>
          <p:cNvSpPr txBox="1"/>
          <p:nvPr/>
        </p:nvSpPr>
        <p:spPr>
          <a:xfrm>
            <a:off x="4951412" y="3152001"/>
            <a:ext cx="1143000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Fuel Storage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E6BB5B-B204-4B96-A0E6-12CE00DD28E7}"/>
              </a:ext>
            </a:extLst>
          </p:cNvPr>
          <p:cNvSpPr txBox="1"/>
          <p:nvPr/>
        </p:nvSpPr>
        <p:spPr>
          <a:xfrm>
            <a:off x="2507476" y="2877179"/>
            <a:ext cx="1141412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Fuel Receiving</a:t>
            </a: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239E9D8C-4EFC-44EA-ACEF-EE0B67366460}"/>
              </a:ext>
            </a:extLst>
          </p:cNvPr>
          <p:cNvSpPr txBox="1">
            <a:spLocks/>
          </p:cNvSpPr>
          <p:nvPr/>
        </p:nvSpPr>
        <p:spPr bwMode="gray">
          <a:xfrm>
            <a:off x="2502533" y="372580"/>
            <a:ext cx="7463811" cy="609600"/>
          </a:xfrm>
          <a:prstGeom prst="rect">
            <a:avLst/>
          </a:prstGeom>
          <a:noFill/>
          <a:ln w="2540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0070C0"/>
                </a:solidFill>
                <a:latin typeface="Eras Bold ITC" panose="020B0907030504020204" pitchFamily="34" charset="0"/>
                <a:ea typeface="+mj-ea"/>
                <a:cs typeface="+mj-cs"/>
              </a:rPr>
              <a:t>Rio Bravo Rocklin</a:t>
            </a:r>
          </a:p>
        </p:txBody>
      </p:sp>
    </p:spTree>
    <p:extLst>
      <p:ext uri="{BB962C8B-B14F-4D97-AF65-F5344CB8AC3E}">
        <p14:creationId xmlns:p14="http://schemas.microsoft.com/office/powerpoint/2010/main" val="223195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ッター プレースホルダ 7"/>
          <p:cNvSpPr>
            <a:spLocks noGrp="1"/>
          </p:cNvSpPr>
          <p:nvPr>
            <p:ph type="ftr" sz="quarter" idx="3"/>
          </p:nvPr>
        </p:nvSpPr>
        <p:spPr>
          <a:xfrm>
            <a:off x="1937340" y="6231245"/>
            <a:ext cx="2162817" cy="192399"/>
          </a:xfrm>
        </p:spPr>
        <p:txBody>
          <a:bodyPr vert="horz" wrap="none" lIns="0" tIns="42479" rIns="0" bIns="42479" rtlCol="0" anchor="ctr">
            <a:noAutofit/>
          </a:bodyPr>
          <a:lstStyle/>
          <a:p>
            <a:r>
              <a:rPr lang="en-US" altLang="ja-JP" dirty="0"/>
              <a:t>Copyright © 2014 IHI Corporation All Rights Reserved.</a:t>
            </a:r>
            <a:endParaRPr lang="ja-JP" altLang="en-US" dirty="0"/>
          </a:p>
        </p:txBody>
      </p:sp>
      <p:sp>
        <p:nvSpPr>
          <p:cNvPr id="4434" name="タイトル 2"/>
          <p:cNvSpPr>
            <a:spLocks noGrp="1"/>
          </p:cNvSpPr>
          <p:nvPr>
            <p:ph type="title"/>
          </p:nvPr>
        </p:nvSpPr>
        <p:spPr>
          <a:xfrm>
            <a:off x="2229566" y="110690"/>
            <a:ext cx="6719162" cy="420396"/>
          </a:xfrm>
        </p:spPr>
        <p:txBody>
          <a:bodyPr vert="horz" wrap="none" lIns="78673" tIns="39336" rIns="78673" bIns="39336" rtlCol="0" anchor="ctr" anchorCtr="0">
            <a:noAutofit/>
          </a:bodyPr>
          <a:lstStyle/>
          <a:p>
            <a:pPr algn="ctr"/>
            <a:r>
              <a:rPr lang="en-US" altLang="ja-JP" u="sng" dirty="0">
                <a:solidFill>
                  <a:srgbClr val="0070C0"/>
                </a:solidFill>
                <a:latin typeface="Berlin Sans FB Demi" panose="020E0802020502020306" pitchFamily="34" charset="0"/>
                <a:ea typeface="Meiryo" pitchFamily="34" charset="-128"/>
                <a:cs typeface="Meiryo" pitchFamily="34" charset="-128"/>
              </a:rPr>
              <a:t>Biomass Power Plant System</a:t>
            </a:r>
            <a:endParaRPr kumimoji="1" lang="ja-JP" altLang="en-US" u="sng" dirty="0">
              <a:solidFill>
                <a:srgbClr val="0070C0"/>
              </a:solidFill>
              <a:latin typeface="Berlin Sans FB Demi" panose="020E0802020502020306" pitchFamily="34" charset="0"/>
              <a:ea typeface="Meiryo" pitchFamily="34" charset="-128"/>
              <a:cs typeface="Meiryo" pitchFamily="34" charset="-128"/>
            </a:endParaRPr>
          </a:p>
        </p:txBody>
      </p:sp>
      <p:grpSp>
        <p:nvGrpSpPr>
          <p:cNvPr id="4422" name="Group 4421"/>
          <p:cNvGrpSpPr/>
          <p:nvPr/>
        </p:nvGrpSpPr>
        <p:grpSpPr>
          <a:xfrm>
            <a:off x="1706926" y="686949"/>
            <a:ext cx="8052321" cy="5605869"/>
            <a:chOff x="247956" y="795565"/>
            <a:chExt cx="9383183" cy="6492240"/>
          </a:xfrm>
        </p:grpSpPr>
        <p:grpSp>
          <p:nvGrpSpPr>
            <p:cNvPr id="4" name="Group 3"/>
            <p:cNvGrpSpPr>
              <a:grpSpLocks noChangeAspect="1"/>
            </p:cNvGrpSpPr>
            <p:nvPr/>
          </p:nvGrpSpPr>
          <p:grpSpPr>
            <a:xfrm>
              <a:off x="247956" y="795565"/>
              <a:ext cx="9383183" cy="6492240"/>
              <a:chOff x="-2285633" y="-1316628"/>
              <a:chExt cx="14472505" cy="10013544"/>
            </a:xfrm>
          </p:grpSpPr>
          <p:sp>
            <p:nvSpPr>
              <p:cNvPr id="2510" name="Rectangle 2509"/>
              <p:cNvSpPr/>
              <p:nvPr/>
            </p:nvSpPr>
            <p:spPr>
              <a:xfrm>
                <a:off x="837309" y="-1314600"/>
                <a:ext cx="240859" cy="200253"/>
              </a:xfrm>
              <a:prstGeom prst="rect">
                <a:avLst/>
              </a:prstGeom>
              <a:solidFill>
                <a:srgbClr val="FF9900"/>
              </a:solidFill>
              <a:ln w="3175" cap="flat" cmpd="sng" algn="ctr">
                <a:solidFill>
                  <a:srgbClr val="F79646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pic>
            <p:nvPicPr>
              <p:cNvPr id="2214" name="Picture 221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40" b="89796" l="627" r="99060"/>
                        </a14:imgEffect>
                        <a14:imgEffect>
                          <a14:sharpenSoften amount="63000"/>
                        </a14:imgEffect>
                        <a14:imgEffect>
                          <a14:brightnessContrast bright="-17000" contrast="2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45666" y="1330436"/>
                <a:ext cx="1735478" cy="15723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15" name="Oval 2214"/>
              <p:cNvSpPr>
                <a:spLocks noChangeAspect="1"/>
              </p:cNvSpPr>
              <p:nvPr/>
            </p:nvSpPr>
            <p:spPr>
              <a:xfrm>
                <a:off x="3877478" y="970107"/>
                <a:ext cx="44938" cy="45720"/>
              </a:xfrm>
              <a:prstGeom prst="ellipse">
                <a:avLst/>
              </a:prstGeom>
              <a:gradFill flip="none" rotWithShape="1">
                <a:gsLst>
                  <a:gs pos="0">
                    <a:srgbClr val="4BACC6"/>
                  </a:gs>
                  <a:gs pos="50000">
                    <a:srgbClr val="4BACC6">
                      <a:lumMod val="40000"/>
                      <a:lumOff val="60000"/>
                    </a:srgbClr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53975" cap="rnd" cmpd="sng" algn="ctr">
                <a:noFill/>
                <a:prstDash val="solid"/>
              </a:ln>
              <a:effectLst/>
              <a:scene3d>
                <a:camera prst="orthographicFront"/>
                <a:lightRig rig="threePt" dir="t">
                  <a:rot lat="0" lon="0" rev="3000000"/>
                </a:lightRig>
              </a:scene3d>
              <a:sp3d contourW="2540">
                <a:contourClr>
                  <a:sysClr val="windowText" lastClr="000000">
                    <a:lumMod val="65000"/>
                    <a:lumOff val="35000"/>
                  </a:sysClr>
                </a:contourClr>
              </a:sp3d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216" name="Cube 2215"/>
              <p:cNvSpPr/>
              <p:nvPr/>
            </p:nvSpPr>
            <p:spPr>
              <a:xfrm rot="10800000" flipH="1" flipV="1">
                <a:off x="53691" y="6889681"/>
                <a:ext cx="78568" cy="182880"/>
              </a:xfrm>
              <a:prstGeom prst="cube">
                <a:avLst/>
              </a:prstGeom>
              <a:gradFill flip="none" rotWithShape="1">
                <a:gsLst>
                  <a:gs pos="0">
                    <a:sysClr val="windowText" lastClr="000000"/>
                  </a:gs>
                  <a:gs pos="50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0800000" scaled="1"/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17" name="Oval 2216"/>
              <p:cNvSpPr/>
              <p:nvPr/>
            </p:nvSpPr>
            <p:spPr>
              <a:xfrm>
                <a:off x="3868604" y="1975327"/>
                <a:ext cx="62986" cy="64008"/>
              </a:xfrm>
              <a:prstGeom prst="ellipse">
                <a:avLst/>
              </a:prstGeom>
              <a:gradFill>
                <a:gsLst>
                  <a:gs pos="0">
                    <a:srgbClr val="FF0000"/>
                  </a:gs>
                  <a:gs pos="50000">
                    <a:srgbClr val="FFCCFF"/>
                  </a:gs>
                  <a:gs pos="100000">
                    <a:sysClr val="window" lastClr="FFFFFF"/>
                  </a:gs>
                </a:gsLst>
                <a:lin ang="5400000" scaled="1"/>
              </a:gradFill>
              <a:ln w="53975" cap="rnd" cmpd="sng" algn="ctr">
                <a:noFill/>
                <a:prstDash val="solid"/>
              </a:ln>
              <a:effectLst/>
              <a:scene3d>
                <a:camera prst="orthographicFront"/>
                <a:lightRig rig="threePt" dir="t">
                  <a:rot lat="0" lon="0" rev="3000000"/>
                </a:lightRig>
              </a:scene3d>
              <a:sp3d contourW="2540">
                <a:contourClr>
                  <a:sysClr val="windowText" lastClr="000000">
                    <a:lumMod val="65000"/>
                    <a:lumOff val="35000"/>
                  </a:sysClr>
                </a:contourClr>
              </a:sp3d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cxnSp>
            <p:nvCxnSpPr>
              <p:cNvPr id="2218" name="Elbow Connector 2314"/>
              <p:cNvCxnSpPr>
                <a:stCxn id="3740" idx="3"/>
                <a:endCxn id="2217" idx="2"/>
              </p:cNvCxnSpPr>
              <p:nvPr/>
            </p:nvCxnSpPr>
            <p:spPr>
              <a:xfrm>
                <a:off x="3280905" y="2004209"/>
                <a:ext cx="587699" cy="3122"/>
              </a:xfrm>
              <a:prstGeom prst="straightConnector1">
                <a:avLst/>
              </a:prstGeom>
              <a:noFill/>
              <a:ln w="31750" cap="rnd" cmpd="sng" algn="ctr">
                <a:gradFill flip="none" rotWithShape="1">
                  <a:gsLst>
                    <a:gs pos="0">
                      <a:srgbClr val="FF0000"/>
                    </a:gs>
                    <a:gs pos="50000">
                      <a:srgbClr val="FFCCFF"/>
                    </a:gs>
                    <a:gs pos="100000">
                      <a:sysClr val="window" lastClr="FFFFFF"/>
                    </a:gs>
                  </a:gsLst>
                  <a:lin ang="5400000" scaled="1"/>
                  <a:tileRect/>
                </a:gradFill>
                <a:prstDash val="solid"/>
                <a:tailEnd type="none"/>
              </a:ln>
              <a:effectLst/>
              <a:scene3d>
                <a:camera prst="orthographicFront"/>
                <a:lightRig rig="threePt" dir="t"/>
              </a:scene3d>
              <a:sp3d extrusionH="6350" contourW="3810">
                <a:extrusionClr>
                  <a:sysClr val="window" lastClr="FFFFFF"/>
                </a:extrusionClr>
                <a:contourClr>
                  <a:sysClr val="windowText" lastClr="000000">
                    <a:lumMod val="75000"/>
                    <a:lumOff val="25000"/>
                  </a:sysClr>
                </a:contourClr>
              </a:sp3d>
            </p:spPr>
          </p:cxnSp>
          <p:grpSp>
            <p:nvGrpSpPr>
              <p:cNvPr id="2219" name="Group 2218"/>
              <p:cNvGrpSpPr/>
              <p:nvPr/>
            </p:nvGrpSpPr>
            <p:grpSpPr>
              <a:xfrm>
                <a:off x="-315201" y="1510307"/>
                <a:ext cx="539521" cy="4112371"/>
                <a:chOff x="1970441" y="2826935"/>
                <a:chExt cx="540062" cy="4112371"/>
              </a:xfrm>
            </p:grpSpPr>
            <p:sp>
              <p:nvSpPr>
                <p:cNvPr id="4371" name="Down Arrow 4370"/>
                <p:cNvSpPr/>
                <p:nvPr/>
              </p:nvSpPr>
              <p:spPr>
                <a:xfrm>
                  <a:off x="2039498" y="3487731"/>
                  <a:ext cx="327545" cy="3438144"/>
                </a:xfrm>
                <a:prstGeom prst="downArrow">
                  <a:avLst>
                    <a:gd name="adj1" fmla="val 61029"/>
                    <a:gd name="adj2" fmla="val 141082"/>
                  </a:avLst>
                </a:prstGeom>
                <a:solidFill>
                  <a:sysClr val="windowText" lastClr="000000"/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86701">
                    <a:defRPr/>
                  </a:pPr>
                  <a:endParaRPr lang="en-US" sz="929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4372" name="Group 4371"/>
                <p:cNvGrpSpPr/>
                <p:nvPr/>
              </p:nvGrpSpPr>
              <p:grpSpPr>
                <a:xfrm>
                  <a:off x="2038828" y="2826935"/>
                  <a:ext cx="471675" cy="806549"/>
                  <a:chOff x="2038818" y="2826935"/>
                  <a:chExt cx="467978" cy="806549"/>
                </a:xfrm>
              </p:grpSpPr>
              <p:grpSp>
                <p:nvGrpSpPr>
                  <p:cNvPr id="4374" name="Group 4373"/>
                  <p:cNvGrpSpPr/>
                  <p:nvPr/>
                </p:nvGrpSpPr>
                <p:grpSpPr>
                  <a:xfrm>
                    <a:off x="2062145" y="3031900"/>
                    <a:ext cx="301256" cy="601584"/>
                    <a:chOff x="2062145" y="3031900"/>
                    <a:chExt cx="301256" cy="601584"/>
                  </a:xfrm>
                </p:grpSpPr>
                <p:sp>
                  <p:nvSpPr>
                    <p:cNvPr id="4401" name="Isosceles Triangle 4400"/>
                    <p:cNvSpPr/>
                    <p:nvPr/>
                  </p:nvSpPr>
                  <p:spPr>
                    <a:xfrm rot="17880000">
                      <a:off x="1825455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02" name="Isosceles Triangle 4401"/>
                    <p:cNvSpPr/>
                    <p:nvPr/>
                  </p:nvSpPr>
                  <p:spPr>
                    <a:xfrm rot="17880000">
                      <a:off x="1834563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03" name="Isosceles Triangle 4402"/>
                    <p:cNvSpPr/>
                    <p:nvPr/>
                  </p:nvSpPr>
                  <p:spPr>
                    <a:xfrm rot="17880000">
                      <a:off x="1843671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04" name="Isosceles Triangle 4403"/>
                    <p:cNvSpPr/>
                    <p:nvPr/>
                  </p:nvSpPr>
                  <p:spPr>
                    <a:xfrm rot="17880000">
                      <a:off x="1852779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05" name="Isosceles Triangle 4404"/>
                    <p:cNvSpPr/>
                    <p:nvPr/>
                  </p:nvSpPr>
                  <p:spPr>
                    <a:xfrm rot="17880000">
                      <a:off x="1861887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06" name="Isosceles Triangle 4405"/>
                    <p:cNvSpPr/>
                    <p:nvPr/>
                  </p:nvSpPr>
                  <p:spPr>
                    <a:xfrm rot="17880000">
                      <a:off x="1870995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07" name="Isosceles Triangle 4406"/>
                    <p:cNvSpPr/>
                    <p:nvPr/>
                  </p:nvSpPr>
                  <p:spPr>
                    <a:xfrm rot="17880000">
                      <a:off x="1880103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08" name="Isosceles Triangle 4407"/>
                    <p:cNvSpPr/>
                    <p:nvPr/>
                  </p:nvSpPr>
                  <p:spPr>
                    <a:xfrm rot="17880000">
                      <a:off x="1889211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09" name="Isosceles Triangle 4408"/>
                    <p:cNvSpPr/>
                    <p:nvPr/>
                  </p:nvSpPr>
                  <p:spPr>
                    <a:xfrm rot="17880000">
                      <a:off x="1898319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10" name="Isosceles Triangle 4409"/>
                    <p:cNvSpPr/>
                    <p:nvPr/>
                  </p:nvSpPr>
                  <p:spPr>
                    <a:xfrm rot="17880000">
                      <a:off x="1907427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11" name="Isosceles Triangle 4410"/>
                    <p:cNvSpPr/>
                    <p:nvPr/>
                  </p:nvSpPr>
                  <p:spPr>
                    <a:xfrm rot="17880000">
                      <a:off x="1916535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12" name="Isosceles Triangle 4411"/>
                    <p:cNvSpPr/>
                    <p:nvPr/>
                  </p:nvSpPr>
                  <p:spPr>
                    <a:xfrm rot="17880000">
                      <a:off x="1925643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13" name="Isosceles Triangle 4412"/>
                    <p:cNvSpPr/>
                    <p:nvPr/>
                  </p:nvSpPr>
                  <p:spPr>
                    <a:xfrm rot="17880000">
                      <a:off x="1934751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14" name="Isosceles Triangle 4413"/>
                    <p:cNvSpPr/>
                    <p:nvPr/>
                  </p:nvSpPr>
                  <p:spPr>
                    <a:xfrm rot="17880000">
                      <a:off x="1943859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15" name="Isosceles Triangle 4414"/>
                    <p:cNvSpPr/>
                    <p:nvPr/>
                  </p:nvSpPr>
                  <p:spPr>
                    <a:xfrm rot="17880000">
                      <a:off x="1952967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16" name="Isosceles Triangle 4415"/>
                    <p:cNvSpPr/>
                    <p:nvPr/>
                  </p:nvSpPr>
                  <p:spPr>
                    <a:xfrm rot="17880000">
                      <a:off x="1962075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17" name="Isosceles Triangle 4416"/>
                    <p:cNvSpPr/>
                    <p:nvPr/>
                  </p:nvSpPr>
                  <p:spPr>
                    <a:xfrm rot="17880000">
                      <a:off x="1971183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18" name="Isosceles Triangle 4417"/>
                    <p:cNvSpPr/>
                    <p:nvPr/>
                  </p:nvSpPr>
                  <p:spPr>
                    <a:xfrm rot="17880000">
                      <a:off x="1980291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19" name="Isosceles Triangle 4418"/>
                    <p:cNvSpPr/>
                    <p:nvPr/>
                  </p:nvSpPr>
                  <p:spPr>
                    <a:xfrm rot="17880000">
                      <a:off x="1989399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420" name="Isosceles Triangle 4419"/>
                    <p:cNvSpPr/>
                    <p:nvPr/>
                  </p:nvSpPr>
                  <p:spPr>
                    <a:xfrm rot="17880000">
                      <a:off x="1998507" y="3268590"/>
                      <a:ext cx="601584" cy="128204"/>
                    </a:xfrm>
                    <a:prstGeom prst="triangle">
                      <a:avLst>
                        <a:gd name="adj" fmla="val 40087"/>
                      </a:avLst>
                    </a:prstGeom>
                    <a:solidFill>
                      <a:srgbClr val="996600"/>
                    </a:solidFill>
                    <a:ln w="3175" cap="flat" cmpd="sng" algn="ctr">
                      <a:solidFill>
                        <a:srgbClr val="6633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  <p:grpSp>
                <p:nvGrpSpPr>
                  <p:cNvPr id="4375" name="Group 4374"/>
                  <p:cNvGrpSpPr/>
                  <p:nvPr/>
                </p:nvGrpSpPr>
                <p:grpSpPr>
                  <a:xfrm>
                    <a:off x="2179822" y="2826935"/>
                    <a:ext cx="326974" cy="405160"/>
                    <a:chOff x="2179822" y="2826935"/>
                    <a:chExt cx="326974" cy="405160"/>
                  </a:xfrm>
                </p:grpSpPr>
                <p:sp>
                  <p:nvSpPr>
                    <p:cNvPr id="4389" name="Cube 4388"/>
                    <p:cNvSpPr/>
                    <p:nvPr/>
                  </p:nvSpPr>
                  <p:spPr>
                    <a:xfrm>
                      <a:off x="2179822" y="2826935"/>
                      <a:ext cx="306457" cy="405160"/>
                    </a:xfrm>
                    <a:prstGeom prst="cube">
                      <a:avLst>
                        <a:gd name="adj" fmla="val 43442"/>
                      </a:avLst>
                    </a:prstGeom>
                    <a:solidFill>
                      <a:srgbClr val="0000FF"/>
                    </a:solidFill>
                    <a:ln w="9525" cap="flat" cmpd="sng" algn="ctr"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390" name="Oval 4389"/>
                    <p:cNvSpPr/>
                    <p:nvPr/>
                  </p:nvSpPr>
                  <p:spPr>
                    <a:xfrm>
                      <a:off x="2393281" y="2928451"/>
                      <a:ext cx="58738" cy="198783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15000000" scaled="0"/>
                    </a:gradFill>
                    <a:ln w="12700" cap="flat" cmpd="sng" algn="ctr">
                      <a:solidFill>
                        <a:srgbClr val="002060"/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grpSp>
                  <p:nvGrpSpPr>
                    <p:cNvPr id="4391" name="Group 4390"/>
                    <p:cNvGrpSpPr/>
                    <p:nvPr/>
                  </p:nvGrpSpPr>
                  <p:grpSpPr>
                    <a:xfrm>
                      <a:off x="2370324" y="2989635"/>
                      <a:ext cx="136472" cy="65899"/>
                      <a:chOff x="2370324" y="2989635"/>
                      <a:chExt cx="136472" cy="65899"/>
                    </a:xfrm>
                  </p:grpSpPr>
                  <p:sp>
                    <p:nvSpPr>
                      <p:cNvPr id="4392" name="Rounded Rectangle 4391"/>
                      <p:cNvSpPr/>
                      <p:nvPr/>
                    </p:nvSpPr>
                    <p:spPr>
                      <a:xfrm rot="840000">
                        <a:off x="2370324" y="2989635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93" name="Rounded Rectangle 4392"/>
                      <p:cNvSpPr/>
                      <p:nvPr/>
                    </p:nvSpPr>
                    <p:spPr>
                      <a:xfrm rot="840000">
                        <a:off x="2373820" y="2989635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94" name="Rounded Rectangle 4393"/>
                      <p:cNvSpPr/>
                      <p:nvPr/>
                    </p:nvSpPr>
                    <p:spPr>
                      <a:xfrm rot="840000">
                        <a:off x="2377316" y="2989635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95" name="Rounded Rectangle 4394"/>
                      <p:cNvSpPr/>
                      <p:nvPr/>
                    </p:nvSpPr>
                    <p:spPr>
                      <a:xfrm rot="840000">
                        <a:off x="2380812" y="2989635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96" name="Rounded Rectangle 4395"/>
                      <p:cNvSpPr/>
                      <p:nvPr/>
                    </p:nvSpPr>
                    <p:spPr>
                      <a:xfrm rot="840000">
                        <a:off x="2384308" y="2989635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97" name="Rounded Rectangle 4396"/>
                      <p:cNvSpPr/>
                      <p:nvPr/>
                    </p:nvSpPr>
                    <p:spPr>
                      <a:xfrm rot="840000">
                        <a:off x="2387804" y="2989635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98" name="Rounded Rectangle 4397"/>
                      <p:cNvSpPr/>
                      <p:nvPr/>
                    </p:nvSpPr>
                    <p:spPr>
                      <a:xfrm rot="840000">
                        <a:off x="2391300" y="2989635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99" name="Rounded Rectangle 4398"/>
                      <p:cNvSpPr/>
                      <p:nvPr/>
                    </p:nvSpPr>
                    <p:spPr>
                      <a:xfrm rot="840000">
                        <a:off x="2394796" y="2989635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400" name="Rounded Rectangle 4399"/>
                      <p:cNvSpPr/>
                      <p:nvPr/>
                    </p:nvSpPr>
                    <p:spPr>
                      <a:xfrm rot="840000">
                        <a:off x="2398292" y="2989635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</p:grpSp>
              </p:grpSp>
              <p:grpSp>
                <p:nvGrpSpPr>
                  <p:cNvPr id="4376" name="Group 4375"/>
                  <p:cNvGrpSpPr/>
                  <p:nvPr/>
                </p:nvGrpSpPr>
                <p:grpSpPr>
                  <a:xfrm>
                    <a:off x="2038818" y="2973382"/>
                    <a:ext cx="326974" cy="405160"/>
                    <a:chOff x="2038818" y="2973382"/>
                    <a:chExt cx="326974" cy="405160"/>
                  </a:xfrm>
                </p:grpSpPr>
                <p:sp>
                  <p:nvSpPr>
                    <p:cNvPr id="4377" name="Cube 4376"/>
                    <p:cNvSpPr/>
                    <p:nvPr/>
                  </p:nvSpPr>
                  <p:spPr>
                    <a:xfrm>
                      <a:off x="2038818" y="2973382"/>
                      <a:ext cx="306457" cy="405160"/>
                    </a:xfrm>
                    <a:prstGeom prst="cube">
                      <a:avLst>
                        <a:gd name="adj" fmla="val 43442"/>
                      </a:avLst>
                    </a:prstGeom>
                    <a:solidFill>
                      <a:srgbClr val="0000FF"/>
                    </a:solidFill>
                    <a:ln w="9525" cap="flat" cmpd="sng" algn="ctr"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378" name="Oval 4377"/>
                    <p:cNvSpPr/>
                    <p:nvPr/>
                  </p:nvSpPr>
                  <p:spPr>
                    <a:xfrm>
                      <a:off x="2252277" y="3074898"/>
                      <a:ext cx="58738" cy="198783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15000000" scaled="0"/>
                    </a:gradFill>
                    <a:ln w="12700" cap="flat" cmpd="sng" algn="ctr">
                      <a:solidFill>
                        <a:srgbClr val="002060"/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786701">
                        <a:defRPr/>
                      </a:pPr>
                      <a:endParaRPr lang="en-US" sz="929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grpSp>
                  <p:nvGrpSpPr>
                    <p:cNvPr id="4379" name="Group 4378"/>
                    <p:cNvGrpSpPr/>
                    <p:nvPr/>
                  </p:nvGrpSpPr>
                  <p:grpSpPr>
                    <a:xfrm>
                      <a:off x="2229320" y="3136082"/>
                      <a:ext cx="136472" cy="65899"/>
                      <a:chOff x="2229320" y="3136082"/>
                      <a:chExt cx="136472" cy="65899"/>
                    </a:xfrm>
                  </p:grpSpPr>
                  <p:sp>
                    <p:nvSpPr>
                      <p:cNvPr id="4380" name="Rounded Rectangle 4379"/>
                      <p:cNvSpPr/>
                      <p:nvPr/>
                    </p:nvSpPr>
                    <p:spPr>
                      <a:xfrm rot="840000">
                        <a:off x="2229320" y="3136082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81" name="Rounded Rectangle 4380"/>
                      <p:cNvSpPr/>
                      <p:nvPr/>
                    </p:nvSpPr>
                    <p:spPr>
                      <a:xfrm rot="840000">
                        <a:off x="2232816" y="3136082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82" name="Rounded Rectangle 4381"/>
                      <p:cNvSpPr/>
                      <p:nvPr/>
                    </p:nvSpPr>
                    <p:spPr>
                      <a:xfrm rot="840000">
                        <a:off x="2236312" y="3136082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83" name="Rounded Rectangle 4382"/>
                      <p:cNvSpPr/>
                      <p:nvPr/>
                    </p:nvSpPr>
                    <p:spPr>
                      <a:xfrm rot="840000">
                        <a:off x="2239808" y="3136082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84" name="Rounded Rectangle 4383"/>
                      <p:cNvSpPr/>
                      <p:nvPr/>
                    </p:nvSpPr>
                    <p:spPr>
                      <a:xfrm rot="840000">
                        <a:off x="2243304" y="3136082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85" name="Rounded Rectangle 4384"/>
                      <p:cNvSpPr/>
                      <p:nvPr/>
                    </p:nvSpPr>
                    <p:spPr>
                      <a:xfrm rot="840000">
                        <a:off x="2246800" y="3136082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86" name="Rounded Rectangle 4385"/>
                      <p:cNvSpPr/>
                      <p:nvPr/>
                    </p:nvSpPr>
                    <p:spPr>
                      <a:xfrm rot="840000">
                        <a:off x="2250296" y="3136082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87" name="Rounded Rectangle 4386"/>
                      <p:cNvSpPr/>
                      <p:nvPr/>
                    </p:nvSpPr>
                    <p:spPr>
                      <a:xfrm rot="840000">
                        <a:off x="2253792" y="3136082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388" name="Rounded Rectangle 4387"/>
                      <p:cNvSpPr/>
                      <p:nvPr/>
                    </p:nvSpPr>
                    <p:spPr>
                      <a:xfrm rot="840000">
                        <a:off x="2257288" y="3136082"/>
                        <a:ext cx="108504" cy="65899"/>
                      </a:xfrm>
                      <a:prstGeom prst="roundRect">
                        <a:avLst>
                          <a:gd name="adj" fmla="val 45699"/>
                        </a:avLst>
                      </a:prstGeom>
                      <a:solidFill>
                        <a:srgbClr val="FFFF00"/>
                      </a:solidFill>
                      <a:ln w="3175" cap="flat" cmpd="sng" algn="ctr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786701">
                          <a:defRPr/>
                        </a:pPr>
                        <a:endParaRPr lang="en-US" sz="929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</p:grpSp>
              </p:grpSp>
            </p:grpSp>
            <p:sp>
              <p:nvSpPr>
                <p:cNvPr id="4373" name="Down Arrow 4372"/>
                <p:cNvSpPr/>
                <p:nvPr/>
              </p:nvSpPr>
              <p:spPr>
                <a:xfrm>
                  <a:off x="1970441" y="3537738"/>
                  <a:ext cx="323850" cy="3401568"/>
                </a:xfrm>
                <a:prstGeom prst="downArrow">
                  <a:avLst>
                    <a:gd name="adj1" fmla="val 57352"/>
                    <a:gd name="adj2" fmla="val 141082"/>
                  </a:avLst>
                </a:prstGeom>
                <a:gradFill flip="none" rotWithShape="1">
                  <a:gsLst>
                    <a:gs pos="24000">
                      <a:srgbClr val="663300"/>
                    </a:gs>
                    <a:gs pos="0">
                      <a:sysClr val="windowText" lastClr="000000"/>
                    </a:gs>
                    <a:gs pos="50000">
                      <a:srgbClr val="CC6600"/>
                    </a:gs>
                    <a:gs pos="100000">
                      <a:srgbClr val="FFFF99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86701">
                    <a:defRPr/>
                  </a:pPr>
                  <a:endParaRPr lang="en-US" sz="929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220" name="Down Arrow 2219"/>
              <p:cNvSpPr/>
              <p:nvPr/>
            </p:nvSpPr>
            <p:spPr>
              <a:xfrm>
                <a:off x="-39170" y="790511"/>
                <a:ext cx="213133" cy="767443"/>
              </a:xfrm>
              <a:prstGeom prst="downArrow">
                <a:avLst>
                  <a:gd name="adj1" fmla="val 57352"/>
                  <a:gd name="adj2" fmla="val 102735"/>
                </a:avLst>
              </a:prstGeom>
              <a:gradFill flip="none" rotWithShape="1">
                <a:gsLst>
                  <a:gs pos="7000">
                    <a:srgbClr val="663300"/>
                  </a:gs>
                  <a:gs pos="0">
                    <a:sysClr val="windowText" lastClr="000000"/>
                  </a:gs>
                  <a:gs pos="22000">
                    <a:srgbClr val="CC6600"/>
                  </a:gs>
                  <a:gs pos="100000">
                    <a:srgbClr val="FFFF99"/>
                  </a:gs>
                </a:gsLst>
                <a:lin ang="10800000" scaled="1"/>
                <a:tileRect/>
              </a:gra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21" name="Parallelogram 2220"/>
              <p:cNvSpPr/>
              <p:nvPr/>
            </p:nvSpPr>
            <p:spPr>
              <a:xfrm rot="5400000" flipV="1">
                <a:off x="-140209" y="2234671"/>
                <a:ext cx="228600" cy="70516"/>
              </a:xfrm>
              <a:prstGeom prst="parallelogram">
                <a:avLst>
                  <a:gd name="adj" fmla="val 85000"/>
                </a:avLst>
              </a:prstGeom>
              <a:solidFill>
                <a:sysClr val="windowText" lastClr="0000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22" name="Can 2221"/>
              <p:cNvSpPr/>
              <p:nvPr/>
            </p:nvSpPr>
            <p:spPr>
              <a:xfrm>
                <a:off x="2663970" y="-668174"/>
                <a:ext cx="159493" cy="555172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/>
                  </a:gs>
                  <a:gs pos="36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pic>
            <p:nvPicPr>
              <p:cNvPr id="2223" name="Picture 2222" descr="C:\Users\Open04\AppData\Local\Microsoft\Windows\Temporary Internet Files\Content.IE5\MPF9P7L1\MC900318280[1].wmf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8272584" y="-92887"/>
                <a:ext cx="752680" cy="4091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24" name="Oval 2223"/>
              <p:cNvSpPr/>
              <p:nvPr/>
            </p:nvSpPr>
            <p:spPr>
              <a:xfrm>
                <a:off x="3485891" y="4628778"/>
                <a:ext cx="62986" cy="64008"/>
              </a:xfrm>
              <a:prstGeom prst="ellipse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53975" cap="rnd" cmpd="sng" algn="ctr">
                <a:noFill/>
                <a:prstDash val="solid"/>
              </a:ln>
              <a:effectLst/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T/>
              </a:sp3d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cxnSp>
            <p:nvCxnSpPr>
              <p:cNvPr id="2225" name="Elbow Connector 2224"/>
              <p:cNvCxnSpPr>
                <a:stCxn id="2224" idx="0"/>
                <a:endCxn id="4175" idx="3"/>
              </p:cNvCxnSpPr>
              <p:nvPr/>
            </p:nvCxnSpPr>
            <p:spPr>
              <a:xfrm rot="5400000" flipH="1" flipV="1">
                <a:off x="1797869" y="2713636"/>
                <a:ext cx="3634656" cy="195628"/>
              </a:xfrm>
              <a:prstGeom prst="bentConnector2">
                <a:avLst/>
              </a:prstGeom>
              <a:noFill/>
              <a:ln w="31750" cap="rnd" cmpd="sng" algn="ctr">
                <a:solidFill>
                  <a:srgbClr val="4F81BD">
                    <a:lumMod val="20000"/>
                    <a:lumOff val="80000"/>
                  </a:srgbClr>
                </a:solidFill>
                <a:prstDash val="solid"/>
                <a:tailEnd type="none"/>
              </a:ln>
              <a:effectLst/>
              <a:scene3d>
                <a:camera prst="orthographicFront"/>
                <a:lightRig rig="threePt" dir="t">
                  <a:rot lat="0" lon="0" rev="10800000"/>
                </a:lightRig>
              </a:scene3d>
              <a:sp3d extrusionH="6350" contourW="6350">
                <a:bevelT/>
                <a:extrusionClr>
                  <a:sysClr val="window" lastClr="FFFFFF"/>
                </a:extrusionClr>
                <a:contourClr>
                  <a:srgbClr val="1F497D">
                    <a:lumMod val="50000"/>
                  </a:srgbClr>
                </a:contourClr>
              </a:sp3d>
            </p:spPr>
          </p:cxnSp>
          <p:sp>
            <p:nvSpPr>
              <p:cNvPr id="2226" name="Freeform 2225"/>
              <p:cNvSpPr>
                <a:spLocks/>
              </p:cNvSpPr>
              <p:nvPr/>
            </p:nvSpPr>
            <p:spPr bwMode="auto">
              <a:xfrm>
                <a:off x="7275583" y="-447891"/>
                <a:ext cx="1130131" cy="847725"/>
              </a:xfrm>
              <a:custGeom>
                <a:avLst/>
                <a:gdLst>
                  <a:gd name="T0" fmla="*/ 66 w 133"/>
                  <a:gd name="T1" fmla="*/ 0 h 43"/>
                  <a:gd name="T2" fmla="*/ 57 w 133"/>
                  <a:gd name="T3" fmla="*/ 4 h 43"/>
                  <a:gd name="T4" fmla="*/ 47 w 133"/>
                  <a:gd name="T5" fmla="*/ 8 h 43"/>
                  <a:gd name="T6" fmla="*/ 38 w 133"/>
                  <a:gd name="T7" fmla="*/ 13 h 43"/>
                  <a:gd name="T8" fmla="*/ 28 w 133"/>
                  <a:gd name="T9" fmla="*/ 17 h 43"/>
                  <a:gd name="T10" fmla="*/ 20 w 133"/>
                  <a:gd name="T11" fmla="*/ 22 h 43"/>
                  <a:gd name="T12" fmla="*/ 13 w 133"/>
                  <a:gd name="T13" fmla="*/ 28 h 43"/>
                  <a:gd name="T14" fmla="*/ 6 w 133"/>
                  <a:gd name="T15" fmla="*/ 35 h 43"/>
                  <a:gd name="T16" fmla="*/ 0 w 133"/>
                  <a:gd name="T17" fmla="*/ 43 h 43"/>
                  <a:gd name="T18" fmla="*/ 6 w 133"/>
                  <a:gd name="T19" fmla="*/ 43 h 43"/>
                  <a:gd name="T20" fmla="*/ 20 w 133"/>
                  <a:gd name="T21" fmla="*/ 43 h 43"/>
                  <a:gd name="T22" fmla="*/ 42 w 133"/>
                  <a:gd name="T23" fmla="*/ 43 h 43"/>
                  <a:gd name="T24" fmla="*/ 65 w 133"/>
                  <a:gd name="T25" fmla="*/ 43 h 43"/>
                  <a:gd name="T26" fmla="*/ 90 w 133"/>
                  <a:gd name="T27" fmla="*/ 43 h 43"/>
                  <a:gd name="T28" fmla="*/ 111 w 133"/>
                  <a:gd name="T29" fmla="*/ 43 h 43"/>
                  <a:gd name="T30" fmla="*/ 127 w 133"/>
                  <a:gd name="T31" fmla="*/ 42 h 43"/>
                  <a:gd name="T32" fmla="*/ 133 w 133"/>
                  <a:gd name="T33" fmla="*/ 40 h 43"/>
                  <a:gd name="T34" fmla="*/ 130 w 133"/>
                  <a:gd name="T35" fmla="*/ 35 h 43"/>
                  <a:gd name="T36" fmla="*/ 124 w 133"/>
                  <a:gd name="T37" fmla="*/ 28 h 43"/>
                  <a:gd name="T38" fmla="*/ 114 w 133"/>
                  <a:gd name="T39" fmla="*/ 22 h 43"/>
                  <a:gd name="T40" fmla="*/ 104 w 133"/>
                  <a:gd name="T41" fmla="*/ 16 h 43"/>
                  <a:gd name="T42" fmla="*/ 93 w 133"/>
                  <a:gd name="T43" fmla="*/ 9 h 43"/>
                  <a:gd name="T44" fmla="*/ 83 w 133"/>
                  <a:gd name="T45" fmla="*/ 4 h 43"/>
                  <a:gd name="T46" fmla="*/ 74 w 133"/>
                  <a:gd name="T47" fmla="*/ 1 h 43"/>
                  <a:gd name="T48" fmla="*/ 66 w 133"/>
                  <a:gd name="T4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3" h="43">
                    <a:moveTo>
                      <a:pt x="66" y="0"/>
                    </a:moveTo>
                    <a:lnTo>
                      <a:pt x="57" y="4"/>
                    </a:lnTo>
                    <a:lnTo>
                      <a:pt x="47" y="8"/>
                    </a:lnTo>
                    <a:lnTo>
                      <a:pt x="38" y="13"/>
                    </a:lnTo>
                    <a:lnTo>
                      <a:pt x="28" y="17"/>
                    </a:lnTo>
                    <a:lnTo>
                      <a:pt x="20" y="22"/>
                    </a:lnTo>
                    <a:lnTo>
                      <a:pt x="13" y="28"/>
                    </a:lnTo>
                    <a:lnTo>
                      <a:pt x="6" y="35"/>
                    </a:lnTo>
                    <a:lnTo>
                      <a:pt x="0" y="43"/>
                    </a:lnTo>
                    <a:lnTo>
                      <a:pt x="6" y="43"/>
                    </a:lnTo>
                    <a:lnTo>
                      <a:pt x="20" y="43"/>
                    </a:lnTo>
                    <a:lnTo>
                      <a:pt x="42" y="43"/>
                    </a:lnTo>
                    <a:lnTo>
                      <a:pt x="65" y="43"/>
                    </a:lnTo>
                    <a:lnTo>
                      <a:pt x="90" y="43"/>
                    </a:lnTo>
                    <a:lnTo>
                      <a:pt x="111" y="43"/>
                    </a:lnTo>
                    <a:lnTo>
                      <a:pt x="127" y="42"/>
                    </a:lnTo>
                    <a:lnTo>
                      <a:pt x="133" y="40"/>
                    </a:lnTo>
                    <a:lnTo>
                      <a:pt x="130" y="35"/>
                    </a:lnTo>
                    <a:lnTo>
                      <a:pt x="124" y="28"/>
                    </a:lnTo>
                    <a:lnTo>
                      <a:pt x="114" y="22"/>
                    </a:lnTo>
                    <a:lnTo>
                      <a:pt x="104" y="16"/>
                    </a:lnTo>
                    <a:lnTo>
                      <a:pt x="93" y="9"/>
                    </a:lnTo>
                    <a:lnTo>
                      <a:pt x="83" y="4"/>
                    </a:lnTo>
                    <a:lnTo>
                      <a:pt x="74" y="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</p:spPr>
            <p:txBody>
              <a:bodyPr/>
              <a:lstStyle/>
              <a:p>
                <a:pPr defTabSz="786701">
                  <a:defRPr/>
                </a:pPr>
                <a:endParaRPr lang="en-US" sz="158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27" name="Cube 2226"/>
              <p:cNvSpPr/>
              <p:nvPr/>
            </p:nvSpPr>
            <p:spPr>
              <a:xfrm rot="9240000" flipH="1" flipV="1">
                <a:off x="10204738" y="8098802"/>
                <a:ext cx="71795" cy="274320"/>
              </a:xfrm>
              <a:prstGeom prst="cube">
                <a:avLst/>
              </a:prstGeom>
              <a:gradFill flip="none" rotWithShape="1">
                <a:gsLst>
                  <a:gs pos="0">
                    <a:sysClr val="windowText" lastClr="000000"/>
                  </a:gs>
                  <a:gs pos="50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0800000" scaled="1"/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28" name="Isosceles Triangle 2227"/>
              <p:cNvSpPr/>
              <p:nvPr/>
            </p:nvSpPr>
            <p:spPr>
              <a:xfrm flipH="1" flipV="1">
                <a:off x="10215384" y="8273070"/>
                <a:ext cx="119651" cy="186444"/>
              </a:xfrm>
              <a:prstGeom prst="triangle">
                <a:avLst>
                  <a:gd name="adj" fmla="val 6175"/>
                </a:avLst>
              </a:prstGeom>
              <a:gradFill>
                <a:gsLst>
                  <a:gs pos="0">
                    <a:srgbClr val="4F81BD">
                      <a:lumMod val="75000"/>
                    </a:srgbClr>
                  </a:gs>
                  <a:gs pos="5000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29" name="Cube 2228"/>
              <p:cNvSpPr/>
              <p:nvPr/>
            </p:nvSpPr>
            <p:spPr>
              <a:xfrm rot="10800000" flipH="1" flipV="1">
                <a:off x="7581514" y="7684012"/>
                <a:ext cx="71795" cy="365760"/>
              </a:xfrm>
              <a:prstGeom prst="cube">
                <a:avLst/>
              </a:prstGeom>
              <a:gradFill flip="none" rotWithShape="1">
                <a:gsLst>
                  <a:gs pos="0">
                    <a:sysClr val="windowText" lastClr="000000"/>
                  </a:gs>
                  <a:gs pos="50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0800000" scaled="1"/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230" name="Group 2229"/>
              <p:cNvGrpSpPr/>
              <p:nvPr/>
            </p:nvGrpSpPr>
            <p:grpSpPr>
              <a:xfrm>
                <a:off x="2108850" y="7662262"/>
                <a:ext cx="5615006" cy="178987"/>
                <a:chOff x="4394482" y="8978890"/>
                <a:chExt cx="5510361" cy="178987"/>
              </a:xfrm>
            </p:grpSpPr>
            <p:sp>
              <p:nvSpPr>
                <p:cNvPr id="4367" name="Cube 4366"/>
                <p:cNvSpPr/>
                <p:nvPr/>
              </p:nvSpPr>
              <p:spPr>
                <a:xfrm rot="10680000" flipH="1" flipV="1">
                  <a:off x="4412934" y="9002429"/>
                  <a:ext cx="5455164" cy="155448"/>
                </a:xfrm>
                <a:prstGeom prst="cube">
                  <a:avLst>
                    <a:gd name="adj" fmla="val 21844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86701">
                    <a:defRPr/>
                  </a:pPr>
                  <a:endParaRPr lang="en-US" sz="929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68" name="Cube 4367"/>
                <p:cNvSpPr/>
                <p:nvPr/>
              </p:nvSpPr>
              <p:spPr>
                <a:xfrm rot="10680000" flipH="1" flipV="1">
                  <a:off x="4394482" y="8978890"/>
                  <a:ext cx="5482596" cy="64008"/>
                </a:xfrm>
                <a:prstGeom prst="cube">
                  <a:avLst>
                    <a:gd name="adj" fmla="val 81648"/>
                  </a:avLst>
                </a:prstGeom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86701">
                    <a:defRPr/>
                  </a:pPr>
                  <a:endParaRPr lang="en-US" sz="929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69" name="Cube 4368"/>
                <p:cNvSpPr/>
                <p:nvPr/>
              </p:nvSpPr>
              <p:spPr>
                <a:xfrm rot="10680000" flipH="1" flipV="1">
                  <a:off x="4440699" y="9002429"/>
                  <a:ext cx="5455164" cy="155448"/>
                </a:xfrm>
                <a:prstGeom prst="cube">
                  <a:avLst>
                    <a:gd name="adj" fmla="val 21844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86701">
                    <a:defRPr/>
                  </a:pPr>
                  <a:endParaRPr lang="en-US" sz="929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70" name="Cube 4369"/>
                <p:cNvSpPr/>
                <p:nvPr/>
              </p:nvSpPr>
              <p:spPr>
                <a:xfrm rot="10680000" flipH="1" flipV="1">
                  <a:off x="4422247" y="8978890"/>
                  <a:ext cx="5482596" cy="64008"/>
                </a:xfrm>
                <a:prstGeom prst="cube">
                  <a:avLst>
                    <a:gd name="adj" fmla="val 81648"/>
                  </a:avLst>
                </a:prstGeom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86701">
                    <a:defRPr/>
                  </a:pPr>
                  <a:endParaRPr lang="en-US" sz="929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231" name="Can 2230"/>
              <p:cNvSpPr/>
              <p:nvPr/>
            </p:nvSpPr>
            <p:spPr>
              <a:xfrm rot="10800000" flipV="1">
                <a:off x="6064976" y="7474889"/>
                <a:ext cx="51894" cy="182880"/>
              </a:xfrm>
              <a:prstGeom prst="can">
                <a:avLst>
                  <a:gd name="adj" fmla="val 42155"/>
                </a:avLst>
              </a:prstGeom>
              <a:gradFill>
                <a:gsLst>
                  <a:gs pos="0">
                    <a:sysClr val="windowText" lastClr="000000"/>
                  </a:gs>
                  <a:gs pos="50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0" scaled="1"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32" name="Can 2231"/>
              <p:cNvSpPr/>
              <p:nvPr/>
            </p:nvSpPr>
            <p:spPr>
              <a:xfrm rot="10800000" flipV="1">
                <a:off x="6725687" y="7449704"/>
                <a:ext cx="51894" cy="182880"/>
              </a:xfrm>
              <a:prstGeom prst="can">
                <a:avLst>
                  <a:gd name="adj" fmla="val 42155"/>
                </a:avLst>
              </a:prstGeom>
              <a:gradFill>
                <a:gsLst>
                  <a:gs pos="0">
                    <a:sysClr val="windowText" lastClr="000000"/>
                  </a:gs>
                  <a:gs pos="50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0" scaled="1"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33" name="Can 2232"/>
              <p:cNvSpPr/>
              <p:nvPr/>
            </p:nvSpPr>
            <p:spPr>
              <a:xfrm rot="10800000" flipV="1">
                <a:off x="5401090" y="7426922"/>
                <a:ext cx="51894" cy="256032"/>
              </a:xfrm>
              <a:prstGeom prst="can">
                <a:avLst>
                  <a:gd name="adj" fmla="val 42155"/>
                </a:avLst>
              </a:prstGeom>
              <a:gradFill>
                <a:gsLst>
                  <a:gs pos="0">
                    <a:sysClr val="windowText" lastClr="000000"/>
                  </a:gs>
                  <a:gs pos="50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0" scaled="1"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34" name="Cube 2233"/>
              <p:cNvSpPr/>
              <p:nvPr/>
            </p:nvSpPr>
            <p:spPr>
              <a:xfrm rot="10800000" flipH="1" flipV="1">
                <a:off x="4248495" y="7516584"/>
                <a:ext cx="71795" cy="198402"/>
              </a:xfrm>
              <a:prstGeom prst="cube">
                <a:avLst/>
              </a:prstGeom>
              <a:gradFill flip="none" rotWithShape="1">
                <a:gsLst>
                  <a:gs pos="0">
                    <a:sysClr val="windowText" lastClr="000000"/>
                  </a:gs>
                  <a:gs pos="50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0800000" scaled="1"/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235" name="Group 2234"/>
              <p:cNvGrpSpPr/>
              <p:nvPr/>
            </p:nvGrpSpPr>
            <p:grpSpPr>
              <a:xfrm>
                <a:off x="4001731" y="7341363"/>
                <a:ext cx="419073" cy="403139"/>
                <a:chOff x="6287364" y="8657991"/>
                <a:chExt cx="416991" cy="403139"/>
              </a:xfrm>
            </p:grpSpPr>
            <p:sp>
              <p:nvSpPr>
                <p:cNvPr id="4365" name="Cube 4364"/>
                <p:cNvSpPr/>
                <p:nvPr/>
              </p:nvSpPr>
              <p:spPr>
                <a:xfrm rot="10800000" flipH="1" flipV="1">
                  <a:off x="6305387" y="8667938"/>
                  <a:ext cx="374904" cy="393192"/>
                </a:xfrm>
                <a:prstGeom prst="cube">
                  <a:avLst>
                    <a:gd name="adj" fmla="val 81811"/>
                  </a:avLst>
                </a:prstGeom>
                <a:gradFill flip="none" rotWithShape="1"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81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86701">
                    <a:defRPr/>
                  </a:pPr>
                  <a:endParaRPr lang="en-US" sz="929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66" name="Cube 4365"/>
                <p:cNvSpPr/>
                <p:nvPr/>
              </p:nvSpPr>
              <p:spPr>
                <a:xfrm rot="10800000" flipH="1" flipV="1">
                  <a:off x="6287364" y="8657991"/>
                  <a:ext cx="416991" cy="329709"/>
                </a:xfrm>
                <a:prstGeom prst="cube">
                  <a:avLst>
                    <a:gd name="adj" fmla="val 95976"/>
                  </a:avLst>
                </a:prstGeom>
                <a:gradFill flip="none" rotWithShape="1">
                  <a:gsLst>
                    <a:gs pos="0">
                      <a:srgbClr val="1F497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81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86701">
                    <a:defRPr/>
                  </a:pPr>
                  <a:endParaRPr lang="en-US" sz="929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236" name="Can 2235"/>
              <p:cNvSpPr/>
              <p:nvPr/>
            </p:nvSpPr>
            <p:spPr>
              <a:xfrm rot="10800000" flipV="1">
                <a:off x="4269135" y="7236057"/>
                <a:ext cx="51894" cy="182880"/>
              </a:xfrm>
              <a:prstGeom prst="can">
                <a:avLst>
                  <a:gd name="adj" fmla="val 42155"/>
                </a:avLst>
              </a:prstGeom>
              <a:gradFill>
                <a:gsLst>
                  <a:gs pos="0">
                    <a:sysClr val="windowText" lastClr="000000"/>
                  </a:gs>
                  <a:gs pos="50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0" scaled="1"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37" name="Can 2236"/>
              <p:cNvSpPr/>
              <p:nvPr/>
            </p:nvSpPr>
            <p:spPr>
              <a:xfrm rot="10800000" flipV="1">
                <a:off x="4119167" y="7400081"/>
                <a:ext cx="51894" cy="182880"/>
              </a:xfrm>
              <a:prstGeom prst="can">
                <a:avLst>
                  <a:gd name="adj" fmla="val 42155"/>
                </a:avLst>
              </a:prstGeom>
              <a:gradFill>
                <a:gsLst>
                  <a:gs pos="0">
                    <a:sysClr val="windowText" lastClr="000000"/>
                  </a:gs>
                  <a:gs pos="50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0" scaled="1"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86701">
                  <a:defRPr/>
                </a:pPr>
                <a:endParaRPr lang="en-US" sz="929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238" name="Group 2237"/>
              <p:cNvGrpSpPr/>
              <p:nvPr/>
            </p:nvGrpSpPr>
            <p:grpSpPr>
              <a:xfrm>
                <a:off x="8613795" y="6657837"/>
                <a:ext cx="1527207" cy="1229009"/>
                <a:chOff x="10899442" y="7974465"/>
                <a:chExt cx="1499178" cy="1229009"/>
              </a:xfrm>
            </p:grpSpPr>
            <p:cxnSp>
              <p:nvCxnSpPr>
                <p:cNvPr id="4320" name="Straight Connector 4319"/>
                <p:cNvCxnSpPr>
                  <a:stCxn id="4328" idx="0"/>
                  <a:endCxn id="4326" idx="0"/>
                </p:cNvCxnSpPr>
                <p:nvPr/>
              </p:nvCxnSpPr>
              <p:spPr>
                <a:xfrm flipH="1">
                  <a:off x="11456321" y="8390155"/>
                  <a:ext cx="677249" cy="431868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4321" name="Trapezoid 4320"/>
                <p:cNvSpPr/>
                <p:nvPr/>
              </p:nvSpPr>
              <p:spPr>
                <a:xfrm rot="20280000">
                  <a:off x="11685904" y="8028220"/>
                  <a:ext cx="464068" cy="477842"/>
                </a:xfrm>
                <a:prstGeom prst="trapezoid">
                  <a:avLst>
                    <a:gd name="adj" fmla="val 32270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86701">
                    <a:defRPr/>
                  </a:pPr>
                  <a:endParaRPr lang="en-US" sz="929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22" name="Isosceles Triangle 4321"/>
                <p:cNvSpPr/>
                <p:nvPr/>
              </p:nvSpPr>
              <p:spPr>
                <a:xfrm rot="9558478">
                  <a:off x="11896639" y="7992301"/>
                  <a:ext cx="135911" cy="149055"/>
                </a:xfrm>
                <a:prstGeom prst="triangle">
                  <a:avLst/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86701">
                    <a:defRPr/>
                  </a:pPr>
                  <a:endParaRPr lang="en-US" sz="929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4323" name="Straight Connector 4322"/>
                <p:cNvCxnSpPr/>
                <p:nvPr/>
              </p:nvCxnSpPr>
              <p:spPr>
                <a:xfrm flipH="1">
                  <a:off x="11939679" y="7974465"/>
                  <a:ext cx="57484" cy="62321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4324" name="Isosceles Triangle 4323"/>
                <p:cNvSpPr/>
                <p:nvPr/>
              </p:nvSpPr>
              <p:spPr>
                <a:xfrm rot="9430703">
                  <a:off x="12054232" y="8415119"/>
                  <a:ext cx="164535" cy="66504"/>
                </a:xfrm>
                <a:prstGeom prst="triangle">
                  <a:avLst>
                    <a:gd name="adj" fmla="val 9916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786701">
                    <a:defRPr/>
                  </a:pPr>
                  <a:endParaRPr lang="en-US" sz="929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4325" name="Group 4324"/>
                <p:cNvGrpSpPr/>
                <p:nvPr/>
              </p:nvGrpSpPr>
              <p:grpSpPr>
                <a:xfrm>
                  <a:off x="10899442" y="8651761"/>
                  <a:ext cx="560943" cy="551713"/>
                  <a:chOff x="10899481" y="8651761"/>
                  <a:chExt cx="561338" cy="551713"/>
                </a:xfrm>
              </p:grpSpPr>
              <p:sp>
                <p:nvSpPr>
                  <p:cNvPr id="4352" name="Oval 4351"/>
                  <p:cNvSpPr/>
                  <p:nvPr/>
                </p:nvSpPr>
                <p:spPr>
                  <a:xfrm rot="10800000" flipV="1">
                    <a:off x="10975472" y="8651761"/>
                    <a:ext cx="485347" cy="48618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200000" scaled="0"/>
                    <a:tileRect/>
                  </a:gradFill>
                  <a:ln w="6350" cap="flat" cmpd="sng" algn="ctr">
                    <a:solidFill>
                      <a:srgbClr val="336600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786701">
                      <a:defRPr/>
                    </a:pPr>
                    <a:endParaRPr lang="en-US" sz="929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353" name="Oval 4352"/>
                  <p:cNvSpPr/>
                  <p:nvPr/>
                </p:nvSpPr>
                <p:spPr>
                  <a:xfrm rot="10800000" flipV="1">
                    <a:off x="10968561" y="8657718"/>
                    <a:ext cx="485347" cy="48618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200000" scaled="0"/>
                    <a:tileRect/>
                  </a:gradFill>
                  <a:ln w="6350" cap="flat" cmpd="sng" algn="ctr">
                    <a:solidFill>
                      <a:srgbClr val="336600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786701">
                      <a:defRPr/>
                    </a:pPr>
                    <a:endParaRPr lang="en-US" sz="929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354" name="Oval 4353"/>
                  <p:cNvSpPr/>
                  <p:nvPr/>
                </p:nvSpPr>
                <p:spPr>
                  <a:xfrm rot="10800000" flipV="1">
                    <a:off x="10961653" y="8663675"/>
                    <a:ext cx="485347" cy="48618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200000" scaled="0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929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355" name="Oval 4354"/>
                  <p:cNvSpPr/>
                  <p:nvPr/>
                </p:nvSpPr>
                <p:spPr>
                  <a:xfrm rot="10800000" flipV="1">
                    <a:off x="10954745" y="8669632"/>
                    <a:ext cx="485347" cy="48618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200000" scaled="0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356" name="Oval 4355"/>
                  <p:cNvSpPr/>
                  <p:nvPr/>
                </p:nvSpPr>
                <p:spPr>
                  <a:xfrm rot="10800000" flipV="1">
                    <a:off x="10947837" y="8675589"/>
                    <a:ext cx="485347" cy="48618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200000" scaled="0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357" name="Oval 4356"/>
                  <p:cNvSpPr/>
                  <p:nvPr/>
                </p:nvSpPr>
                <p:spPr>
                  <a:xfrm rot="10800000" flipV="1">
                    <a:off x="10940929" y="8681546"/>
                    <a:ext cx="485347" cy="48618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200000" scaled="0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358" name="Oval 4357"/>
                  <p:cNvSpPr/>
                  <p:nvPr/>
                </p:nvSpPr>
                <p:spPr>
                  <a:xfrm rot="10800000" flipV="1">
                    <a:off x="10934021" y="8687503"/>
                    <a:ext cx="485347" cy="48618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200000" scaled="0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359" name="Oval 4358"/>
                  <p:cNvSpPr/>
                  <p:nvPr/>
                </p:nvSpPr>
                <p:spPr>
                  <a:xfrm rot="10800000" flipV="1">
                    <a:off x="10927113" y="8693460"/>
                    <a:ext cx="485347" cy="48618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200000" scaled="0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360" name="Oval 4359"/>
                  <p:cNvSpPr/>
                  <p:nvPr/>
                </p:nvSpPr>
                <p:spPr>
                  <a:xfrm rot="10800000" flipV="1">
                    <a:off x="10920205" y="8699417"/>
                    <a:ext cx="485347" cy="48618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200000" scaled="0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361" name="Oval 4360"/>
                  <p:cNvSpPr/>
                  <p:nvPr/>
                </p:nvSpPr>
                <p:spPr>
                  <a:xfrm rot="10800000" flipV="1">
                    <a:off x="10913297" y="8705374"/>
                    <a:ext cx="485347" cy="48618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200000" scaled="0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362" name="Oval 4361"/>
                  <p:cNvSpPr/>
                  <p:nvPr/>
                </p:nvSpPr>
                <p:spPr>
                  <a:xfrm rot="10800000" flipV="1">
                    <a:off x="10906389" y="8711331"/>
                    <a:ext cx="485347" cy="48618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200000" scaled="0"/>
                    <a:tileRect/>
                  </a:gradFill>
                  <a:ln w="6350" cap="flat" cmpd="sng" algn="ctr">
                    <a:solidFill>
                      <a:srgbClr val="336600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363" name="Oval 4362"/>
                  <p:cNvSpPr/>
                  <p:nvPr/>
                </p:nvSpPr>
                <p:spPr>
                  <a:xfrm rot="10800000" flipV="1">
                    <a:off x="10899481" y="8717287"/>
                    <a:ext cx="485347" cy="48618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200000" scaled="0"/>
                    <a:tileRect/>
                  </a:gradFill>
                  <a:ln w="6350" cap="flat" cmpd="sng" algn="ctr">
                    <a:solidFill>
                      <a:srgbClr val="336600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364" name="Flowchart: Summing Junction 4363"/>
                  <p:cNvSpPr/>
                  <p:nvPr/>
                </p:nvSpPr>
                <p:spPr>
                  <a:xfrm flipV="1">
                    <a:off x="10933910" y="8752309"/>
                    <a:ext cx="416488" cy="416142"/>
                  </a:xfrm>
                  <a:prstGeom prst="flowChartSummingJunction">
                    <a:avLst/>
                  </a:prstGeom>
                  <a:gradFill flip="none" rotWithShape="1">
                    <a:gsLst>
                      <a:gs pos="0">
                        <a:srgbClr val="008000"/>
                      </a:gs>
                      <a:gs pos="50000">
                        <a:srgbClr val="66FF33"/>
                      </a:gs>
                      <a:gs pos="100000">
                        <a:srgbClr val="CCFFCC"/>
                      </a:gs>
                    </a:gsLst>
                    <a:lin ang="11400000" scaled="0"/>
                    <a:tileRect/>
                  </a:gradFill>
                  <a:ln w="6350" cap="flat" cmpd="sng" algn="ctr">
                    <a:solidFill>
                      <a:srgbClr val="336600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4326" name="Isosceles Triangle 4325"/>
                <p:cNvSpPr/>
                <p:nvPr/>
              </p:nvSpPr>
              <p:spPr>
                <a:xfrm rot="13128957">
                  <a:off x="11415874" y="8491165"/>
                  <a:ext cx="183814" cy="326051"/>
                </a:xfrm>
                <a:prstGeom prst="triangle">
                  <a:avLst>
                    <a:gd name="adj" fmla="val 14581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4327" name="Straight Connector 4326"/>
                <p:cNvCxnSpPr>
                  <a:stCxn id="4326" idx="0"/>
                  <a:endCxn id="4329" idx="0"/>
                </p:cNvCxnSpPr>
                <p:nvPr/>
              </p:nvCxnSpPr>
              <p:spPr>
                <a:xfrm flipH="1" flipV="1">
                  <a:off x="11239343" y="8654014"/>
                  <a:ext cx="216978" cy="168009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4328" name="Isosceles Triangle 4327"/>
                <p:cNvSpPr/>
                <p:nvPr/>
              </p:nvSpPr>
              <p:spPr>
                <a:xfrm rot="7740000">
                  <a:off x="11948015" y="8000240"/>
                  <a:ext cx="238706" cy="364139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29" name="Isosceles Triangle 4328"/>
                <p:cNvSpPr/>
                <p:nvPr/>
              </p:nvSpPr>
              <p:spPr>
                <a:xfrm rot="13680000">
                  <a:off x="11430812" y="8041629"/>
                  <a:ext cx="296064" cy="793184"/>
                </a:xfrm>
                <a:prstGeom prst="triangle">
                  <a:avLst>
                    <a:gd name="adj" fmla="val 72653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30" name="Isosceles Triangle 4329"/>
                <p:cNvSpPr/>
                <p:nvPr/>
              </p:nvSpPr>
              <p:spPr>
                <a:xfrm rot="7740000">
                  <a:off x="11890814" y="8062426"/>
                  <a:ext cx="239951" cy="367477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31" name="Isosceles Triangle 4330"/>
                <p:cNvSpPr/>
                <p:nvPr/>
              </p:nvSpPr>
              <p:spPr>
                <a:xfrm rot="13128957">
                  <a:off x="11343362" y="8569207"/>
                  <a:ext cx="183814" cy="326051"/>
                </a:xfrm>
                <a:prstGeom prst="triangle">
                  <a:avLst>
                    <a:gd name="adj" fmla="val 14581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32" name="Isosceles Triangle 4331"/>
                <p:cNvSpPr/>
                <p:nvPr/>
              </p:nvSpPr>
              <p:spPr>
                <a:xfrm rot="8040000">
                  <a:off x="12093230" y="8042762"/>
                  <a:ext cx="314562" cy="296218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33" name="Isosceles Triangle 4332"/>
                <p:cNvSpPr/>
                <p:nvPr/>
              </p:nvSpPr>
              <p:spPr>
                <a:xfrm rot="8040000">
                  <a:off x="12037684" y="8102880"/>
                  <a:ext cx="308820" cy="294368"/>
                </a:xfrm>
                <a:prstGeom prst="triangle">
                  <a:avLst>
                    <a:gd name="adj" fmla="val 96696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4334" name="Straight Connector 4333"/>
                <p:cNvCxnSpPr>
                  <a:stCxn id="4329" idx="4"/>
                  <a:endCxn id="4328" idx="2"/>
                </p:cNvCxnSpPr>
                <p:nvPr/>
              </p:nvCxnSpPr>
              <p:spPr>
                <a:xfrm flipV="1">
                  <a:off x="11775722" y="7974465"/>
                  <a:ext cx="223822" cy="87289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335" name="Straight Connector 4334"/>
                <p:cNvCxnSpPr>
                  <a:stCxn id="4329" idx="0"/>
                  <a:endCxn id="4329" idx="4"/>
                </p:cNvCxnSpPr>
                <p:nvPr/>
              </p:nvCxnSpPr>
              <p:spPr>
                <a:xfrm flipV="1">
                  <a:off x="11239343" y="8062577"/>
                  <a:ext cx="535465" cy="591437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336" name="Straight Connector 4335"/>
                <p:cNvCxnSpPr>
                  <a:stCxn id="4333" idx="0"/>
                  <a:endCxn id="4332" idx="0"/>
                </p:cNvCxnSpPr>
                <p:nvPr/>
              </p:nvCxnSpPr>
              <p:spPr>
                <a:xfrm flipV="1">
                  <a:off x="12197795" y="8406895"/>
                  <a:ext cx="50000" cy="49145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4337" name="Trapezoid 4336"/>
                <p:cNvSpPr/>
                <p:nvPr/>
              </p:nvSpPr>
              <p:spPr>
                <a:xfrm rot="13915293">
                  <a:off x="11397704" y="8129683"/>
                  <a:ext cx="447641" cy="810006"/>
                </a:xfrm>
                <a:prstGeom prst="trapezoid">
                  <a:avLst>
                    <a:gd name="adj" fmla="val 18659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38" name="Isosceles Triangle 4337"/>
                <p:cNvSpPr/>
                <p:nvPr/>
              </p:nvSpPr>
              <p:spPr>
                <a:xfrm rot="13680000">
                  <a:off x="11358394" y="8100961"/>
                  <a:ext cx="296064" cy="793184"/>
                </a:xfrm>
                <a:prstGeom prst="triangle">
                  <a:avLst>
                    <a:gd name="adj" fmla="val 72653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39" name="Isosceles Triangle 4338"/>
                <p:cNvSpPr/>
                <p:nvPr/>
              </p:nvSpPr>
              <p:spPr>
                <a:xfrm rot="2460000">
                  <a:off x="11259029" y="8478916"/>
                  <a:ext cx="280501" cy="369980"/>
                </a:xfrm>
                <a:prstGeom prst="triangle">
                  <a:avLst>
                    <a:gd name="adj" fmla="val 47446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40" name="Trapezoid 4339"/>
                <p:cNvSpPr/>
                <p:nvPr/>
              </p:nvSpPr>
              <p:spPr>
                <a:xfrm rot="10800000">
                  <a:off x="11999575" y="7980245"/>
                  <a:ext cx="252405" cy="247036"/>
                </a:xfrm>
                <a:prstGeom prst="trapezoid">
                  <a:avLst>
                    <a:gd name="adj" fmla="val 22993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4341" name="Straight Connector 4340"/>
                <p:cNvCxnSpPr>
                  <a:stCxn id="4331" idx="0"/>
                  <a:endCxn id="4338" idx="0"/>
                </p:cNvCxnSpPr>
                <p:nvPr/>
              </p:nvCxnSpPr>
              <p:spPr>
                <a:xfrm flipH="1" flipV="1">
                  <a:off x="11166925" y="8713346"/>
                  <a:ext cx="216884" cy="186719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342" name="Straight Connector 4341"/>
                <p:cNvCxnSpPr>
                  <a:stCxn id="4330" idx="0"/>
                  <a:endCxn id="4331" idx="0"/>
                </p:cNvCxnSpPr>
                <p:nvPr/>
              </p:nvCxnSpPr>
              <p:spPr>
                <a:xfrm flipH="1">
                  <a:off x="11383809" y="8455544"/>
                  <a:ext cx="694088" cy="444521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343" name="Straight Connector 4342"/>
                <p:cNvCxnSpPr>
                  <a:stCxn id="4338" idx="0"/>
                  <a:endCxn id="4338" idx="4"/>
                </p:cNvCxnSpPr>
                <p:nvPr/>
              </p:nvCxnSpPr>
              <p:spPr>
                <a:xfrm flipV="1">
                  <a:off x="11166925" y="8121909"/>
                  <a:ext cx="535465" cy="591437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4344" name="Trapezoid 4343"/>
                <p:cNvSpPr/>
                <p:nvPr/>
              </p:nvSpPr>
              <p:spPr>
                <a:xfrm rot="19140000">
                  <a:off x="11741793" y="8056098"/>
                  <a:ext cx="202985" cy="319243"/>
                </a:xfrm>
                <a:prstGeom prst="trapezoid">
                  <a:avLst>
                    <a:gd name="adj" fmla="val 27000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4345" name="Straight Connector 4344"/>
                <p:cNvCxnSpPr>
                  <a:stCxn id="4338" idx="4"/>
                  <a:endCxn id="4330" idx="2"/>
                </p:cNvCxnSpPr>
                <p:nvPr/>
              </p:nvCxnSpPr>
              <p:spPr>
                <a:xfrm flipV="1">
                  <a:off x="11703304" y="8036786"/>
                  <a:ext cx="238756" cy="8430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346" name="Straight Connector 4345"/>
                <p:cNvCxnSpPr>
                  <a:stCxn id="4329" idx="4"/>
                  <a:endCxn id="4338" idx="4"/>
                </p:cNvCxnSpPr>
                <p:nvPr/>
              </p:nvCxnSpPr>
              <p:spPr>
                <a:xfrm flipH="1">
                  <a:off x="11703304" y="8061754"/>
                  <a:ext cx="72418" cy="59332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347" name="Straight Connector 4346"/>
                <p:cNvCxnSpPr>
                  <a:stCxn id="4333" idx="0"/>
                  <a:endCxn id="4330" idx="0"/>
                </p:cNvCxnSpPr>
                <p:nvPr/>
              </p:nvCxnSpPr>
              <p:spPr>
                <a:xfrm flipH="1" flipV="1">
                  <a:off x="12077897" y="8455544"/>
                  <a:ext cx="119898" cy="496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348" name="Straight Connector 4347"/>
                <p:cNvCxnSpPr>
                  <a:stCxn id="4332" idx="2"/>
                  <a:endCxn id="4328" idx="2"/>
                </p:cNvCxnSpPr>
                <p:nvPr/>
              </p:nvCxnSpPr>
              <p:spPr>
                <a:xfrm flipH="1" flipV="1">
                  <a:off x="11999544" y="7974465"/>
                  <a:ext cx="253683" cy="382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349" name="Straight Connector 4348"/>
                <p:cNvCxnSpPr>
                  <a:stCxn id="4333" idx="2"/>
                  <a:endCxn id="4333" idx="0"/>
                </p:cNvCxnSpPr>
                <p:nvPr/>
              </p:nvCxnSpPr>
              <p:spPr>
                <a:xfrm>
                  <a:off x="12193481" y="8036748"/>
                  <a:ext cx="4314" cy="419292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350" name="Straight Connector 4349"/>
                <p:cNvCxnSpPr>
                  <a:stCxn id="4332" idx="0"/>
                  <a:endCxn id="4332" idx="2"/>
                </p:cNvCxnSpPr>
                <p:nvPr/>
              </p:nvCxnSpPr>
              <p:spPr>
                <a:xfrm flipV="1">
                  <a:off x="12247795" y="7974847"/>
                  <a:ext cx="5432" cy="432048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351" name="Straight Connector 4350"/>
                <p:cNvCxnSpPr>
                  <a:stCxn id="4333" idx="2"/>
                  <a:endCxn id="4330" idx="2"/>
                </p:cNvCxnSpPr>
                <p:nvPr/>
              </p:nvCxnSpPr>
              <p:spPr>
                <a:xfrm flipH="1">
                  <a:off x="11942060" y="8036748"/>
                  <a:ext cx="251421" cy="38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</p:grpSp>
          <p:sp>
            <p:nvSpPr>
              <p:cNvPr id="2239" name="Oval 2238"/>
              <p:cNvSpPr/>
              <p:nvPr/>
            </p:nvSpPr>
            <p:spPr>
              <a:xfrm>
                <a:off x="9811830" y="7780142"/>
                <a:ext cx="653918" cy="208359"/>
              </a:xfrm>
              <a:prstGeom prst="ellipse">
                <a:avLst/>
              </a:prstGeom>
              <a:pattFill prst="pct60">
                <a:fgClr>
                  <a:srgbClr val="9BBB59">
                    <a:lumMod val="75000"/>
                  </a:srgbClr>
                </a:fgClr>
                <a:bgClr>
                  <a:srgbClr val="9BBB59">
                    <a:lumMod val="40000"/>
                    <a:lumOff val="60000"/>
                  </a:srgbClr>
                </a:bgClr>
              </a:patt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40" name="Can 2239"/>
              <p:cNvSpPr/>
              <p:nvPr/>
            </p:nvSpPr>
            <p:spPr>
              <a:xfrm>
                <a:off x="9871724" y="7553924"/>
                <a:ext cx="534131" cy="392906"/>
              </a:xfrm>
              <a:prstGeom prst="can">
                <a:avLst>
                  <a:gd name="adj" fmla="val 32639"/>
                </a:avLst>
              </a:prstGeom>
              <a:pattFill prst="ltVert">
                <a:fgClr>
                  <a:srgbClr val="9BBB59">
                    <a:lumMod val="75000"/>
                  </a:srgbClr>
                </a:fgClr>
                <a:bgClr>
                  <a:srgbClr val="9BBB59">
                    <a:lumMod val="40000"/>
                    <a:lumOff val="60000"/>
                  </a:srgbClr>
                </a:bgClr>
              </a:patt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41" name="Can 2240"/>
              <p:cNvSpPr/>
              <p:nvPr/>
            </p:nvSpPr>
            <p:spPr>
              <a:xfrm>
                <a:off x="9881524" y="3731697"/>
                <a:ext cx="514532" cy="3973993"/>
              </a:xfrm>
              <a:prstGeom prst="can">
                <a:avLst/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42" name="Isosceles Triangle 2241"/>
              <p:cNvSpPr/>
              <p:nvPr/>
            </p:nvSpPr>
            <p:spPr>
              <a:xfrm rot="10800000" flipH="1">
                <a:off x="1992183" y="6250236"/>
                <a:ext cx="998798" cy="1017550"/>
              </a:xfrm>
              <a:prstGeom prst="triangle">
                <a:avLst>
                  <a:gd name="adj" fmla="val 28891"/>
                </a:avLst>
              </a:prstGeom>
              <a:gradFill flip="none" rotWithShape="1">
                <a:gsLst>
                  <a:gs pos="0">
                    <a:srgbClr val="9BBB59">
                      <a:lumMod val="50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43" name="Parallelogram 2242"/>
              <p:cNvSpPr/>
              <p:nvPr/>
            </p:nvSpPr>
            <p:spPr>
              <a:xfrm rot="10800000" flipH="1" flipV="1">
                <a:off x="2722913" y="6250237"/>
                <a:ext cx="1407091" cy="260195"/>
              </a:xfrm>
              <a:prstGeom prst="parallelogram">
                <a:avLst>
                  <a:gd name="adj" fmla="val 98531"/>
                </a:avLst>
              </a:prstGeom>
              <a:solidFill>
                <a:srgbClr val="9BBB59">
                  <a:lumMod val="50000"/>
                </a:srgbClr>
              </a:soli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44" name="Flowchart: Manual Input 2243"/>
              <p:cNvSpPr/>
              <p:nvPr/>
            </p:nvSpPr>
            <p:spPr>
              <a:xfrm>
                <a:off x="3179514" y="5816410"/>
                <a:ext cx="952210" cy="431762"/>
              </a:xfrm>
              <a:prstGeom prst="flowChartManualInput">
                <a:avLst/>
              </a:prstGeom>
              <a:solidFill>
                <a:srgbClr val="9BBB59">
                  <a:lumMod val="60000"/>
                  <a:lumOff val="40000"/>
                  <a:alpha val="5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45" name="Rectangle 2244"/>
              <p:cNvSpPr/>
              <p:nvPr/>
            </p:nvSpPr>
            <p:spPr>
              <a:xfrm rot="16200000">
                <a:off x="2911710" y="5982377"/>
                <a:ext cx="347472" cy="186657"/>
              </a:xfrm>
              <a:prstGeom prst="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952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46" name="Oval 2245"/>
              <p:cNvSpPr/>
              <p:nvPr/>
            </p:nvSpPr>
            <p:spPr>
              <a:xfrm rot="13284177">
                <a:off x="-2265990" y="6715565"/>
                <a:ext cx="211991" cy="298451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FF">
                      <a:alpha val="74000"/>
                    </a:srgbClr>
                  </a:gs>
                  <a:gs pos="46000">
                    <a:srgbClr val="00B0F0">
                      <a:alpha val="69000"/>
                    </a:srgbClr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5400000" scaled="1"/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47" name="Oval 2246"/>
              <p:cNvSpPr/>
              <p:nvPr/>
            </p:nvSpPr>
            <p:spPr>
              <a:xfrm rot="13445654">
                <a:off x="3384518" y="5490225"/>
                <a:ext cx="290208" cy="206219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FF"/>
                  </a:gs>
                  <a:gs pos="46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16200000" scaled="1"/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48" name="Parallelogram 2247"/>
              <p:cNvSpPr/>
              <p:nvPr/>
            </p:nvSpPr>
            <p:spPr>
              <a:xfrm rot="16200000" flipV="1">
                <a:off x="1555664" y="6070284"/>
                <a:ext cx="606592" cy="263924"/>
              </a:xfrm>
              <a:prstGeom prst="parallelogram">
                <a:avLst>
                  <a:gd name="adj" fmla="val 101976"/>
                </a:avLst>
              </a:prstGeom>
              <a:solidFill>
                <a:srgbClr val="9BBB59">
                  <a:lumMod val="60000"/>
                  <a:lumOff val="4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49" name="Rectangle 2248"/>
              <p:cNvSpPr/>
              <p:nvPr/>
            </p:nvSpPr>
            <p:spPr>
              <a:xfrm>
                <a:off x="1990923" y="5903963"/>
                <a:ext cx="997901" cy="345914"/>
              </a:xfrm>
              <a:prstGeom prst="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50" name="Isosceles Triangle 2249"/>
              <p:cNvSpPr/>
              <p:nvPr/>
            </p:nvSpPr>
            <p:spPr>
              <a:xfrm rot="10800000">
                <a:off x="1730832" y="6511325"/>
                <a:ext cx="996116" cy="762000"/>
              </a:xfrm>
              <a:prstGeom prst="triangle">
                <a:avLst>
                  <a:gd name="adj" fmla="val 45154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51" name="Rectangle 2250"/>
              <p:cNvSpPr/>
              <p:nvPr/>
            </p:nvSpPr>
            <p:spPr>
              <a:xfrm>
                <a:off x="1727377" y="6164499"/>
                <a:ext cx="995777" cy="345914"/>
              </a:xfrm>
              <a:prstGeom prst="rect">
                <a:avLst/>
              </a:prstGeom>
              <a:solidFill>
                <a:srgbClr val="9BBB59">
                  <a:lumMod val="60000"/>
                  <a:lumOff val="40000"/>
                  <a:alpha val="5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52" name="Oval 2251"/>
              <p:cNvSpPr/>
              <p:nvPr/>
            </p:nvSpPr>
            <p:spPr>
              <a:xfrm rot="19339276">
                <a:off x="-2261479" y="8138633"/>
                <a:ext cx="191485" cy="308782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FF"/>
                  </a:gs>
                  <a:gs pos="46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18900000" scaled="1"/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53" name="Can 2252"/>
              <p:cNvSpPr/>
              <p:nvPr/>
            </p:nvSpPr>
            <p:spPr>
              <a:xfrm rot="16200000" flipV="1">
                <a:off x="601749" y="5507532"/>
                <a:ext cx="182880" cy="5638090"/>
              </a:xfrm>
              <a:prstGeom prst="can">
                <a:avLst>
                  <a:gd name="adj" fmla="val 45334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54" name="Can 2253"/>
              <p:cNvSpPr/>
              <p:nvPr/>
            </p:nvSpPr>
            <p:spPr>
              <a:xfrm flipH="1">
                <a:off x="-2285633" y="6880813"/>
                <a:ext cx="189990" cy="1380401"/>
              </a:xfrm>
              <a:prstGeom prst="can">
                <a:avLst>
                  <a:gd name="adj" fmla="val 29099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55" name="Can 2254"/>
              <p:cNvSpPr/>
              <p:nvPr/>
            </p:nvSpPr>
            <p:spPr>
              <a:xfrm rot="16200000" flipH="1" flipV="1">
                <a:off x="-1577705" y="6827965"/>
                <a:ext cx="47713" cy="330132"/>
              </a:xfrm>
              <a:prstGeom prst="can">
                <a:avLst>
                  <a:gd name="adj" fmla="val 3713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56" name="Oval 2255"/>
              <p:cNvSpPr/>
              <p:nvPr/>
            </p:nvSpPr>
            <p:spPr>
              <a:xfrm rot="13103987" flipV="1">
                <a:off x="-1758157" y="6962992"/>
                <a:ext cx="58261" cy="54864"/>
              </a:xfrm>
              <a:prstGeom prst="ellipse">
                <a:avLst/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16200000" scaled="1"/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57" name="Can 2256"/>
              <p:cNvSpPr/>
              <p:nvPr/>
            </p:nvSpPr>
            <p:spPr>
              <a:xfrm rot="10800000" flipV="1">
                <a:off x="-1758053" y="2415628"/>
                <a:ext cx="50011" cy="45720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58" name="Can 2257"/>
              <p:cNvSpPr/>
              <p:nvPr/>
            </p:nvSpPr>
            <p:spPr>
              <a:xfrm rot="5400000">
                <a:off x="-1875750" y="6482016"/>
                <a:ext cx="182880" cy="683296"/>
              </a:xfrm>
              <a:prstGeom prst="can">
                <a:avLst>
                  <a:gd name="adj" fmla="val 47810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59" name="Can 2258"/>
              <p:cNvSpPr/>
              <p:nvPr/>
            </p:nvSpPr>
            <p:spPr>
              <a:xfrm rot="16200000" flipH="1" flipV="1">
                <a:off x="-1709386" y="6920641"/>
                <a:ext cx="47713" cy="341099"/>
              </a:xfrm>
              <a:prstGeom prst="can">
                <a:avLst>
                  <a:gd name="adj" fmla="val 3713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60" name="Oval 2259"/>
              <p:cNvSpPr/>
              <p:nvPr/>
            </p:nvSpPr>
            <p:spPr>
              <a:xfrm rot="13103987" flipV="1">
                <a:off x="-1891048" y="7061152"/>
                <a:ext cx="53988" cy="54864"/>
              </a:xfrm>
              <a:prstGeom prst="ellipse">
                <a:avLst/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16200000" scaled="1"/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61" name="Can 2260"/>
              <p:cNvSpPr/>
              <p:nvPr/>
            </p:nvSpPr>
            <p:spPr>
              <a:xfrm rot="10800000" flipV="1">
                <a:off x="-1890944" y="2513788"/>
                <a:ext cx="45738" cy="45720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62" name="Trapezoid 2261"/>
              <p:cNvSpPr/>
              <p:nvPr/>
            </p:nvSpPr>
            <p:spPr>
              <a:xfrm rot="13103987" flipV="1">
                <a:off x="-1873479" y="7055372"/>
                <a:ext cx="44989" cy="60967"/>
              </a:xfrm>
              <a:prstGeom prst="trapezoid">
                <a:avLst>
                  <a:gd name="adj" fmla="val 37150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63" name="Trapezoid 2262"/>
              <p:cNvSpPr/>
              <p:nvPr/>
            </p:nvSpPr>
            <p:spPr>
              <a:xfrm rot="13103987" flipV="1">
                <a:off x="-1736314" y="6957212"/>
                <a:ext cx="44989" cy="60967"/>
              </a:xfrm>
              <a:prstGeom prst="trapezoid">
                <a:avLst>
                  <a:gd name="adj" fmla="val 37150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64" name="Can 2263"/>
              <p:cNvSpPr/>
              <p:nvPr/>
            </p:nvSpPr>
            <p:spPr>
              <a:xfrm rot="13500000" flipH="1">
                <a:off x="-1875672" y="4540609"/>
                <a:ext cx="80137" cy="222855"/>
              </a:xfrm>
              <a:prstGeom prst="can">
                <a:avLst>
                  <a:gd name="adj" fmla="val 93731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65" name="Can 2264"/>
              <p:cNvSpPr/>
              <p:nvPr/>
            </p:nvSpPr>
            <p:spPr>
              <a:xfrm rot="16200000" flipV="1">
                <a:off x="-1049897" y="3802130"/>
                <a:ext cx="82965" cy="1273723"/>
              </a:xfrm>
              <a:prstGeom prst="can">
                <a:avLst>
                  <a:gd name="adj" fmla="val 45334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66" name="Can 2265"/>
              <p:cNvSpPr/>
              <p:nvPr/>
            </p:nvSpPr>
            <p:spPr>
              <a:xfrm rot="13500000" flipH="1">
                <a:off x="-1879417" y="5008427"/>
                <a:ext cx="80137" cy="222855"/>
              </a:xfrm>
              <a:prstGeom prst="can">
                <a:avLst>
                  <a:gd name="adj" fmla="val 93731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67" name="Oval 2266"/>
              <p:cNvSpPr/>
              <p:nvPr/>
            </p:nvSpPr>
            <p:spPr>
              <a:xfrm rot="17965076" flipH="1" flipV="1">
                <a:off x="989675" y="5407270"/>
                <a:ext cx="176991" cy="283824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68" name="Can 2267"/>
              <p:cNvSpPr/>
              <p:nvPr/>
            </p:nvSpPr>
            <p:spPr>
              <a:xfrm rot="16200000" flipV="1">
                <a:off x="-1053641" y="4269948"/>
                <a:ext cx="82965" cy="1273723"/>
              </a:xfrm>
              <a:prstGeom prst="can">
                <a:avLst>
                  <a:gd name="adj" fmla="val 45334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269" name="Group 2268"/>
              <p:cNvGrpSpPr/>
              <p:nvPr/>
            </p:nvGrpSpPr>
            <p:grpSpPr>
              <a:xfrm>
                <a:off x="147363" y="6071458"/>
                <a:ext cx="691770" cy="475197"/>
                <a:chOff x="2433011" y="7388086"/>
                <a:chExt cx="684435" cy="475197"/>
              </a:xfrm>
            </p:grpSpPr>
            <p:sp>
              <p:nvSpPr>
                <p:cNvPr id="4306" name="Cube 4305"/>
                <p:cNvSpPr/>
                <p:nvPr/>
              </p:nvSpPr>
              <p:spPr>
                <a:xfrm>
                  <a:off x="2620851" y="7388086"/>
                  <a:ext cx="27432" cy="365760"/>
                </a:xfrm>
                <a:prstGeom prst="cube">
                  <a:avLst>
                    <a:gd name="adj" fmla="val 47339"/>
                  </a:avLst>
                </a:prstGeom>
                <a:solidFill>
                  <a:srgbClr val="9BBB59"/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07" name="Cube 4306"/>
                <p:cNvSpPr/>
                <p:nvPr/>
              </p:nvSpPr>
              <p:spPr>
                <a:xfrm>
                  <a:off x="3022763" y="7388086"/>
                  <a:ext cx="27432" cy="365760"/>
                </a:xfrm>
                <a:prstGeom prst="cube">
                  <a:avLst>
                    <a:gd name="adj" fmla="val 47339"/>
                  </a:avLst>
                </a:prstGeom>
                <a:solidFill>
                  <a:srgbClr val="9BBB59"/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08" name="Cube 4307"/>
                <p:cNvSpPr/>
                <p:nvPr/>
              </p:nvSpPr>
              <p:spPr>
                <a:xfrm>
                  <a:off x="2701914" y="7388086"/>
                  <a:ext cx="27432" cy="365760"/>
                </a:xfrm>
                <a:prstGeom prst="cube">
                  <a:avLst>
                    <a:gd name="adj" fmla="val 47339"/>
                  </a:avLst>
                </a:prstGeom>
                <a:solidFill>
                  <a:srgbClr val="9BBB59"/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09" name="Cube 4308"/>
                <p:cNvSpPr/>
                <p:nvPr/>
              </p:nvSpPr>
              <p:spPr>
                <a:xfrm>
                  <a:off x="2935386" y="7388086"/>
                  <a:ext cx="29699" cy="365760"/>
                </a:xfrm>
                <a:prstGeom prst="cube">
                  <a:avLst>
                    <a:gd name="adj" fmla="val 47339"/>
                  </a:avLst>
                </a:prstGeom>
                <a:solidFill>
                  <a:srgbClr val="9BBB59"/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10" name="Can 4309"/>
                <p:cNvSpPr/>
                <p:nvPr/>
              </p:nvSpPr>
              <p:spPr>
                <a:xfrm>
                  <a:off x="2433011" y="7414376"/>
                  <a:ext cx="320040" cy="443881"/>
                </a:xfrm>
                <a:prstGeom prst="can">
                  <a:avLst>
                    <a:gd name="adj" fmla="val 28305"/>
                  </a:avLst>
                </a:prstGeom>
                <a:solidFill>
                  <a:srgbClr val="9BBB59"/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11" name="Can 4310"/>
                <p:cNvSpPr/>
                <p:nvPr/>
              </p:nvSpPr>
              <p:spPr>
                <a:xfrm>
                  <a:off x="2795139" y="7408352"/>
                  <a:ext cx="322307" cy="443881"/>
                </a:xfrm>
                <a:prstGeom prst="can">
                  <a:avLst>
                    <a:gd name="adj" fmla="val 28305"/>
                  </a:avLst>
                </a:prstGeom>
                <a:solidFill>
                  <a:srgbClr val="9BBB59"/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12" name="Rectangle 4311"/>
                <p:cNvSpPr/>
                <p:nvPr/>
              </p:nvSpPr>
              <p:spPr>
                <a:xfrm>
                  <a:off x="2546620" y="7497523"/>
                  <a:ext cx="382274" cy="365760"/>
                </a:xfrm>
                <a:prstGeom prst="rect">
                  <a:avLst/>
                </a:prstGeom>
                <a:solidFill>
                  <a:srgbClr val="9BBB59"/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13" name="Parallelogram 4312"/>
                <p:cNvSpPr/>
                <p:nvPr/>
              </p:nvSpPr>
              <p:spPr>
                <a:xfrm>
                  <a:off x="2538512" y="7404300"/>
                  <a:ext cx="485872" cy="91440"/>
                </a:xfrm>
                <a:prstGeom prst="parallelogram">
                  <a:avLst>
                    <a:gd name="adj" fmla="val 98891"/>
                  </a:avLst>
                </a:prstGeom>
                <a:solidFill>
                  <a:srgbClr val="9BBB59"/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14" name="Cube 4313"/>
                <p:cNvSpPr/>
                <p:nvPr/>
              </p:nvSpPr>
              <p:spPr>
                <a:xfrm>
                  <a:off x="2519522" y="7495900"/>
                  <a:ext cx="27432" cy="365760"/>
                </a:xfrm>
                <a:prstGeom prst="cube">
                  <a:avLst>
                    <a:gd name="adj" fmla="val 47339"/>
                  </a:avLst>
                </a:prstGeom>
                <a:solidFill>
                  <a:srgbClr val="9BBB59"/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15" name="Cube 4314"/>
                <p:cNvSpPr/>
                <p:nvPr/>
              </p:nvSpPr>
              <p:spPr>
                <a:xfrm>
                  <a:off x="2919167" y="7495900"/>
                  <a:ext cx="27432" cy="365760"/>
                </a:xfrm>
                <a:prstGeom prst="cube">
                  <a:avLst>
                    <a:gd name="adj" fmla="val 47339"/>
                  </a:avLst>
                </a:prstGeom>
                <a:solidFill>
                  <a:srgbClr val="9BBB59"/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16" name="Cube 4315"/>
                <p:cNvSpPr/>
                <p:nvPr/>
              </p:nvSpPr>
              <p:spPr>
                <a:xfrm>
                  <a:off x="2600585" y="7495900"/>
                  <a:ext cx="27432" cy="365760"/>
                </a:xfrm>
                <a:prstGeom prst="cube">
                  <a:avLst>
                    <a:gd name="adj" fmla="val 47339"/>
                  </a:avLst>
                </a:prstGeom>
                <a:solidFill>
                  <a:srgbClr val="9BBB59"/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17" name="Cube 4316"/>
                <p:cNvSpPr/>
                <p:nvPr/>
              </p:nvSpPr>
              <p:spPr>
                <a:xfrm>
                  <a:off x="2834057" y="7495900"/>
                  <a:ext cx="27432" cy="365760"/>
                </a:xfrm>
                <a:prstGeom prst="cube">
                  <a:avLst>
                    <a:gd name="adj" fmla="val 47339"/>
                  </a:avLst>
                </a:prstGeom>
                <a:solidFill>
                  <a:srgbClr val="9BBB59"/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18" name="Oval 4317"/>
                <p:cNvSpPr/>
                <p:nvPr/>
              </p:nvSpPr>
              <p:spPr>
                <a:xfrm>
                  <a:off x="2677596" y="7546161"/>
                  <a:ext cx="117543" cy="115571"/>
                </a:xfrm>
                <a:prstGeom prst="ellipse">
                  <a:avLst/>
                </a:prstGeom>
                <a:solidFill>
                  <a:srgbClr val="9BBB59"/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319" name="Oval 4318"/>
                <p:cNvSpPr/>
                <p:nvPr/>
              </p:nvSpPr>
              <p:spPr>
                <a:xfrm>
                  <a:off x="2691471" y="7562279"/>
                  <a:ext cx="91440" cy="91440"/>
                </a:xfrm>
                <a:prstGeom prst="ellipse">
                  <a:avLst/>
                </a:prstGeom>
                <a:solidFill>
                  <a:srgbClr val="9BBB59"/>
                </a:solidFill>
                <a:ln w="6350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270" name="Cube 2269"/>
              <p:cNvSpPr/>
              <p:nvPr/>
            </p:nvSpPr>
            <p:spPr>
              <a:xfrm>
                <a:off x="2006687" y="4815863"/>
                <a:ext cx="1089180" cy="1082289"/>
              </a:xfrm>
              <a:prstGeom prst="cube">
                <a:avLst>
                  <a:gd name="adj" fmla="val 9432"/>
                </a:avLst>
              </a:prstGeom>
              <a:solidFill>
                <a:srgbClr val="9BBB59">
                  <a:lumMod val="60000"/>
                  <a:lumOff val="40000"/>
                  <a:alpha val="53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271" name="Group 2270"/>
              <p:cNvGrpSpPr/>
              <p:nvPr/>
            </p:nvGrpSpPr>
            <p:grpSpPr>
              <a:xfrm>
                <a:off x="2978563" y="5170142"/>
                <a:ext cx="97904" cy="623732"/>
                <a:chOff x="5264249" y="6486770"/>
                <a:chExt cx="99493" cy="623732"/>
              </a:xfrm>
              <a:solidFill>
                <a:srgbClr val="0000CC"/>
              </a:solidFill>
            </p:grpSpPr>
            <p:sp>
              <p:nvSpPr>
                <p:cNvPr id="4304" name="Parallelogram 4303"/>
                <p:cNvSpPr/>
                <p:nvPr/>
              </p:nvSpPr>
              <p:spPr>
                <a:xfrm rot="16200000" flipV="1">
                  <a:off x="5069736" y="6819629"/>
                  <a:ext cx="536026" cy="45719"/>
                </a:xfrm>
                <a:prstGeom prst="parallelogram">
                  <a:avLst>
                    <a:gd name="adj" fmla="val 92745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4305" name="Isosceles Triangle 4304"/>
                <p:cNvSpPr/>
                <p:nvPr/>
              </p:nvSpPr>
              <p:spPr>
                <a:xfrm rot="4116801" flipV="1">
                  <a:off x="5248493" y="6502526"/>
                  <a:ext cx="131006" cy="99493"/>
                </a:xfrm>
                <a:prstGeom prst="triangle">
                  <a:avLst>
                    <a:gd name="adj" fmla="val 100000"/>
                  </a:avLst>
                </a:prstGeom>
                <a:grpFill/>
                <a:ln w="1270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272" name="Group 2271"/>
              <p:cNvGrpSpPr/>
              <p:nvPr/>
            </p:nvGrpSpPr>
            <p:grpSpPr>
              <a:xfrm>
                <a:off x="1695581" y="4911088"/>
                <a:ext cx="819128" cy="1251936"/>
                <a:chOff x="3981219" y="6227716"/>
                <a:chExt cx="813724" cy="1251936"/>
              </a:xfrm>
            </p:grpSpPr>
            <p:sp>
              <p:nvSpPr>
                <p:cNvPr id="4258" name="Can 4257"/>
                <p:cNvSpPr/>
                <p:nvPr/>
              </p:nvSpPr>
              <p:spPr>
                <a:xfrm rot="2700000" flipV="1">
                  <a:off x="4171877" y="7053825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59" name="Can 4258"/>
                <p:cNvSpPr/>
                <p:nvPr/>
              </p:nvSpPr>
              <p:spPr>
                <a:xfrm rot="2700000" flipV="1">
                  <a:off x="4290787" y="7056586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60" name="Can 4259"/>
                <p:cNvSpPr/>
                <p:nvPr/>
              </p:nvSpPr>
              <p:spPr>
                <a:xfrm rot="2700000" flipV="1">
                  <a:off x="4171877" y="6937890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61" name="Can 4260"/>
                <p:cNvSpPr/>
                <p:nvPr/>
              </p:nvSpPr>
              <p:spPr>
                <a:xfrm rot="2700000" flipV="1">
                  <a:off x="4290787" y="6940651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62" name="Can 4261"/>
                <p:cNvSpPr/>
                <p:nvPr/>
              </p:nvSpPr>
              <p:spPr>
                <a:xfrm rot="2700000" flipV="1">
                  <a:off x="4171877" y="6821956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63" name="Can 4262"/>
                <p:cNvSpPr/>
                <p:nvPr/>
              </p:nvSpPr>
              <p:spPr>
                <a:xfrm rot="2700000" flipV="1">
                  <a:off x="4290787" y="6824717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64" name="Can 4263"/>
                <p:cNvSpPr/>
                <p:nvPr/>
              </p:nvSpPr>
              <p:spPr>
                <a:xfrm rot="2700000" flipV="1">
                  <a:off x="4171877" y="6706022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65" name="Can 4264"/>
                <p:cNvSpPr/>
                <p:nvPr/>
              </p:nvSpPr>
              <p:spPr>
                <a:xfrm rot="2700000" flipV="1">
                  <a:off x="4290787" y="6708783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66" name="Cube 4265"/>
                <p:cNvSpPr/>
                <p:nvPr/>
              </p:nvSpPr>
              <p:spPr>
                <a:xfrm>
                  <a:off x="4014197" y="6738988"/>
                  <a:ext cx="740238" cy="740664"/>
                </a:xfrm>
                <a:prstGeom prst="cube">
                  <a:avLst>
                    <a:gd name="adj" fmla="val 35944"/>
                  </a:avLst>
                </a:prstGeom>
                <a:noFill/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67" name="Can 4266"/>
                <p:cNvSpPr/>
                <p:nvPr/>
              </p:nvSpPr>
              <p:spPr>
                <a:xfrm rot="2700000" flipV="1">
                  <a:off x="4171877" y="6547948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68" name="Can 4267"/>
                <p:cNvSpPr/>
                <p:nvPr/>
              </p:nvSpPr>
              <p:spPr>
                <a:xfrm rot="2700000" flipV="1">
                  <a:off x="4290787" y="6550709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69" name="Can 4268"/>
                <p:cNvSpPr/>
                <p:nvPr/>
              </p:nvSpPr>
              <p:spPr>
                <a:xfrm rot="2700000" flipV="1">
                  <a:off x="4171877" y="6432013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70" name="Can 4269"/>
                <p:cNvSpPr/>
                <p:nvPr/>
              </p:nvSpPr>
              <p:spPr>
                <a:xfrm rot="2700000" flipV="1">
                  <a:off x="4290787" y="6434774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71" name="Can 4270"/>
                <p:cNvSpPr/>
                <p:nvPr/>
              </p:nvSpPr>
              <p:spPr>
                <a:xfrm rot="2700000" flipV="1">
                  <a:off x="4171877" y="6316079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72" name="Can 4271"/>
                <p:cNvSpPr/>
                <p:nvPr/>
              </p:nvSpPr>
              <p:spPr>
                <a:xfrm rot="2700000" flipV="1">
                  <a:off x="4290787" y="6318840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73" name="Can 4272"/>
                <p:cNvSpPr/>
                <p:nvPr/>
              </p:nvSpPr>
              <p:spPr>
                <a:xfrm rot="2700000" flipV="1">
                  <a:off x="4175689" y="6200145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74" name="Can 4273"/>
                <p:cNvSpPr/>
                <p:nvPr/>
              </p:nvSpPr>
              <p:spPr>
                <a:xfrm rot="2700000" flipV="1">
                  <a:off x="4290787" y="6202906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75" name="Cube 4274"/>
                <p:cNvSpPr/>
                <p:nvPr/>
              </p:nvSpPr>
              <p:spPr>
                <a:xfrm>
                  <a:off x="4014197" y="6233111"/>
                  <a:ext cx="740238" cy="740664"/>
                </a:xfrm>
                <a:prstGeom prst="cube">
                  <a:avLst>
                    <a:gd name="adj" fmla="val 35944"/>
                  </a:avLst>
                </a:prstGeom>
                <a:noFill/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76" name="Can 4275"/>
                <p:cNvSpPr/>
                <p:nvPr/>
              </p:nvSpPr>
              <p:spPr>
                <a:xfrm rot="2700000" flipV="1">
                  <a:off x="4411772" y="7055733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77" name="Can 4276"/>
                <p:cNvSpPr/>
                <p:nvPr/>
              </p:nvSpPr>
              <p:spPr>
                <a:xfrm rot="2700000" flipV="1">
                  <a:off x="4530408" y="7054489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78" name="Can 4277"/>
                <p:cNvSpPr/>
                <p:nvPr/>
              </p:nvSpPr>
              <p:spPr>
                <a:xfrm rot="2700000" flipV="1">
                  <a:off x="4411772" y="6939798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79" name="Can 4278"/>
                <p:cNvSpPr/>
                <p:nvPr/>
              </p:nvSpPr>
              <p:spPr>
                <a:xfrm rot="2700000" flipV="1">
                  <a:off x="4530408" y="6938554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80" name="Can 4279"/>
                <p:cNvSpPr/>
                <p:nvPr/>
              </p:nvSpPr>
              <p:spPr>
                <a:xfrm rot="2700000" flipV="1">
                  <a:off x="4411772" y="6823864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81" name="Can 4280"/>
                <p:cNvSpPr/>
                <p:nvPr/>
              </p:nvSpPr>
              <p:spPr>
                <a:xfrm rot="2700000" flipV="1">
                  <a:off x="4530408" y="6822620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82" name="Can 4281"/>
                <p:cNvSpPr/>
                <p:nvPr/>
              </p:nvSpPr>
              <p:spPr>
                <a:xfrm rot="2700000" flipV="1">
                  <a:off x="4411772" y="6707930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83" name="Can 4282"/>
                <p:cNvSpPr/>
                <p:nvPr/>
              </p:nvSpPr>
              <p:spPr>
                <a:xfrm rot="2700000" flipV="1">
                  <a:off x="4530408" y="6706686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84" name="Can 4283"/>
                <p:cNvSpPr/>
                <p:nvPr/>
              </p:nvSpPr>
              <p:spPr>
                <a:xfrm rot="2700000" flipV="1">
                  <a:off x="4411772" y="6549856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85" name="Can 4284"/>
                <p:cNvSpPr/>
                <p:nvPr/>
              </p:nvSpPr>
              <p:spPr>
                <a:xfrm rot="2700000" flipV="1">
                  <a:off x="4530408" y="6548612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86" name="Can 4285"/>
                <p:cNvSpPr/>
                <p:nvPr/>
              </p:nvSpPr>
              <p:spPr>
                <a:xfrm rot="2700000" flipV="1">
                  <a:off x="4411772" y="6433921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87" name="Can 4286"/>
                <p:cNvSpPr/>
                <p:nvPr/>
              </p:nvSpPr>
              <p:spPr>
                <a:xfrm rot="2700000" flipV="1">
                  <a:off x="4530408" y="6432677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88" name="Can 4287"/>
                <p:cNvSpPr/>
                <p:nvPr/>
              </p:nvSpPr>
              <p:spPr>
                <a:xfrm rot="2700000" flipV="1">
                  <a:off x="4411772" y="6317987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89" name="Can 4288"/>
                <p:cNvSpPr/>
                <p:nvPr/>
              </p:nvSpPr>
              <p:spPr>
                <a:xfrm rot="2700000" flipV="1">
                  <a:off x="4530408" y="6316743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90" name="Can 4289"/>
                <p:cNvSpPr/>
                <p:nvPr/>
              </p:nvSpPr>
              <p:spPr>
                <a:xfrm rot="2700000" flipV="1">
                  <a:off x="4411772" y="6202053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91" name="Can 4290"/>
                <p:cNvSpPr/>
                <p:nvPr/>
              </p:nvSpPr>
              <p:spPr>
                <a:xfrm rot="2700000" flipV="1">
                  <a:off x="4530407" y="6200809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4292" name="Group 4291"/>
                <p:cNvGrpSpPr/>
                <p:nvPr/>
              </p:nvGrpSpPr>
              <p:grpSpPr>
                <a:xfrm>
                  <a:off x="4015290" y="6227716"/>
                  <a:ext cx="742476" cy="1251175"/>
                  <a:chOff x="4015296" y="6227716"/>
                  <a:chExt cx="741407" cy="1251175"/>
                </a:xfrm>
              </p:grpSpPr>
              <p:cxnSp>
                <p:nvCxnSpPr>
                  <p:cNvPr id="4293" name="Straight Connector 4292"/>
                  <p:cNvCxnSpPr/>
                  <p:nvPr/>
                </p:nvCxnSpPr>
                <p:spPr>
                  <a:xfrm>
                    <a:off x="4015296" y="6499036"/>
                    <a:ext cx="474939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94" name="Straight Connector 4293"/>
                  <p:cNvCxnSpPr/>
                  <p:nvPr/>
                </p:nvCxnSpPr>
                <p:spPr>
                  <a:xfrm flipV="1">
                    <a:off x="4492645" y="6493796"/>
                    <a:ext cx="0" cy="477512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95" name="Straight Connector 4294"/>
                  <p:cNvCxnSpPr/>
                  <p:nvPr/>
                </p:nvCxnSpPr>
                <p:spPr>
                  <a:xfrm flipH="1">
                    <a:off x="4490072" y="6232477"/>
                    <a:ext cx="264790" cy="265339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96" name="Straight Connector 4295"/>
                  <p:cNvCxnSpPr/>
                  <p:nvPr/>
                </p:nvCxnSpPr>
                <p:spPr>
                  <a:xfrm>
                    <a:off x="4016944" y="7003328"/>
                    <a:ext cx="474939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97" name="Straight Connector 4296"/>
                  <p:cNvCxnSpPr/>
                  <p:nvPr/>
                </p:nvCxnSpPr>
                <p:spPr>
                  <a:xfrm flipV="1">
                    <a:off x="4491912" y="7003236"/>
                    <a:ext cx="0" cy="475214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98" name="Straight Connector 4297"/>
                  <p:cNvCxnSpPr/>
                  <p:nvPr/>
                </p:nvCxnSpPr>
                <p:spPr>
                  <a:xfrm flipH="1">
                    <a:off x="4491913" y="6736962"/>
                    <a:ext cx="264790" cy="265339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99" name="Straight Connector 4298"/>
                  <p:cNvCxnSpPr/>
                  <p:nvPr/>
                </p:nvCxnSpPr>
                <p:spPr>
                  <a:xfrm>
                    <a:off x="4016945" y="6972712"/>
                    <a:ext cx="474939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00" name="Straight Connector 4299"/>
                  <p:cNvCxnSpPr/>
                  <p:nvPr/>
                </p:nvCxnSpPr>
                <p:spPr>
                  <a:xfrm flipH="1">
                    <a:off x="4489340" y="6708920"/>
                    <a:ext cx="264790" cy="265339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01" name="Straight Connector 4300"/>
                  <p:cNvCxnSpPr/>
                  <p:nvPr/>
                </p:nvCxnSpPr>
                <p:spPr>
                  <a:xfrm flipV="1">
                    <a:off x="4755787" y="6227716"/>
                    <a:ext cx="0" cy="484632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02" name="Straight Connector 4301"/>
                  <p:cNvCxnSpPr/>
                  <p:nvPr/>
                </p:nvCxnSpPr>
                <p:spPr>
                  <a:xfrm flipV="1">
                    <a:off x="4755054" y="6734775"/>
                    <a:ext cx="0" cy="484632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03" name="Straight Connector 4302"/>
                  <p:cNvCxnSpPr/>
                  <p:nvPr/>
                </p:nvCxnSpPr>
                <p:spPr>
                  <a:xfrm flipH="1">
                    <a:off x="4489995" y="7213552"/>
                    <a:ext cx="264790" cy="265339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2273" name="Group 2272"/>
              <p:cNvGrpSpPr/>
              <p:nvPr/>
            </p:nvGrpSpPr>
            <p:grpSpPr>
              <a:xfrm>
                <a:off x="2212416" y="4911088"/>
                <a:ext cx="819128" cy="1251936"/>
                <a:chOff x="4498054" y="6227716"/>
                <a:chExt cx="813724" cy="1251936"/>
              </a:xfrm>
            </p:grpSpPr>
            <p:sp>
              <p:nvSpPr>
                <p:cNvPr id="4212" name="Can 4211"/>
                <p:cNvSpPr/>
                <p:nvPr/>
              </p:nvSpPr>
              <p:spPr>
                <a:xfrm rot="2700000" flipV="1">
                  <a:off x="4688712" y="7053825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13" name="Can 4212"/>
                <p:cNvSpPr/>
                <p:nvPr/>
              </p:nvSpPr>
              <p:spPr>
                <a:xfrm rot="2700000" flipV="1">
                  <a:off x="4807622" y="7056586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14" name="Can 4213"/>
                <p:cNvSpPr/>
                <p:nvPr/>
              </p:nvSpPr>
              <p:spPr>
                <a:xfrm rot="2700000" flipV="1">
                  <a:off x="4688712" y="6937890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15" name="Can 4214"/>
                <p:cNvSpPr/>
                <p:nvPr/>
              </p:nvSpPr>
              <p:spPr>
                <a:xfrm rot="2700000" flipV="1">
                  <a:off x="4807622" y="6940651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16" name="Can 4215"/>
                <p:cNvSpPr/>
                <p:nvPr/>
              </p:nvSpPr>
              <p:spPr>
                <a:xfrm rot="2700000" flipV="1">
                  <a:off x="4688712" y="6821956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17" name="Can 4216"/>
                <p:cNvSpPr/>
                <p:nvPr/>
              </p:nvSpPr>
              <p:spPr>
                <a:xfrm rot="2700000" flipV="1">
                  <a:off x="4807622" y="6824717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18" name="Can 4217"/>
                <p:cNvSpPr/>
                <p:nvPr/>
              </p:nvSpPr>
              <p:spPr>
                <a:xfrm rot="2700000" flipV="1">
                  <a:off x="4688712" y="6706022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19" name="Can 4218"/>
                <p:cNvSpPr/>
                <p:nvPr/>
              </p:nvSpPr>
              <p:spPr>
                <a:xfrm rot="2700000" flipV="1">
                  <a:off x="4807622" y="6708783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20" name="Cube 4219"/>
                <p:cNvSpPr/>
                <p:nvPr/>
              </p:nvSpPr>
              <p:spPr>
                <a:xfrm>
                  <a:off x="4531032" y="6738988"/>
                  <a:ext cx="740238" cy="740664"/>
                </a:xfrm>
                <a:prstGeom prst="cube">
                  <a:avLst>
                    <a:gd name="adj" fmla="val 35944"/>
                  </a:avLst>
                </a:prstGeom>
                <a:noFill/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21" name="Can 4220"/>
                <p:cNvSpPr/>
                <p:nvPr/>
              </p:nvSpPr>
              <p:spPr>
                <a:xfrm rot="2700000" flipV="1">
                  <a:off x="4688712" y="6547948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22" name="Can 4221"/>
                <p:cNvSpPr/>
                <p:nvPr/>
              </p:nvSpPr>
              <p:spPr>
                <a:xfrm rot="2700000" flipV="1">
                  <a:off x="4807622" y="6550709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23" name="Can 4222"/>
                <p:cNvSpPr/>
                <p:nvPr/>
              </p:nvSpPr>
              <p:spPr>
                <a:xfrm rot="2700000" flipV="1">
                  <a:off x="4688712" y="6432013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24" name="Can 4223"/>
                <p:cNvSpPr/>
                <p:nvPr/>
              </p:nvSpPr>
              <p:spPr>
                <a:xfrm rot="2700000" flipV="1">
                  <a:off x="4807622" y="6434774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25" name="Can 4224"/>
                <p:cNvSpPr/>
                <p:nvPr/>
              </p:nvSpPr>
              <p:spPr>
                <a:xfrm rot="2700000" flipV="1">
                  <a:off x="4688712" y="6316079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26" name="Can 4225"/>
                <p:cNvSpPr/>
                <p:nvPr/>
              </p:nvSpPr>
              <p:spPr>
                <a:xfrm rot="2700000" flipV="1">
                  <a:off x="4807622" y="6318840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27" name="Can 4226"/>
                <p:cNvSpPr/>
                <p:nvPr/>
              </p:nvSpPr>
              <p:spPr>
                <a:xfrm rot="2700000" flipV="1">
                  <a:off x="4688712" y="6200145"/>
                  <a:ext cx="73397" cy="45471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28" name="Can 4227"/>
                <p:cNvSpPr/>
                <p:nvPr/>
              </p:nvSpPr>
              <p:spPr>
                <a:xfrm rot="2700000" flipV="1">
                  <a:off x="4807622" y="6202906"/>
                  <a:ext cx="73397" cy="451479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29" name="Cube 4228"/>
                <p:cNvSpPr/>
                <p:nvPr/>
              </p:nvSpPr>
              <p:spPr>
                <a:xfrm>
                  <a:off x="4531032" y="6233111"/>
                  <a:ext cx="740238" cy="740664"/>
                </a:xfrm>
                <a:prstGeom prst="cube">
                  <a:avLst>
                    <a:gd name="adj" fmla="val 35944"/>
                  </a:avLst>
                </a:prstGeom>
                <a:noFill/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30" name="Can 4229"/>
                <p:cNvSpPr/>
                <p:nvPr/>
              </p:nvSpPr>
              <p:spPr>
                <a:xfrm rot="2700000" flipV="1">
                  <a:off x="4928607" y="7055733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31" name="Can 4230"/>
                <p:cNvSpPr/>
                <p:nvPr/>
              </p:nvSpPr>
              <p:spPr>
                <a:xfrm rot="2700000" flipV="1">
                  <a:off x="5047243" y="7054489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32" name="Can 4231"/>
                <p:cNvSpPr/>
                <p:nvPr/>
              </p:nvSpPr>
              <p:spPr>
                <a:xfrm rot="2700000" flipV="1">
                  <a:off x="4928607" y="6939798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33" name="Can 4232"/>
                <p:cNvSpPr/>
                <p:nvPr/>
              </p:nvSpPr>
              <p:spPr>
                <a:xfrm rot="2700000" flipV="1">
                  <a:off x="5047243" y="6938554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34" name="Can 4233"/>
                <p:cNvSpPr/>
                <p:nvPr/>
              </p:nvSpPr>
              <p:spPr>
                <a:xfrm rot="2700000" flipV="1">
                  <a:off x="4928607" y="6823864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35" name="Can 4234"/>
                <p:cNvSpPr/>
                <p:nvPr/>
              </p:nvSpPr>
              <p:spPr>
                <a:xfrm rot="2700000" flipV="1">
                  <a:off x="5047243" y="6822620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36" name="Can 4235"/>
                <p:cNvSpPr/>
                <p:nvPr/>
              </p:nvSpPr>
              <p:spPr>
                <a:xfrm rot="2700000" flipV="1">
                  <a:off x="4928607" y="6707930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37" name="Can 4236"/>
                <p:cNvSpPr/>
                <p:nvPr/>
              </p:nvSpPr>
              <p:spPr>
                <a:xfrm rot="2700000" flipV="1">
                  <a:off x="5047243" y="6706686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38" name="Can 4237"/>
                <p:cNvSpPr/>
                <p:nvPr/>
              </p:nvSpPr>
              <p:spPr>
                <a:xfrm rot="2700000" flipV="1">
                  <a:off x="4928607" y="6549856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39" name="Can 4238"/>
                <p:cNvSpPr/>
                <p:nvPr/>
              </p:nvSpPr>
              <p:spPr>
                <a:xfrm rot="2700000" flipV="1">
                  <a:off x="5047243" y="6548612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40" name="Can 4239"/>
                <p:cNvSpPr/>
                <p:nvPr/>
              </p:nvSpPr>
              <p:spPr>
                <a:xfrm rot="2700000" flipV="1">
                  <a:off x="4928607" y="6433921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41" name="Can 4240"/>
                <p:cNvSpPr/>
                <p:nvPr/>
              </p:nvSpPr>
              <p:spPr>
                <a:xfrm rot="2700000" flipV="1">
                  <a:off x="5047243" y="6432677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42" name="Can 4241"/>
                <p:cNvSpPr/>
                <p:nvPr/>
              </p:nvSpPr>
              <p:spPr>
                <a:xfrm rot="2700000" flipV="1">
                  <a:off x="4928607" y="6317987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43" name="Can 4242"/>
                <p:cNvSpPr/>
                <p:nvPr/>
              </p:nvSpPr>
              <p:spPr>
                <a:xfrm rot="2700000" flipV="1">
                  <a:off x="5047243" y="6316743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44" name="Can 4243"/>
                <p:cNvSpPr/>
                <p:nvPr/>
              </p:nvSpPr>
              <p:spPr>
                <a:xfrm rot="2700000" flipV="1">
                  <a:off x="4928607" y="6202053"/>
                  <a:ext cx="73397" cy="453186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45" name="Can 4244"/>
                <p:cNvSpPr/>
                <p:nvPr/>
              </p:nvSpPr>
              <p:spPr>
                <a:xfrm rot="2700000" flipV="1">
                  <a:off x="5047242" y="6200809"/>
                  <a:ext cx="73397" cy="455673"/>
                </a:xfrm>
                <a:prstGeom prst="can">
                  <a:avLst>
                    <a:gd name="adj" fmla="val 99295"/>
                  </a:avLst>
                </a:prstGeom>
                <a:gradFill flip="none" rotWithShape="1">
                  <a:gsLst>
                    <a:gs pos="0">
                      <a:srgbClr val="00FFFF"/>
                    </a:gs>
                    <a:gs pos="50000">
                      <a:srgbClr val="00FFFF"/>
                    </a:gs>
                    <a:gs pos="100000">
                      <a:srgbClr val="FFFF00"/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4246" name="Group 4245"/>
                <p:cNvGrpSpPr/>
                <p:nvPr/>
              </p:nvGrpSpPr>
              <p:grpSpPr>
                <a:xfrm>
                  <a:off x="4532124" y="6227716"/>
                  <a:ext cx="742476" cy="1251175"/>
                  <a:chOff x="4532131" y="6227716"/>
                  <a:chExt cx="741407" cy="1251175"/>
                </a:xfrm>
              </p:grpSpPr>
              <p:cxnSp>
                <p:nvCxnSpPr>
                  <p:cNvPr id="4247" name="Straight Connector 4246"/>
                  <p:cNvCxnSpPr/>
                  <p:nvPr/>
                </p:nvCxnSpPr>
                <p:spPr>
                  <a:xfrm>
                    <a:off x="4532131" y="6499036"/>
                    <a:ext cx="474939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48" name="Straight Connector 4247"/>
                  <p:cNvCxnSpPr/>
                  <p:nvPr/>
                </p:nvCxnSpPr>
                <p:spPr>
                  <a:xfrm flipV="1">
                    <a:off x="5009480" y="6493796"/>
                    <a:ext cx="0" cy="477512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49" name="Straight Connector 4248"/>
                  <p:cNvCxnSpPr/>
                  <p:nvPr/>
                </p:nvCxnSpPr>
                <p:spPr>
                  <a:xfrm flipH="1">
                    <a:off x="5006907" y="6232477"/>
                    <a:ext cx="264790" cy="265339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50" name="Straight Connector 4249"/>
                  <p:cNvCxnSpPr/>
                  <p:nvPr/>
                </p:nvCxnSpPr>
                <p:spPr>
                  <a:xfrm>
                    <a:off x="4533779" y="7003328"/>
                    <a:ext cx="474939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51" name="Straight Connector 4250"/>
                  <p:cNvCxnSpPr/>
                  <p:nvPr/>
                </p:nvCxnSpPr>
                <p:spPr>
                  <a:xfrm flipV="1">
                    <a:off x="5008747" y="7003236"/>
                    <a:ext cx="0" cy="475214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52" name="Straight Connector 4251"/>
                  <p:cNvCxnSpPr/>
                  <p:nvPr/>
                </p:nvCxnSpPr>
                <p:spPr>
                  <a:xfrm flipH="1">
                    <a:off x="5008748" y="6736962"/>
                    <a:ext cx="264790" cy="265339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53" name="Straight Connector 4252"/>
                  <p:cNvCxnSpPr/>
                  <p:nvPr/>
                </p:nvCxnSpPr>
                <p:spPr>
                  <a:xfrm>
                    <a:off x="4533780" y="6972712"/>
                    <a:ext cx="474939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54" name="Straight Connector 4253"/>
                  <p:cNvCxnSpPr/>
                  <p:nvPr/>
                </p:nvCxnSpPr>
                <p:spPr>
                  <a:xfrm flipH="1">
                    <a:off x="5006175" y="6708920"/>
                    <a:ext cx="264790" cy="265339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55" name="Straight Connector 4254"/>
                  <p:cNvCxnSpPr/>
                  <p:nvPr/>
                </p:nvCxnSpPr>
                <p:spPr>
                  <a:xfrm flipV="1">
                    <a:off x="5272622" y="6227716"/>
                    <a:ext cx="0" cy="484632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56" name="Straight Connector 4255"/>
                  <p:cNvCxnSpPr/>
                  <p:nvPr/>
                </p:nvCxnSpPr>
                <p:spPr>
                  <a:xfrm flipV="1">
                    <a:off x="5271889" y="6734775"/>
                    <a:ext cx="0" cy="484632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57" name="Straight Connector 4256"/>
                  <p:cNvCxnSpPr/>
                  <p:nvPr/>
                </p:nvCxnSpPr>
                <p:spPr>
                  <a:xfrm flipH="1">
                    <a:off x="5006830" y="7213552"/>
                    <a:ext cx="264790" cy="265339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sp>
            <p:nvSpPr>
              <p:cNvPr id="2274" name="Can 2273"/>
              <p:cNvSpPr/>
              <p:nvPr/>
            </p:nvSpPr>
            <p:spPr>
              <a:xfrm rot="3407953" flipH="1" flipV="1">
                <a:off x="-1463834" y="6905779"/>
                <a:ext cx="64008" cy="263693"/>
              </a:xfrm>
              <a:prstGeom prst="can">
                <a:avLst>
                  <a:gd name="adj" fmla="val 87313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63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75" name="Parallelogram 2274"/>
              <p:cNvSpPr/>
              <p:nvPr/>
            </p:nvSpPr>
            <p:spPr>
              <a:xfrm rot="15380650" flipV="1">
                <a:off x="-2167358" y="6326721"/>
                <a:ext cx="1234036" cy="224404"/>
              </a:xfrm>
              <a:prstGeom prst="parallelogram">
                <a:avLst>
                  <a:gd name="adj" fmla="val 28718"/>
                </a:avLst>
              </a:prstGeom>
              <a:gradFill>
                <a:gsLst>
                  <a:gs pos="0">
                    <a:srgbClr val="4F81BD"/>
                  </a:gs>
                  <a:gs pos="13000">
                    <a:srgbClr val="4F81BD">
                      <a:lumMod val="20000"/>
                      <a:lumOff val="80000"/>
                    </a:srgbClr>
                  </a:gs>
                  <a:gs pos="28000">
                    <a:srgbClr val="4F81BD"/>
                  </a:gs>
                  <a:gs pos="42999">
                    <a:srgbClr val="4F81BD">
                      <a:lumMod val="20000"/>
                      <a:lumOff val="80000"/>
                    </a:srgbClr>
                  </a:gs>
                  <a:gs pos="58000">
                    <a:srgbClr val="4F81BD"/>
                  </a:gs>
                  <a:gs pos="72000">
                    <a:srgbClr val="4F81BD">
                      <a:lumMod val="20000"/>
                      <a:lumOff val="80000"/>
                    </a:srgbClr>
                  </a:gs>
                  <a:gs pos="87000">
                    <a:srgbClr val="4F81BD"/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76" name="Freeform 2275"/>
              <p:cNvSpPr/>
              <p:nvPr/>
            </p:nvSpPr>
            <p:spPr>
              <a:xfrm>
                <a:off x="-1760709" y="5637225"/>
                <a:ext cx="439850" cy="1434786"/>
              </a:xfrm>
              <a:custGeom>
                <a:avLst/>
                <a:gdLst>
                  <a:gd name="connsiteX0" fmla="*/ 259404 w 397213"/>
                  <a:gd name="connsiteY0" fmla="*/ 0 h 1361872"/>
                  <a:gd name="connsiteX1" fmla="*/ 0 w 397213"/>
                  <a:gd name="connsiteY1" fmla="*/ 247244 h 1361872"/>
                  <a:gd name="connsiteX2" fmla="*/ 251298 w 397213"/>
                  <a:gd name="connsiteY2" fmla="*/ 1361872 h 1361872"/>
                  <a:gd name="connsiteX3" fmla="*/ 397213 w 397213"/>
                  <a:gd name="connsiteY3" fmla="*/ 1280808 h 1361872"/>
                  <a:gd name="connsiteX4" fmla="*/ 259404 w 397213"/>
                  <a:gd name="connsiteY4" fmla="*/ 0 h 1361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213" h="1361872">
                    <a:moveTo>
                      <a:pt x="259404" y="0"/>
                    </a:moveTo>
                    <a:lnTo>
                      <a:pt x="0" y="247244"/>
                    </a:lnTo>
                    <a:lnTo>
                      <a:pt x="251298" y="1361872"/>
                    </a:lnTo>
                    <a:lnTo>
                      <a:pt x="397213" y="1280808"/>
                    </a:lnTo>
                    <a:lnTo>
                      <a:pt x="259404" y="0"/>
                    </a:ln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77" name="Parallelogram 2276"/>
              <p:cNvSpPr/>
              <p:nvPr/>
            </p:nvSpPr>
            <p:spPr>
              <a:xfrm>
                <a:off x="-1490981" y="6972461"/>
                <a:ext cx="670620" cy="117542"/>
              </a:xfrm>
              <a:prstGeom prst="parallelogram">
                <a:avLst>
                  <a:gd name="adj" fmla="val 164176"/>
                </a:avLst>
              </a:prstGeom>
              <a:gradFill>
                <a:gsLst>
                  <a:gs pos="0">
                    <a:srgbClr val="4F81BD"/>
                  </a:gs>
                  <a:gs pos="13000">
                    <a:srgbClr val="4F81BD">
                      <a:lumMod val="20000"/>
                      <a:lumOff val="80000"/>
                    </a:srgbClr>
                  </a:gs>
                  <a:gs pos="28000">
                    <a:srgbClr val="4F81BD"/>
                  </a:gs>
                  <a:gs pos="42999">
                    <a:srgbClr val="4F81BD">
                      <a:lumMod val="20000"/>
                      <a:lumOff val="80000"/>
                    </a:srgbClr>
                  </a:gs>
                  <a:gs pos="58000">
                    <a:srgbClr val="4F81BD"/>
                  </a:gs>
                  <a:gs pos="72000">
                    <a:srgbClr val="4F81BD">
                      <a:lumMod val="20000"/>
                      <a:lumOff val="80000"/>
                    </a:srgbClr>
                  </a:gs>
                  <a:gs pos="87000">
                    <a:srgbClr val="4F81BD"/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78" name="Trapezoid 2277"/>
              <p:cNvSpPr/>
              <p:nvPr/>
            </p:nvSpPr>
            <p:spPr>
              <a:xfrm rot="10800000">
                <a:off x="-1513618" y="5678416"/>
                <a:ext cx="827102" cy="1288208"/>
              </a:xfrm>
              <a:prstGeom prst="trapezoid">
                <a:avLst>
                  <a:gd name="adj" fmla="val 21616"/>
                </a:avLst>
              </a:prstGeom>
              <a:gradFill flip="none" rotWithShape="1">
                <a:gsLst>
                  <a:gs pos="0">
                    <a:sysClr val="windowText" lastClr="000000">
                      <a:lumMod val="75000"/>
                      <a:lumOff val="25000"/>
                    </a:sysClr>
                  </a:gs>
                  <a:gs pos="5000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95000"/>
                    </a:sysClr>
                  </a:gs>
                </a:gsLst>
                <a:lin ang="16200000" scaled="1"/>
                <a:tileRect/>
              </a:gradFill>
              <a:ln w="127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79" name="Parallelogram 2278"/>
              <p:cNvSpPr/>
              <p:nvPr/>
            </p:nvSpPr>
            <p:spPr>
              <a:xfrm rot="339476">
                <a:off x="-1601326" y="6554795"/>
                <a:ext cx="818191" cy="160499"/>
              </a:xfrm>
              <a:prstGeom prst="parallelogram">
                <a:avLst>
                  <a:gd name="adj" fmla="val 117799"/>
                </a:avLst>
              </a:prstGeom>
              <a:gradFill>
                <a:gsLst>
                  <a:gs pos="0">
                    <a:srgbClr val="4F81BD"/>
                  </a:gs>
                  <a:gs pos="13000">
                    <a:srgbClr val="4F81BD">
                      <a:lumMod val="20000"/>
                      <a:lumOff val="80000"/>
                    </a:srgbClr>
                  </a:gs>
                  <a:gs pos="28000">
                    <a:srgbClr val="4F81BD"/>
                  </a:gs>
                  <a:gs pos="42999">
                    <a:srgbClr val="4F81BD">
                      <a:lumMod val="20000"/>
                      <a:lumOff val="80000"/>
                    </a:srgbClr>
                  </a:gs>
                  <a:gs pos="58000">
                    <a:srgbClr val="4F81BD"/>
                  </a:gs>
                  <a:gs pos="72000">
                    <a:srgbClr val="4F81BD">
                      <a:lumMod val="20000"/>
                      <a:lumOff val="80000"/>
                    </a:srgbClr>
                  </a:gs>
                  <a:gs pos="87000">
                    <a:srgbClr val="4F81BD"/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80" name="Parallelogram 2279"/>
              <p:cNvSpPr/>
              <p:nvPr/>
            </p:nvSpPr>
            <p:spPr>
              <a:xfrm rot="17041717" flipV="1">
                <a:off x="-1188419" y="6741735"/>
                <a:ext cx="552506" cy="172040"/>
              </a:xfrm>
              <a:prstGeom prst="parallelogram">
                <a:avLst>
                  <a:gd name="adj" fmla="val 101404"/>
                </a:avLst>
              </a:prstGeom>
              <a:gradFill>
                <a:gsLst>
                  <a:gs pos="0">
                    <a:srgbClr val="4F81BD"/>
                  </a:gs>
                  <a:gs pos="13000">
                    <a:srgbClr val="4F81BD">
                      <a:lumMod val="20000"/>
                      <a:lumOff val="80000"/>
                    </a:srgbClr>
                  </a:gs>
                  <a:gs pos="28000">
                    <a:srgbClr val="4F81BD"/>
                  </a:gs>
                  <a:gs pos="42999">
                    <a:srgbClr val="4F81BD">
                      <a:lumMod val="20000"/>
                      <a:lumOff val="80000"/>
                    </a:srgbClr>
                  </a:gs>
                  <a:gs pos="58000">
                    <a:srgbClr val="4F81BD"/>
                  </a:gs>
                  <a:gs pos="72000">
                    <a:srgbClr val="4F81BD">
                      <a:lumMod val="20000"/>
                      <a:lumOff val="80000"/>
                    </a:srgbClr>
                  </a:gs>
                  <a:gs pos="87000">
                    <a:srgbClr val="4F81BD"/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81" name="Rectangle 2280"/>
              <p:cNvSpPr/>
              <p:nvPr/>
            </p:nvSpPr>
            <p:spPr>
              <a:xfrm rot="5400000" flipV="1">
                <a:off x="-2579824" y="3600469"/>
                <a:ext cx="3157165" cy="1021859"/>
              </a:xfrm>
              <a:prstGeom prst="rect">
                <a:avLst/>
              </a:prstGeom>
              <a:solidFill>
                <a:srgbClr val="8CAF47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82" name="Parallelogram 2281"/>
              <p:cNvSpPr/>
              <p:nvPr/>
            </p:nvSpPr>
            <p:spPr>
              <a:xfrm rot="5400000" flipV="1">
                <a:off x="-3331925" y="4092914"/>
                <a:ext cx="3383280" cy="264311"/>
              </a:xfrm>
              <a:prstGeom prst="parallelogram">
                <a:avLst>
                  <a:gd name="adj" fmla="val 99047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12700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83" name="Can 2282"/>
              <p:cNvSpPr/>
              <p:nvPr/>
            </p:nvSpPr>
            <p:spPr>
              <a:xfrm rot="10800000" flipV="1">
                <a:off x="-1753676" y="2706543"/>
                <a:ext cx="53917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84" name="Can 2283"/>
              <p:cNvSpPr/>
              <p:nvPr/>
            </p:nvSpPr>
            <p:spPr>
              <a:xfrm rot="10800000" flipV="1">
                <a:off x="-1687846" y="2652230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85" name="Can 2284"/>
              <p:cNvSpPr/>
              <p:nvPr/>
            </p:nvSpPr>
            <p:spPr>
              <a:xfrm rot="10800000" flipV="1">
                <a:off x="-1630945" y="2597917"/>
                <a:ext cx="54515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86" name="Can 2285"/>
              <p:cNvSpPr/>
              <p:nvPr/>
            </p:nvSpPr>
            <p:spPr>
              <a:xfrm rot="10800000" flipV="1">
                <a:off x="-1564517" y="2543603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87" name="Can 2286"/>
              <p:cNvSpPr/>
              <p:nvPr/>
            </p:nvSpPr>
            <p:spPr>
              <a:xfrm rot="10800000" flipV="1">
                <a:off x="-1500035" y="2537629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88" name="Can 2287"/>
              <p:cNvSpPr/>
              <p:nvPr/>
            </p:nvSpPr>
            <p:spPr>
              <a:xfrm rot="10800000" flipV="1">
                <a:off x="-1443331" y="2537629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89" name="Can 2288"/>
              <p:cNvSpPr/>
              <p:nvPr/>
            </p:nvSpPr>
            <p:spPr>
              <a:xfrm rot="10800000" flipV="1">
                <a:off x="-1386626" y="2537629"/>
                <a:ext cx="40337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90" name="Can 2289"/>
              <p:cNvSpPr/>
              <p:nvPr/>
            </p:nvSpPr>
            <p:spPr>
              <a:xfrm rot="10800000" flipV="1">
                <a:off x="-1334575" y="2537629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91" name="Can 2290"/>
              <p:cNvSpPr/>
              <p:nvPr/>
            </p:nvSpPr>
            <p:spPr>
              <a:xfrm rot="10800000" flipV="1">
                <a:off x="-1277871" y="2537629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92" name="Can 2291"/>
              <p:cNvSpPr/>
              <p:nvPr/>
            </p:nvSpPr>
            <p:spPr>
              <a:xfrm rot="10800000" flipV="1">
                <a:off x="-1221167" y="2537629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93" name="Can 2292"/>
              <p:cNvSpPr/>
              <p:nvPr/>
            </p:nvSpPr>
            <p:spPr>
              <a:xfrm rot="10800000" flipV="1">
                <a:off x="-1157767" y="2537629"/>
                <a:ext cx="53918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94" name="Can 2293"/>
              <p:cNvSpPr/>
              <p:nvPr/>
            </p:nvSpPr>
            <p:spPr>
              <a:xfrm rot="10800000" flipV="1">
                <a:off x="-1092135" y="2537629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95" name="Can 2294"/>
              <p:cNvSpPr/>
              <p:nvPr/>
            </p:nvSpPr>
            <p:spPr>
              <a:xfrm rot="10800000" flipV="1">
                <a:off x="-1035431" y="2537629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96" name="Can 2295"/>
              <p:cNvSpPr/>
              <p:nvPr/>
            </p:nvSpPr>
            <p:spPr>
              <a:xfrm rot="10800000" flipV="1">
                <a:off x="-978727" y="2537629"/>
                <a:ext cx="54515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97" name="Can 2296"/>
              <p:cNvSpPr/>
              <p:nvPr/>
            </p:nvSpPr>
            <p:spPr>
              <a:xfrm rot="10800000" flipV="1">
                <a:off x="-912497" y="2537629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98" name="Can 2297"/>
              <p:cNvSpPr/>
              <p:nvPr/>
            </p:nvSpPr>
            <p:spPr>
              <a:xfrm rot="10800000" flipV="1">
                <a:off x="-855793" y="2537629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299" name="Can 2298"/>
              <p:cNvSpPr/>
              <p:nvPr/>
            </p:nvSpPr>
            <p:spPr>
              <a:xfrm rot="10800000" flipV="1">
                <a:off x="-799089" y="2537629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50000">
                    <a:srgbClr val="1F497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pic>
            <p:nvPicPr>
              <p:cNvPr id="2300" name="Picture 2299" descr="C:\Users\Open04\AppData\Local\Microsoft\Windows\Temporary Internet Files\Content.IE5\33FSGKZL\MM900041072[1].gif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73138" y="5412953"/>
                <a:ext cx="469500" cy="885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01" name="Picture 2300" descr="C:\Users\Open04\AppData\Local\Microsoft\Windows\Temporary Internet Files\Content.IE5\33FSGKZL\MM900041072[2].gif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639704" y="5399747"/>
                <a:ext cx="445657" cy="885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02" name="Picture 2301" descr="C:\Users\Open04\AppData\Local\Microsoft\Windows\Temporary Internet Files\Content.IE5\33FSGKZL\MM900041072[2].gif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031834" y="5185523"/>
                <a:ext cx="445655" cy="10176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03" name="Picture 2302" descr="C:\Users\Open04\AppData\Local\Microsoft\Windows\Temporary Internet Files\Content.IE5\33FSGKZL\MM900041072[1].gif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404774" y="5309048"/>
                <a:ext cx="465594" cy="885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04" name="Picture 2303" descr="C:\Users\Open04\AppData\Local\Microsoft\Windows\Temporary Internet Files\Content.IE5\33FSGKZL\MM900041072[2].gif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644479" y="5267277"/>
                <a:ext cx="445656" cy="885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05" name="Cube 2304"/>
              <p:cNvSpPr/>
              <p:nvPr/>
            </p:nvSpPr>
            <p:spPr>
              <a:xfrm>
                <a:off x="-1770604" y="3796701"/>
                <a:ext cx="1287471" cy="2110154"/>
              </a:xfrm>
              <a:prstGeom prst="cube">
                <a:avLst>
                  <a:gd name="adj" fmla="val 18681"/>
                </a:avLst>
              </a:prstGeom>
              <a:gradFill flip="none" rotWithShape="1">
                <a:gsLst>
                  <a:gs pos="38000">
                    <a:srgbClr val="FF0000">
                      <a:alpha val="60000"/>
                    </a:srgbClr>
                  </a:gs>
                  <a:gs pos="11000">
                    <a:srgbClr val="F79646">
                      <a:lumMod val="60000"/>
                      <a:lumOff val="40000"/>
                      <a:alpha val="50000"/>
                    </a:srgbClr>
                  </a:gs>
                  <a:gs pos="0">
                    <a:srgbClr val="F79646">
                      <a:lumMod val="20000"/>
                      <a:lumOff val="80000"/>
                      <a:alpha val="25000"/>
                    </a:srgbClr>
                  </a:gs>
                  <a:gs pos="53000">
                    <a:srgbClr val="FE130F">
                      <a:alpha val="60000"/>
                    </a:srgbClr>
                  </a:gs>
                  <a:gs pos="84000">
                    <a:srgbClr val="F79646">
                      <a:lumMod val="60000"/>
                      <a:lumOff val="40000"/>
                      <a:alpha val="60000"/>
                    </a:srgbClr>
                  </a:gs>
                  <a:gs pos="100000">
                    <a:srgbClr val="F79646">
                      <a:lumMod val="20000"/>
                      <a:lumOff val="80000"/>
                      <a:alpha val="50000"/>
                    </a:srgbClr>
                  </a:gs>
                </a:gsLst>
                <a:lin ang="16200000" scaled="1"/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06" name="Can 2305"/>
              <p:cNvSpPr/>
              <p:nvPr/>
            </p:nvSpPr>
            <p:spPr>
              <a:xfrm rot="10800000" flipV="1">
                <a:off x="-690332" y="2537629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07" name="Can 2306"/>
              <p:cNvSpPr/>
              <p:nvPr/>
            </p:nvSpPr>
            <p:spPr>
              <a:xfrm rot="10800000" flipV="1">
                <a:off x="-742384" y="2537629"/>
                <a:ext cx="40338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08" name="Can 2307"/>
              <p:cNvSpPr/>
              <p:nvPr/>
            </p:nvSpPr>
            <p:spPr>
              <a:xfrm rot="10800000" flipV="1">
                <a:off x="-633628" y="2537629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09" name="Can 2308"/>
              <p:cNvSpPr/>
              <p:nvPr/>
            </p:nvSpPr>
            <p:spPr>
              <a:xfrm rot="10800000" flipV="1">
                <a:off x="-576928" y="2537629"/>
                <a:ext cx="51685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10" name="Can 2309"/>
              <p:cNvSpPr/>
              <p:nvPr/>
            </p:nvSpPr>
            <p:spPr>
              <a:xfrm rot="10800000" flipV="1">
                <a:off x="-719904" y="2707944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11" name="Can 2310"/>
              <p:cNvSpPr/>
              <p:nvPr/>
            </p:nvSpPr>
            <p:spPr>
              <a:xfrm rot="10800000" flipV="1">
                <a:off x="-663002" y="2653631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12" name="Can 2311"/>
              <p:cNvSpPr/>
              <p:nvPr/>
            </p:nvSpPr>
            <p:spPr>
              <a:xfrm rot="10800000" flipV="1">
                <a:off x="-606098" y="2599318"/>
                <a:ext cx="44990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13" name="Can 2312"/>
              <p:cNvSpPr/>
              <p:nvPr/>
            </p:nvSpPr>
            <p:spPr>
              <a:xfrm rot="10800000" flipV="1">
                <a:off x="-536415" y="2545004"/>
                <a:ext cx="47829" cy="320040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14" name="Can 2313"/>
              <p:cNvSpPr/>
              <p:nvPr/>
            </p:nvSpPr>
            <p:spPr>
              <a:xfrm rot="5400000" flipV="1">
                <a:off x="-1253410" y="2198857"/>
                <a:ext cx="45719" cy="1072790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15" name="Can 2314"/>
              <p:cNvSpPr/>
              <p:nvPr/>
            </p:nvSpPr>
            <p:spPr>
              <a:xfrm rot="5400000" flipV="1">
                <a:off x="-1192044" y="2149006"/>
                <a:ext cx="45719" cy="1063864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16" name="Can 2315"/>
              <p:cNvSpPr/>
              <p:nvPr/>
            </p:nvSpPr>
            <p:spPr>
              <a:xfrm rot="5400000" flipV="1">
                <a:off x="-1135142" y="2094693"/>
                <a:ext cx="45719" cy="1063864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17" name="Can 2316"/>
              <p:cNvSpPr/>
              <p:nvPr/>
            </p:nvSpPr>
            <p:spPr>
              <a:xfrm rot="5400000" flipV="1">
                <a:off x="-1070130" y="2041796"/>
                <a:ext cx="45719" cy="1061034"/>
              </a:xfrm>
              <a:prstGeom prst="can">
                <a:avLst>
                  <a:gd name="adj" fmla="val 6641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18" name="Parallelogram 2317"/>
              <p:cNvSpPr/>
              <p:nvPr/>
            </p:nvSpPr>
            <p:spPr>
              <a:xfrm>
                <a:off x="-1791000" y="2525092"/>
                <a:ext cx="1307339" cy="256760"/>
              </a:xfrm>
              <a:prstGeom prst="parallelogram">
                <a:avLst>
                  <a:gd name="adj" fmla="val 102419"/>
                </a:avLst>
              </a:prstGeom>
              <a:solidFill>
                <a:srgbClr val="9BBB59">
                  <a:lumMod val="60000"/>
                  <a:lumOff val="40000"/>
                  <a:alpha val="50000"/>
                </a:srgbClr>
              </a:solidFill>
              <a:ln w="12700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19" name="Can 2318"/>
              <p:cNvSpPr/>
              <p:nvPr/>
            </p:nvSpPr>
            <p:spPr>
              <a:xfrm rot="2753553" flipV="1">
                <a:off x="-1711030" y="2374239"/>
                <a:ext cx="102896" cy="464104"/>
              </a:xfrm>
              <a:prstGeom prst="can">
                <a:avLst>
                  <a:gd name="adj" fmla="val 87313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63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20" name="Can 2319"/>
              <p:cNvSpPr/>
              <p:nvPr/>
            </p:nvSpPr>
            <p:spPr>
              <a:xfrm rot="2753553" flipV="1">
                <a:off x="-2080423" y="2039881"/>
                <a:ext cx="390194" cy="753516"/>
              </a:xfrm>
              <a:prstGeom prst="can">
                <a:avLst>
                  <a:gd name="adj" fmla="val 83627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65000">
                    <a:srgbClr val="F79646">
                      <a:lumMod val="20000"/>
                      <a:lumOff val="80000"/>
                    </a:srgbClr>
                  </a:gs>
                  <a:gs pos="100000">
                    <a:srgbClr val="F79646">
                      <a:lumMod val="60000"/>
                      <a:lumOff val="40000"/>
                    </a:srgbClr>
                  </a:gs>
                </a:gsLst>
                <a:lin ang="9600000" scaled="0"/>
                <a:tileRect/>
              </a:gradFill>
              <a:ln w="63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21" name="Arc 2320"/>
              <p:cNvSpPr/>
              <p:nvPr/>
            </p:nvSpPr>
            <p:spPr>
              <a:xfrm>
                <a:off x="-1876178" y="2486798"/>
                <a:ext cx="193214" cy="175461"/>
              </a:xfrm>
              <a:prstGeom prst="arc">
                <a:avLst>
                  <a:gd name="adj1" fmla="val 17837973"/>
                  <a:gd name="adj2" fmla="val 0"/>
                </a:avLst>
              </a:prstGeom>
              <a:noFill/>
              <a:ln w="34925" cap="rnd" cmpd="sng" algn="ctr">
                <a:gradFill flip="none" rotWithShape="1">
                  <a:gsLst>
                    <a:gs pos="0">
                      <a:srgbClr val="4F81BD">
                        <a:lumMod val="75000"/>
                      </a:srgbClr>
                    </a:gs>
                    <a:gs pos="50000">
                      <a:srgbClr val="4F81BD">
                        <a:tint val="44500"/>
                        <a:satMod val="160000"/>
                      </a:srgb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322" name="Arc 2321"/>
              <p:cNvSpPr/>
              <p:nvPr/>
            </p:nvSpPr>
            <p:spPr>
              <a:xfrm>
                <a:off x="-1833794" y="2443685"/>
                <a:ext cx="191241" cy="175461"/>
              </a:xfrm>
              <a:prstGeom prst="arc">
                <a:avLst>
                  <a:gd name="adj1" fmla="val 17837973"/>
                  <a:gd name="adj2" fmla="val 0"/>
                </a:avLst>
              </a:prstGeom>
              <a:noFill/>
              <a:ln w="34925" cap="rnd" cmpd="sng" algn="ctr">
                <a:gradFill flip="none" rotWithShape="1">
                  <a:gsLst>
                    <a:gs pos="0">
                      <a:srgbClr val="4F81BD">
                        <a:lumMod val="75000"/>
                      </a:srgbClr>
                    </a:gs>
                    <a:gs pos="50000">
                      <a:srgbClr val="4F81BD">
                        <a:tint val="44500"/>
                        <a:satMod val="160000"/>
                      </a:srgb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323" name="Arc 2322"/>
              <p:cNvSpPr/>
              <p:nvPr/>
            </p:nvSpPr>
            <p:spPr>
              <a:xfrm>
                <a:off x="-1735375" y="2363675"/>
                <a:ext cx="187119" cy="175461"/>
              </a:xfrm>
              <a:prstGeom prst="arc">
                <a:avLst>
                  <a:gd name="adj1" fmla="val 17837973"/>
                  <a:gd name="adj2" fmla="val 0"/>
                </a:avLst>
              </a:prstGeom>
              <a:noFill/>
              <a:ln w="34925" cap="rnd" cmpd="sng" algn="ctr">
                <a:gradFill flip="none" rotWithShape="1">
                  <a:gsLst>
                    <a:gs pos="0">
                      <a:srgbClr val="4F81BD">
                        <a:lumMod val="75000"/>
                      </a:srgbClr>
                    </a:gs>
                    <a:gs pos="50000">
                      <a:srgbClr val="4F81BD">
                        <a:tint val="44500"/>
                        <a:satMod val="160000"/>
                      </a:srgb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324" name="Arc 2323"/>
              <p:cNvSpPr/>
              <p:nvPr/>
            </p:nvSpPr>
            <p:spPr>
              <a:xfrm>
                <a:off x="-1793380" y="2401775"/>
                <a:ext cx="193214" cy="175461"/>
              </a:xfrm>
              <a:prstGeom prst="arc">
                <a:avLst>
                  <a:gd name="adj1" fmla="val 17837973"/>
                  <a:gd name="adj2" fmla="val 0"/>
                </a:avLst>
              </a:prstGeom>
              <a:noFill/>
              <a:ln w="34925" cap="rnd" cmpd="sng" algn="ctr">
                <a:gradFill flip="none" rotWithShape="1">
                  <a:gsLst>
                    <a:gs pos="0">
                      <a:srgbClr val="4F81BD">
                        <a:lumMod val="75000"/>
                      </a:srgbClr>
                    </a:gs>
                    <a:gs pos="50000">
                      <a:srgbClr val="4F81BD">
                        <a:tint val="44500"/>
                        <a:satMod val="160000"/>
                      </a:srgb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325" name="Arc 2324"/>
              <p:cNvSpPr/>
              <p:nvPr/>
            </p:nvSpPr>
            <p:spPr>
              <a:xfrm>
                <a:off x="-1960949" y="2573024"/>
                <a:ext cx="184288" cy="175461"/>
              </a:xfrm>
              <a:prstGeom prst="arc">
                <a:avLst>
                  <a:gd name="adj1" fmla="val 17837973"/>
                  <a:gd name="adj2" fmla="val 0"/>
                </a:avLst>
              </a:prstGeom>
              <a:noFill/>
              <a:ln w="34925" cap="rnd" cmpd="sng" algn="ctr">
                <a:gradFill flip="none" rotWithShape="1">
                  <a:gsLst>
                    <a:gs pos="0">
                      <a:srgbClr val="4F81BD">
                        <a:lumMod val="75000"/>
                      </a:srgbClr>
                    </a:gs>
                    <a:gs pos="50000">
                      <a:srgbClr val="4F81BD">
                        <a:tint val="44500"/>
                        <a:satMod val="160000"/>
                      </a:srgb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326" name="Arc 2325"/>
              <p:cNvSpPr/>
              <p:nvPr/>
            </p:nvSpPr>
            <p:spPr>
              <a:xfrm>
                <a:off x="-1918564" y="2531852"/>
                <a:ext cx="193214" cy="175461"/>
              </a:xfrm>
              <a:prstGeom prst="arc">
                <a:avLst>
                  <a:gd name="adj1" fmla="val 17837973"/>
                  <a:gd name="adj2" fmla="val 0"/>
                </a:avLst>
              </a:prstGeom>
              <a:noFill/>
              <a:ln w="34925" cap="rnd" cmpd="sng" algn="ctr">
                <a:gradFill flip="none" rotWithShape="1">
                  <a:gsLst>
                    <a:gs pos="0">
                      <a:srgbClr val="4F81BD">
                        <a:lumMod val="75000"/>
                      </a:srgbClr>
                    </a:gs>
                    <a:gs pos="50000">
                      <a:srgbClr val="4F81BD">
                        <a:tint val="44500"/>
                        <a:satMod val="160000"/>
                      </a:srgb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10800000" scaled="1"/>
                  <a:tileRect/>
                </a:gra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327" name="Parallelogram 2326"/>
              <p:cNvSpPr/>
              <p:nvPr/>
            </p:nvSpPr>
            <p:spPr>
              <a:xfrm rot="5400000" flipV="1">
                <a:off x="-2326426" y="4115057"/>
                <a:ext cx="3423024" cy="261318"/>
              </a:xfrm>
              <a:prstGeom prst="parallelogram">
                <a:avLst>
                  <a:gd name="adj" fmla="val 97651"/>
                </a:avLst>
              </a:prstGeom>
              <a:solidFill>
                <a:srgbClr val="9BBB59">
                  <a:lumMod val="50000"/>
                  <a:alpha val="67000"/>
                </a:srgbClr>
              </a:solidFill>
              <a:ln w="12700" cap="flat" cmpd="sng" algn="ctr">
                <a:solidFill>
                  <a:srgbClr val="2E3917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28" name="Can 2327"/>
              <p:cNvSpPr/>
              <p:nvPr/>
            </p:nvSpPr>
            <p:spPr>
              <a:xfrm rot="10800000" flipV="1">
                <a:off x="187981" y="5904192"/>
                <a:ext cx="284362" cy="267440"/>
              </a:xfrm>
              <a:prstGeom prst="can">
                <a:avLst>
                  <a:gd name="adj" fmla="val 25919"/>
                </a:avLst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29" name="Rectangle 2328"/>
              <p:cNvSpPr/>
              <p:nvPr/>
            </p:nvSpPr>
            <p:spPr>
              <a:xfrm rot="8694880" flipV="1">
                <a:off x="102804" y="5839415"/>
                <a:ext cx="344010" cy="218861"/>
              </a:xfrm>
              <a:prstGeom prst="rect">
                <a:avLst/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30" name="Parallelogram 2329"/>
              <p:cNvSpPr/>
              <p:nvPr/>
            </p:nvSpPr>
            <p:spPr>
              <a:xfrm rot="336151">
                <a:off x="-1574945" y="6530346"/>
                <a:ext cx="832092" cy="151086"/>
              </a:xfrm>
              <a:prstGeom prst="parallelogram">
                <a:avLst>
                  <a:gd name="adj" fmla="val 123795"/>
                </a:avLst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31" name="Freeform 2330"/>
              <p:cNvSpPr/>
              <p:nvPr/>
            </p:nvSpPr>
            <p:spPr>
              <a:xfrm>
                <a:off x="-1020958" y="5677754"/>
                <a:ext cx="538964" cy="1383283"/>
              </a:xfrm>
              <a:custGeom>
                <a:avLst/>
                <a:gdLst>
                  <a:gd name="connsiteX0" fmla="*/ 498543 w 498543"/>
                  <a:gd name="connsiteY0" fmla="*/ 0 h 1361872"/>
                  <a:gd name="connsiteX1" fmla="*/ 255351 w 498543"/>
                  <a:gd name="connsiteY1" fmla="*/ 239138 h 1361872"/>
                  <a:gd name="connsiteX2" fmla="*/ 0 w 498543"/>
                  <a:gd name="connsiteY2" fmla="*/ 1361872 h 1361872"/>
                  <a:gd name="connsiteX3" fmla="*/ 141862 w 498543"/>
                  <a:gd name="connsiteY3" fmla="*/ 1272702 h 1361872"/>
                  <a:gd name="connsiteX4" fmla="*/ 498543 w 498543"/>
                  <a:gd name="connsiteY4" fmla="*/ 0 h 1361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8543" h="1361872">
                    <a:moveTo>
                      <a:pt x="498543" y="0"/>
                    </a:moveTo>
                    <a:lnTo>
                      <a:pt x="255351" y="239138"/>
                    </a:lnTo>
                    <a:lnTo>
                      <a:pt x="0" y="1361872"/>
                    </a:lnTo>
                    <a:lnTo>
                      <a:pt x="141862" y="1272702"/>
                    </a:lnTo>
                    <a:lnTo>
                      <a:pt x="49854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50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Text" lastClr="000000">
                      <a:lumMod val="50000"/>
                      <a:lumOff val="50000"/>
                    </a:sysClr>
                  </a:gs>
                </a:gsLst>
                <a:lin ang="16200000" scaled="1"/>
                <a:tileRect/>
              </a:gradFill>
              <a:ln w="127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32" name="Block Arc 2331"/>
              <p:cNvSpPr/>
              <p:nvPr/>
            </p:nvSpPr>
            <p:spPr>
              <a:xfrm rot="15966857">
                <a:off x="-898197" y="6102816"/>
                <a:ext cx="618907" cy="267537"/>
              </a:xfrm>
              <a:prstGeom prst="blockArc">
                <a:avLst>
                  <a:gd name="adj1" fmla="val 21126416"/>
                  <a:gd name="adj2" fmla="val 10066292"/>
                  <a:gd name="adj3" fmla="val 30190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68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Text" lastClr="000000">
                      <a:lumMod val="50000"/>
                      <a:lumOff val="50000"/>
                    </a:sysClr>
                  </a:gs>
                </a:gsLst>
                <a:lin ang="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333" name="Can 2332"/>
              <p:cNvSpPr/>
              <p:nvPr/>
            </p:nvSpPr>
            <p:spPr>
              <a:xfrm rot="3295988">
                <a:off x="-698383" y="6007630"/>
                <a:ext cx="347472" cy="379806"/>
              </a:xfrm>
              <a:prstGeom prst="can">
                <a:avLst>
                  <a:gd name="adj" fmla="val 37225"/>
                </a:avLst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350000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34" name="Isosceles Triangle 2333"/>
              <p:cNvSpPr/>
              <p:nvPr/>
            </p:nvSpPr>
            <p:spPr>
              <a:xfrm rot="20547475">
                <a:off x="-914553" y="6114533"/>
                <a:ext cx="344248" cy="451328"/>
              </a:xfrm>
              <a:prstGeom prst="triangle">
                <a:avLst>
                  <a:gd name="adj" fmla="val 80126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68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Text" lastClr="000000">
                      <a:lumMod val="50000"/>
                      <a:lumOff val="50000"/>
                    </a:sys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35" name="Oval 2334"/>
              <p:cNvSpPr/>
              <p:nvPr/>
            </p:nvSpPr>
            <p:spPr>
              <a:xfrm rot="21139872">
                <a:off x="-1520125" y="6717192"/>
                <a:ext cx="159541" cy="228600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FF"/>
                  </a:gs>
                  <a:gs pos="56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16200000" scaled="1"/>
                <a:tileRect/>
              </a:gradFill>
              <a:ln w="127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336" name="Group 2335"/>
              <p:cNvGrpSpPr/>
              <p:nvPr/>
            </p:nvGrpSpPr>
            <p:grpSpPr>
              <a:xfrm>
                <a:off x="-1501946" y="6267901"/>
                <a:ext cx="292245" cy="374063"/>
                <a:chOff x="783687" y="7584529"/>
                <a:chExt cx="301870" cy="374063"/>
              </a:xfrm>
              <a:gradFill flip="none" rotWithShape="1">
                <a:gsLst>
                  <a:gs pos="0">
                    <a:srgbClr val="0000FF"/>
                  </a:gs>
                  <a:gs pos="49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</p:grpSpPr>
            <p:sp>
              <p:nvSpPr>
                <p:cNvPr id="4209" name="Up Arrow 4208"/>
                <p:cNvSpPr/>
                <p:nvPr/>
              </p:nvSpPr>
              <p:spPr>
                <a:xfrm>
                  <a:off x="921631" y="7584529"/>
                  <a:ext cx="163926" cy="297669"/>
                </a:xfrm>
                <a:prstGeom prst="upArrow">
                  <a:avLst/>
                </a:prstGeom>
                <a:grpFill/>
                <a:ln w="6350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10" name="Up Arrow 4209"/>
                <p:cNvSpPr/>
                <p:nvPr/>
              </p:nvSpPr>
              <p:spPr>
                <a:xfrm>
                  <a:off x="852659" y="7618428"/>
                  <a:ext cx="163926" cy="297669"/>
                </a:xfrm>
                <a:prstGeom prst="upArrow">
                  <a:avLst/>
                </a:prstGeom>
                <a:grpFill/>
                <a:ln w="6350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11" name="Up Arrow 4210"/>
                <p:cNvSpPr/>
                <p:nvPr/>
              </p:nvSpPr>
              <p:spPr>
                <a:xfrm>
                  <a:off x="783687" y="7660923"/>
                  <a:ext cx="163926" cy="297669"/>
                </a:xfrm>
                <a:prstGeom prst="upArrow">
                  <a:avLst/>
                </a:prstGeom>
                <a:grpFill/>
                <a:ln w="6350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37" name="Group 2336"/>
              <p:cNvGrpSpPr/>
              <p:nvPr/>
            </p:nvGrpSpPr>
            <p:grpSpPr>
              <a:xfrm>
                <a:off x="-1346606" y="6267901"/>
                <a:ext cx="309705" cy="374063"/>
                <a:chOff x="939028" y="7584529"/>
                <a:chExt cx="301870" cy="374063"/>
              </a:xfrm>
              <a:gradFill flip="none" rotWithShape="1">
                <a:gsLst>
                  <a:gs pos="0">
                    <a:srgbClr val="0000FF"/>
                  </a:gs>
                  <a:gs pos="49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</p:grpSpPr>
            <p:sp>
              <p:nvSpPr>
                <p:cNvPr id="4206" name="Up Arrow 4205"/>
                <p:cNvSpPr/>
                <p:nvPr/>
              </p:nvSpPr>
              <p:spPr>
                <a:xfrm>
                  <a:off x="1076972" y="7584529"/>
                  <a:ext cx="163926" cy="297669"/>
                </a:xfrm>
                <a:prstGeom prst="upArrow">
                  <a:avLst/>
                </a:prstGeom>
                <a:grpFill/>
                <a:ln w="6350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07" name="Up Arrow 4206"/>
                <p:cNvSpPr/>
                <p:nvPr/>
              </p:nvSpPr>
              <p:spPr>
                <a:xfrm>
                  <a:off x="1008000" y="7618428"/>
                  <a:ext cx="163926" cy="297669"/>
                </a:xfrm>
                <a:prstGeom prst="upArrow">
                  <a:avLst/>
                </a:prstGeom>
                <a:grpFill/>
                <a:ln w="6350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08" name="Up Arrow 4207"/>
                <p:cNvSpPr/>
                <p:nvPr/>
              </p:nvSpPr>
              <p:spPr>
                <a:xfrm>
                  <a:off x="939028" y="7660923"/>
                  <a:ext cx="163926" cy="297669"/>
                </a:xfrm>
                <a:prstGeom prst="upArrow">
                  <a:avLst/>
                </a:prstGeom>
                <a:grpFill/>
                <a:ln w="6350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38" name="Group 2337"/>
              <p:cNvGrpSpPr/>
              <p:nvPr/>
            </p:nvGrpSpPr>
            <p:grpSpPr>
              <a:xfrm>
                <a:off x="-1185187" y="6267901"/>
                <a:ext cx="322200" cy="374063"/>
                <a:chOff x="1100446" y="7584529"/>
                <a:chExt cx="301870" cy="374063"/>
              </a:xfrm>
              <a:gradFill flip="none" rotWithShape="1">
                <a:gsLst>
                  <a:gs pos="0">
                    <a:srgbClr val="0000FF"/>
                  </a:gs>
                  <a:gs pos="49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</p:grpSpPr>
            <p:sp>
              <p:nvSpPr>
                <p:cNvPr id="4203" name="Up Arrow 4202"/>
                <p:cNvSpPr/>
                <p:nvPr/>
              </p:nvSpPr>
              <p:spPr>
                <a:xfrm>
                  <a:off x="1238390" y="7584529"/>
                  <a:ext cx="163926" cy="297669"/>
                </a:xfrm>
                <a:prstGeom prst="upArrow">
                  <a:avLst/>
                </a:prstGeom>
                <a:grpFill/>
                <a:ln w="6350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04" name="Up Arrow 4203"/>
                <p:cNvSpPr/>
                <p:nvPr/>
              </p:nvSpPr>
              <p:spPr>
                <a:xfrm>
                  <a:off x="1169418" y="7618428"/>
                  <a:ext cx="163926" cy="297669"/>
                </a:xfrm>
                <a:prstGeom prst="upArrow">
                  <a:avLst/>
                </a:prstGeom>
                <a:grpFill/>
                <a:ln w="6350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05" name="Up Arrow 4204"/>
                <p:cNvSpPr/>
                <p:nvPr/>
              </p:nvSpPr>
              <p:spPr>
                <a:xfrm>
                  <a:off x="1100446" y="7660923"/>
                  <a:ext cx="163926" cy="297669"/>
                </a:xfrm>
                <a:prstGeom prst="upArrow">
                  <a:avLst/>
                </a:prstGeom>
                <a:grpFill/>
                <a:ln w="6350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339" name="Block Arc 2338"/>
              <p:cNvSpPr/>
              <p:nvPr/>
            </p:nvSpPr>
            <p:spPr>
              <a:xfrm rot="15328896">
                <a:off x="-853593" y="6026075"/>
                <a:ext cx="603426" cy="362440"/>
              </a:xfrm>
              <a:prstGeom prst="blockArc">
                <a:avLst>
                  <a:gd name="adj1" fmla="val 11202573"/>
                  <a:gd name="adj2" fmla="val 21025410"/>
                  <a:gd name="adj3" fmla="val 26868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68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Text" lastClr="000000">
                      <a:lumMod val="50000"/>
                      <a:lumOff val="50000"/>
                    </a:sysClr>
                  </a:gs>
                </a:gsLst>
                <a:lin ang="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340" name="Can 2339"/>
              <p:cNvSpPr/>
              <p:nvPr/>
            </p:nvSpPr>
            <p:spPr>
              <a:xfrm rot="2729966">
                <a:off x="-471138" y="5768039"/>
                <a:ext cx="353540" cy="442440"/>
              </a:xfrm>
              <a:prstGeom prst="can">
                <a:avLst>
                  <a:gd name="adj" fmla="val 9675"/>
                </a:avLst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350000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41" name="Rectangle 2340"/>
              <p:cNvSpPr/>
              <p:nvPr/>
            </p:nvSpPr>
            <p:spPr>
              <a:xfrm rot="2844909">
                <a:off x="-653615" y="6100874"/>
                <a:ext cx="400433" cy="89881"/>
              </a:xfrm>
              <a:prstGeom prst="rect">
                <a:avLst/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350000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42" name="Trapezoid 2341"/>
              <p:cNvSpPr/>
              <p:nvPr/>
            </p:nvSpPr>
            <p:spPr>
              <a:xfrm rot="8604488">
                <a:off x="-230845" y="5623688"/>
                <a:ext cx="245697" cy="383697"/>
              </a:xfrm>
              <a:prstGeom prst="trapezoid">
                <a:avLst>
                  <a:gd name="adj" fmla="val 34451"/>
                </a:avLst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810000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43" name="Trapezoid 2342"/>
              <p:cNvSpPr/>
              <p:nvPr/>
            </p:nvSpPr>
            <p:spPr>
              <a:xfrm rot="13098469">
                <a:off x="14103" y="5636093"/>
                <a:ext cx="292431" cy="375209"/>
              </a:xfrm>
              <a:prstGeom prst="trapezoid">
                <a:avLst>
                  <a:gd name="adj" fmla="val 35940"/>
                </a:avLst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44" name="Trapezoid 2343"/>
              <p:cNvSpPr/>
              <p:nvPr/>
            </p:nvSpPr>
            <p:spPr>
              <a:xfrm rot="10800000">
                <a:off x="-135812" y="5579475"/>
                <a:ext cx="315273" cy="398114"/>
              </a:xfrm>
              <a:prstGeom prst="trapezoid">
                <a:avLst>
                  <a:gd name="adj" fmla="val 40828"/>
                </a:avLst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890000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345" name="Group 2344"/>
              <p:cNvGrpSpPr/>
              <p:nvPr/>
            </p:nvGrpSpPr>
            <p:grpSpPr>
              <a:xfrm>
                <a:off x="-717324" y="1409041"/>
                <a:ext cx="1999168" cy="4768913"/>
                <a:chOff x="1568309" y="2725669"/>
                <a:chExt cx="1983917" cy="4768913"/>
              </a:xfrm>
            </p:grpSpPr>
            <p:sp>
              <p:nvSpPr>
                <p:cNvPr id="4191" name="Flowchart: Merge 4190"/>
                <p:cNvSpPr/>
                <p:nvPr/>
              </p:nvSpPr>
              <p:spPr>
                <a:xfrm>
                  <a:off x="2313977" y="5285510"/>
                  <a:ext cx="1234108" cy="2084832"/>
                </a:xfrm>
                <a:prstGeom prst="flowChartMerge">
                  <a:avLst/>
                </a:prstGeom>
                <a:gradFill flip="none" rotWithShape="1">
                  <a:gsLst>
                    <a:gs pos="0">
                      <a:srgbClr val="9BBB59">
                        <a:lumMod val="75000"/>
                      </a:srgbClr>
                    </a:gs>
                    <a:gs pos="54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92" name="Parallelogram 4191"/>
                <p:cNvSpPr/>
                <p:nvPr/>
              </p:nvSpPr>
              <p:spPr>
                <a:xfrm rot="5400000" flipV="1">
                  <a:off x="1115393" y="4450956"/>
                  <a:ext cx="1124430" cy="218597"/>
                </a:xfrm>
                <a:prstGeom prst="parallelogram">
                  <a:avLst>
                    <a:gd name="adj" fmla="val 99248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Text" lastClr="000000">
                        <a:lumMod val="50000"/>
                        <a:lumOff val="50000"/>
                      </a:sysClr>
                    </a:gs>
                  </a:gsLst>
                  <a:lin ang="16200000" scaled="1"/>
                  <a:tileRect/>
                </a:gradFill>
                <a:ln w="6350" cap="flat" cmpd="sng" algn="ctr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93" name="Cube 4192"/>
                <p:cNvSpPr/>
                <p:nvPr/>
              </p:nvSpPr>
              <p:spPr>
                <a:xfrm>
                  <a:off x="1601280" y="4092354"/>
                  <a:ext cx="1178424" cy="561666"/>
                </a:xfrm>
                <a:prstGeom prst="cube">
                  <a:avLst>
                    <a:gd name="adj" fmla="val 27615"/>
                  </a:avLst>
                </a:prstGeom>
                <a:solidFill>
                  <a:srgbClr val="9BBB59"/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94" name="Trapezoid 4193"/>
                <p:cNvSpPr/>
                <p:nvPr/>
              </p:nvSpPr>
              <p:spPr>
                <a:xfrm>
                  <a:off x="1629476" y="4103293"/>
                  <a:ext cx="1072848" cy="137808"/>
                </a:xfrm>
                <a:prstGeom prst="trapezoid">
                  <a:avLst>
                    <a:gd name="adj" fmla="val 99680"/>
                  </a:avLst>
                </a:prstGeom>
                <a:gradFill>
                  <a:gsLst>
                    <a:gs pos="0">
                      <a:srgbClr val="9BBB59"/>
                    </a:gs>
                    <a:gs pos="34000">
                      <a:srgbClr val="9BBB59">
                        <a:lumMod val="60000"/>
                        <a:lumOff val="40000"/>
                      </a:srgbClr>
                    </a:gs>
                    <a:gs pos="100000">
                      <a:srgbClr val="9BBB59">
                        <a:lumMod val="40000"/>
                        <a:lumOff val="60000"/>
                      </a:srgbClr>
                    </a:gs>
                  </a:gsLst>
                  <a:lin ang="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95" name="Can 4194"/>
                <p:cNvSpPr/>
                <p:nvPr/>
              </p:nvSpPr>
              <p:spPr>
                <a:xfrm>
                  <a:off x="2309835" y="3820343"/>
                  <a:ext cx="1242391" cy="1646144"/>
                </a:xfrm>
                <a:prstGeom prst="can">
                  <a:avLst>
                    <a:gd name="adj" fmla="val 29829"/>
                  </a:avLst>
                </a:prstGeom>
                <a:solidFill>
                  <a:srgbClr val="9BBB59"/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96" name="Moon 4195"/>
                <p:cNvSpPr/>
                <p:nvPr/>
              </p:nvSpPr>
              <p:spPr>
                <a:xfrm rot="17457774">
                  <a:off x="2268509" y="4122262"/>
                  <a:ext cx="437452" cy="560857"/>
                </a:xfrm>
                <a:prstGeom prst="moon">
                  <a:avLst>
                    <a:gd name="adj" fmla="val 87500"/>
                  </a:avLst>
                </a:prstGeom>
                <a:gradFill flip="none" rotWithShape="1">
                  <a:gsLst>
                    <a:gs pos="0">
                      <a:srgbClr val="9BBB59">
                        <a:lumMod val="75000"/>
                      </a:srgbClr>
                    </a:gs>
                    <a:gs pos="50000">
                      <a:srgbClr val="9BBB59">
                        <a:lumMod val="75000"/>
                      </a:srgbClr>
                    </a:gs>
                    <a:gs pos="100000">
                      <a:srgbClr val="9BBB59">
                        <a:lumMod val="40000"/>
                        <a:lumOff val="60000"/>
                      </a:srgbClr>
                    </a:gs>
                  </a:gsLst>
                  <a:lin ang="162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97" name="Can 4196"/>
                <p:cNvSpPr/>
                <p:nvPr/>
              </p:nvSpPr>
              <p:spPr>
                <a:xfrm>
                  <a:off x="2561594" y="2856637"/>
                  <a:ext cx="750405" cy="1120588"/>
                </a:xfrm>
                <a:prstGeom prst="can">
                  <a:avLst>
                    <a:gd name="adj" fmla="val 34017"/>
                  </a:avLst>
                </a:prstGeom>
                <a:solidFill>
                  <a:srgbClr val="9BBB59"/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98" name="Rectangle 4197"/>
                <p:cNvSpPr/>
                <p:nvPr/>
              </p:nvSpPr>
              <p:spPr>
                <a:xfrm>
                  <a:off x="1601105" y="4245155"/>
                  <a:ext cx="1338940" cy="791587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99" name="Can 4198"/>
                <p:cNvSpPr/>
                <p:nvPr/>
              </p:nvSpPr>
              <p:spPr>
                <a:xfrm rot="10800000" flipV="1">
                  <a:off x="2781982" y="6805459"/>
                  <a:ext cx="303034" cy="689123"/>
                </a:xfrm>
                <a:prstGeom prst="can">
                  <a:avLst>
                    <a:gd name="adj" fmla="val 36000"/>
                  </a:avLst>
                </a:prstGeom>
                <a:gradFill flip="none" rotWithShape="1">
                  <a:gsLst>
                    <a:gs pos="0">
                      <a:srgbClr val="9BBB59">
                        <a:lumMod val="75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00" name="Oval 4199"/>
                <p:cNvSpPr/>
                <p:nvPr/>
              </p:nvSpPr>
              <p:spPr>
                <a:xfrm>
                  <a:off x="2557453" y="2775623"/>
                  <a:ext cx="758687" cy="34167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9BBB59">
                        <a:lumMod val="60000"/>
                        <a:lumOff val="40000"/>
                      </a:srgbClr>
                    </a:gs>
                    <a:gs pos="33000">
                      <a:srgbClr val="9BBB59">
                        <a:lumMod val="60000"/>
                        <a:lumOff val="4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0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01" name="Oval 4200"/>
                <p:cNvSpPr/>
                <p:nvPr/>
              </p:nvSpPr>
              <p:spPr>
                <a:xfrm>
                  <a:off x="2780155" y="6773380"/>
                  <a:ext cx="306686" cy="13716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9BBB59">
                        <a:lumMod val="60000"/>
                        <a:lumOff val="40000"/>
                      </a:srgbClr>
                    </a:gs>
                    <a:gs pos="33000">
                      <a:srgbClr val="9BBB59">
                        <a:lumMod val="60000"/>
                        <a:lumOff val="4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0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202" name="Can 4201"/>
                <p:cNvSpPr/>
                <p:nvPr/>
              </p:nvSpPr>
              <p:spPr>
                <a:xfrm>
                  <a:off x="2845858" y="2725669"/>
                  <a:ext cx="192543" cy="91440"/>
                </a:xfrm>
                <a:prstGeom prst="can">
                  <a:avLst>
                    <a:gd name="adj" fmla="val 41421"/>
                  </a:avLst>
                </a:prstGeom>
                <a:solidFill>
                  <a:srgbClr val="9BBB59"/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46" name="Group 2345"/>
              <p:cNvGrpSpPr/>
              <p:nvPr/>
            </p:nvGrpSpPr>
            <p:grpSpPr>
              <a:xfrm>
                <a:off x="-1714766" y="1127174"/>
                <a:ext cx="346996" cy="1302352"/>
                <a:chOff x="570868" y="2443802"/>
                <a:chExt cx="342945" cy="1302352"/>
              </a:xfrm>
            </p:grpSpPr>
            <p:sp>
              <p:nvSpPr>
                <p:cNvPr id="4186" name="Can 4185"/>
                <p:cNvSpPr/>
                <p:nvPr/>
              </p:nvSpPr>
              <p:spPr>
                <a:xfrm rot="16200000" flipV="1">
                  <a:off x="566296" y="3677574"/>
                  <a:ext cx="73152" cy="64008"/>
                </a:xfrm>
                <a:prstGeom prst="can">
                  <a:avLst>
                    <a:gd name="adj" fmla="val 42160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87" name="Can 4186"/>
                <p:cNvSpPr/>
                <p:nvPr/>
              </p:nvSpPr>
              <p:spPr>
                <a:xfrm rot="16200000" flipV="1">
                  <a:off x="685692" y="3618138"/>
                  <a:ext cx="51774" cy="182880"/>
                </a:xfrm>
                <a:prstGeom prst="can">
                  <a:avLst>
                    <a:gd name="adj" fmla="val 42160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88" name="Arc 4187"/>
                <p:cNvSpPr/>
                <p:nvPr/>
              </p:nvSpPr>
              <p:spPr>
                <a:xfrm rot="16200000" flipH="1" flipV="1">
                  <a:off x="784028" y="3666661"/>
                  <a:ext cx="45720" cy="36576"/>
                </a:xfrm>
                <a:prstGeom prst="arc">
                  <a:avLst>
                    <a:gd name="adj1" fmla="val 16294897"/>
                    <a:gd name="adj2" fmla="val 18131"/>
                  </a:avLst>
                </a:prstGeom>
                <a:noFill/>
                <a:ln w="53975" cap="rnd" cmpd="sng" algn="ctr">
                  <a:gradFill flip="none" rotWithShape="1">
                    <a:gsLst>
                      <a:gs pos="0">
                        <a:srgbClr val="4F81BD"/>
                      </a:gs>
                      <a:gs pos="50000">
                        <a:srgbClr val="4F81BD">
                          <a:lumMod val="40000"/>
                          <a:lumOff val="60000"/>
                        </a:srgbClr>
                      </a:gs>
                      <a:gs pos="100000">
                        <a:srgbClr val="4F81BD">
                          <a:lumMod val="20000"/>
                          <a:lumOff val="80000"/>
                        </a:srgbClr>
                      </a:gs>
                    </a:gsLst>
                    <a:lin ang="8100000" scaled="1"/>
                    <a:tileRect/>
                  </a:gradFill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contourClr>
                    <a:sysClr val="windowText" lastClr="000000">
                      <a:lumMod val="50000"/>
                      <a:lumOff val="50000"/>
                    </a:sysClr>
                  </a:contourClr>
                </a:sp3d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4189" name="Can 4188"/>
                <p:cNvSpPr/>
                <p:nvPr/>
              </p:nvSpPr>
              <p:spPr>
                <a:xfrm rot="10800000" flipV="1">
                  <a:off x="798094" y="2462835"/>
                  <a:ext cx="51774" cy="1225296"/>
                </a:xfrm>
                <a:prstGeom prst="can">
                  <a:avLst>
                    <a:gd name="adj" fmla="val 42160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90" name="Arc 4189"/>
                <p:cNvSpPr/>
                <p:nvPr/>
              </p:nvSpPr>
              <p:spPr>
                <a:xfrm rot="16200000">
                  <a:off x="849805" y="2416370"/>
                  <a:ext cx="36576" cy="91440"/>
                </a:xfrm>
                <a:prstGeom prst="arc">
                  <a:avLst>
                    <a:gd name="adj1" fmla="val 16294897"/>
                    <a:gd name="adj2" fmla="val 21506426"/>
                  </a:avLst>
                </a:prstGeom>
                <a:noFill/>
                <a:ln w="53975" cap="rnd" cmpd="sng" algn="ctr">
                  <a:gradFill flip="none" rotWithShape="1">
                    <a:gsLst>
                      <a:gs pos="0">
                        <a:srgbClr val="4F81BD"/>
                      </a:gs>
                      <a:gs pos="50000">
                        <a:srgbClr val="4F81BD">
                          <a:lumMod val="40000"/>
                          <a:lumOff val="60000"/>
                        </a:srgbClr>
                      </a:gs>
                      <a:gs pos="100000">
                        <a:srgbClr val="4F81BD">
                          <a:lumMod val="20000"/>
                          <a:lumOff val="80000"/>
                        </a:srgbClr>
                      </a:gs>
                    </a:gsLst>
                    <a:lin ang="0" scaled="1"/>
                    <a:tileRect/>
                  </a:gradFill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contourClr>
                    <a:sysClr val="windowText" lastClr="000000">
                      <a:lumMod val="50000"/>
                      <a:lumOff val="50000"/>
                    </a:sysClr>
                  </a:contourClr>
                </a:sp3d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47" name="Group 2346"/>
              <p:cNvGrpSpPr/>
              <p:nvPr/>
            </p:nvGrpSpPr>
            <p:grpSpPr>
              <a:xfrm>
                <a:off x="-1949310" y="989828"/>
                <a:ext cx="71985" cy="1243225"/>
                <a:chOff x="336323" y="2306456"/>
                <a:chExt cx="73152" cy="1243225"/>
              </a:xfrm>
            </p:grpSpPr>
            <p:sp>
              <p:nvSpPr>
                <p:cNvPr id="4184" name="Can 4183"/>
                <p:cNvSpPr/>
                <p:nvPr/>
              </p:nvSpPr>
              <p:spPr>
                <a:xfrm rot="10800000" flipV="1">
                  <a:off x="336323" y="3485673"/>
                  <a:ext cx="73152" cy="64008"/>
                </a:xfrm>
                <a:prstGeom prst="can">
                  <a:avLst>
                    <a:gd name="adj" fmla="val 42160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85" name="Can 4184"/>
                <p:cNvSpPr/>
                <p:nvPr/>
              </p:nvSpPr>
              <p:spPr>
                <a:xfrm rot="10800000" flipV="1">
                  <a:off x="347013" y="2306456"/>
                  <a:ext cx="51774" cy="1188720"/>
                </a:xfrm>
                <a:prstGeom prst="can">
                  <a:avLst>
                    <a:gd name="adj" fmla="val 42160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348" name="Can 2347"/>
              <p:cNvSpPr/>
              <p:nvPr/>
            </p:nvSpPr>
            <p:spPr>
              <a:xfrm rot="6850968">
                <a:off x="-791806" y="6517404"/>
                <a:ext cx="130084" cy="208624"/>
              </a:xfrm>
              <a:prstGeom prst="can">
                <a:avLst/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49" name="Can 2348"/>
              <p:cNvSpPr/>
              <p:nvPr/>
            </p:nvSpPr>
            <p:spPr>
              <a:xfrm rot="8113567">
                <a:off x="-601349" y="6622365"/>
                <a:ext cx="128515" cy="312266"/>
              </a:xfrm>
              <a:prstGeom prst="can">
                <a:avLst>
                  <a:gd name="adj" fmla="val 20110"/>
                </a:avLst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50" name="Can 2349"/>
              <p:cNvSpPr/>
              <p:nvPr/>
            </p:nvSpPr>
            <p:spPr>
              <a:xfrm rot="4920000">
                <a:off x="-291594" y="6525864"/>
                <a:ext cx="141088" cy="738225"/>
              </a:xfrm>
              <a:prstGeom prst="can">
                <a:avLst>
                  <a:gd name="adj" fmla="val 18595"/>
                </a:avLst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51" name="Trapezoid 2350"/>
              <p:cNvSpPr/>
              <p:nvPr/>
            </p:nvSpPr>
            <p:spPr>
              <a:xfrm rot="3917083" flipV="1">
                <a:off x="-533857" y="6723549"/>
                <a:ext cx="99541" cy="209347"/>
              </a:xfrm>
              <a:prstGeom prst="trapezoid">
                <a:avLst>
                  <a:gd name="adj" fmla="val 39068"/>
                </a:avLst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350000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52" name="Rectangle 2351"/>
              <p:cNvSpPr/>
              <p:nvPr/>
            </p:nvSpPr>
            <p:spPr>
              <a:xfrm rot="7354547">
                <a:off x="-749413" y="6605129"/>
                <a:ext cx="159811" cy="105578"/>
              </a:xfrm>
              <a:prstGeom prst="rect">
                <a:avLst/>
              </a:prstGeom>
              <a:gradFill flip="none" rotWithShape="1">
                <a:gsLst>
                  <a:gs pos="0">
                    <a:srgbClr val="9BBB59">
                      <a:lumMod val="75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53" name="Parallelogram 2352"/>
              <p:cNvSpPr/>
              <p:nvPr/>
            </p:nvSpPr>
            <p:spPr>
              <a:xfrm rot="4643728" flipV="1">
                <a:off x="1622950" y="4770844"/>
                <a:ext cx="437257" cy="327249"/>
              </a:xfrm>
              <a:prstGeom prst="parallelogram">
                <a:avLst>
                  <a:gd name="adj" fmla="val 63901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354" name="Group 2353"/>
              <p:cNvGrpSpPr/>
              <p:nvPr/>
            </p:nvGrpSpPr>
            <p:grpSpPr>
              <a:xfrm>
                <a:off x="755145" y="1823036"/>
                <a:ext cx="1079940" cy="624188"/>
                <a:chOff x="3040778" y="3139664"/>
                <a:chExt cx="1071884" cy="624188"/>
              </a:xfrm>
            </p:grpSpPr>
            <p:sp>
              <p:nvSpPr>
                <p:cNvPr id="4181" name="Cube 4180"/>
                <p:cNvSpPr/>
                <p:nvPr/>
              </p:nvSpPr>
              <p:spPr>
                <a:xfrm>
                  <a:off x="3194146" y="3139664"/>
                  <a:ext cx="918516" cy="615043"/>
                </a:xfrm>
                <a:prstGeom prst="cube">
                  <a:avLst>
                    <a:gd name="adj" fmla="val 22957"/>
                  </a:avLst>
                </a:prstGeom>
                <a:solidFill>
                  <a:srgbClr val="9BBB59"/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82" name="Trapezoid 4181"/>
                <p:cNvSpPr/>
                <p:nvPr/>
              </p:nvSpPr>
              <p:spPr>
                <a:xfrm rot="16200000">
                  <a:off x="2884629" y="3443371"/>
                  <a:ext cx="476630" cy="164332"/>
                </a:xfrm>
                <a:prstGeom prst="trapezoid">
                  <a:avLst/>
                </a:prstGeom>
                <a:solidFill>
                  <a:srgbClr val="9BBB59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83" name="Oval 4182"/>
                <p:cNvSpPr/>
                <p:nvPr/>
              </p:nvSpPr>
              <p:spPr>
                <a:xfrm rot="18947055">
                  <a:off x="3148386" y="3191688"/>
                  <a:ext cx="204611" cy="50767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55" name="Group 2354"/>
              <p:cNvGrpSpPr/>
              <p:nvPr/>
            </p:nvGrpSpPr>
            <p:grpSpPr>
              <a:xfrm>
                <a:off x="3713013" y="465070"/>
                <a:ext cx="218255" cy="600828"/>
                <a:chOff x="5998645" y="1781698"/>
                <a:chExt cx="205921" cy="600828"/>
              </a:xfrm>
            </p:grpSpPr>
            <p:sp>
              <p:nvSpPr>
                <p:cNvPr id="4175" name="Can 4174"/>
                <p:cNvSpPr/>
                <p:nvPr/>
              </p:nvSpPr>
              <p:spPr>
                <a:xfrm rot="16200000" flipV="1">
                  <a:off x="5989548" y="2283271"/>
                  <a:ext cx="73152" cy="54957"/>
                </a:xfrm>
                <a:prstGeom prst="can">
                  <a:avLst>
                    <a:gd name="adj" fmla="val 85366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76" name="Can 4175"/>
                <p:cNvSpPr/>
                <p:nvPr/>
              </p:nvSpPr>
              <p:spPr>
                <a:xfrm rot="10800000" flipV="1">
                  <a:off x="6023478" y="2213898"/>
                  <a:ext cx="146553" cy="168628"/>
                </a:xfrm>
                <a:prstGeom prst="can">
                  <a:avLst>
                    <a:gd name="adj" fmla="val 50000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77" name="Can 4176"/>
                <p:cNvSpPr/>
                <p:nvPr/>
              </p:nvSpPr>
              <p:spPr>
                <a:xfrm rot="10800000" flipV="1">
                  <a:off x="6048086" y="1835403"/>
                  <a:ext cx="100755" cy="42651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78" name="Oval 4177"/>
                <p:cNvSpPr/>
                <p:nvPr/>
              </p:nvSpPr>
              <p:spPr>
                <a:xfrm rot="10800000" flipV="1">
                  <a:off x="6051315" y="1825084"/>
                  <a:ext cx="100755" cy="53985"/>
                </a:xfrm>
                <a:prstGeom prst="ellipse">
                  <a:avLst/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79" name="Can 4178"/>
                <p:cNvSpPr/>
                <p:nvPr/>
              </p:nvSpPr>
              <p:spPr>
                <a:xfrm rot="10800000" flipV="1">
                  <a:off x="6075565" y="1781698"/>
                  <a:ext cx="45797" cy="64008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4180" name="Can 4179"/>
                <p:cNvSpPr/>
                <p:nvPr/>
              </p:nvSpPr>
              <p:spPr>
                <a:xfrm rot="16200000" flipV="1">
                  <a:off x="6140512" y="2283271"/>
                  <a:ext cx="73152" cy="54957"/>
                </a:xfrm>
                <a:prstGeom prst="can">
                  <a:avLst>
                    <a:gd name="adj" fmla="val 85366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56" name="Group 2355"/>
              <p:cNvGrpSpPr/>
              <p:nvPr/>
            </p:nvGrpSpPr>
            <p:grpSpPr>
              <a:xfrm>
                <a:off x="1354744" y="993754"/>
                <a:ext cx="1992636" cy="3984378"/>
                <a:chOff x="3640377" y="2310382"/>
                <a:chExt cx="1971302" cy="3984378"/>
              </a:xfrm>
            </p:grpSpPr>
            <p:sp>
              <p:nvSpPr>
                <p:cNvPr id="3682" name="Can 3681"/>
                <p:cNvSpPr/>
                <p:nvPr/>
              </p:nvSpPr>
              <p:spPr>
                <a:xfrm rot="2733594" flipV="1">
                  <a:off x="3935932" y="4104641"/>
                  <a:ext cx="73798" cy="664907"/>
                </a:xfrm>
                <a:prstGeom prst="can">
                  <a:avLst>
                    <a:gd name="adj" fmla="val 88994"/>
                  </a:avLst>
                </a:prstGeom>
                <a:gradFill flip="none" rotWithShape="1"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83" name="Trapezoid 3682"/>
                <p:cNvSpPr/>
                <p:nvPr/>
              </p:nvSpPr>
              <p:spPr>
                <a:xfrm flipV="1">
                  <a:off x="4228568" y="5999427"/>
                  <a:ext cx="1089142" cy="233142"/>
                </a:xfrm>
                <a:prstGeom prst="trapezoid">
                  <a:avLst>
                    <a:gd name="adj" fmla="val 22304"/>
                  </a:avLst>
                </a:prstGeom>
                <a:solidFill>
                  <a:srgbClr val="9BBB59">
                    <a:lumMod val="40000"/>
                    <a:lumOff val="60000"/>
                  </a:srgbClr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84" name="Rectangle 3683"/>
                <p:cNvSpPr/>
                <p:nvPr/>
              </p:nvSpPr>
              <p:spPr>
                <a:xfrm rot="5400000">
                  <a:off x="3048768" y="3730002"/>
                  <a:ext cx="3445502" cy="1091551"/>
                </a:xfrm>
                <a:prstGeom prst="rect">
                  <a:avLst/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85" name="Parallelogram 3684"/>
                <p:cNvSpPr/>
                <p:nvPr/>
              </p:nvSpPr>
              <p:spPr>
                <a:xfrm rot="5400000" flipV="1">
                  <a:off x="2219406" y="4290450"/>
                  <a:ext cx="3739676" cy="268944"/>
                </a:xfrm>
                <a:prstGeom prst="parallelogram">
                  <a:avLst>
                    <a:gd name="adj" fmla="val 99047"/>
                  </a:avLst>
                </a:prstGeom>
                <a:solidFill>
                  <a:srgbClr val="9BBB59">
                    <a:lumMod val="40000"/>
                    <a:lumOff val="60000"/>
                  </a:srgbClr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86" name="Arc 3685"/>
                <p:cNvSpPr/>
                <p:nvPr/>
              </p:nvSpPr>
              <p:spPr>
                <a:xfrm rot="9751266" flipV="1">
                  <a:off x="4201756" y="5924461"/>
                  <a:ext cx="149502" cy="215773"/>
                </a:xfrm>
                <a:prstGeom prst="arc">
                  <a:avLst>
                    <a:gd name="adj1" fmla="val 15761625"/>
                    <a:gd name="adj2" fmla="val 16719208"/>
                  </a:avLst>
                </a:prstGeom>
                <a:noFill/>
                <a:ln w="44450" cap="rnd" cmpd="sng" algn="ctr">
                  <a:gradFill flip="none" rotWithShape="1"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54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3687" name="Can 3686"/>
                <p:cNvSpPr/>
                <p:nvPr/>
              </p:nvSpPr>
              <p:spPr>
                <a:xfrm rot="2700000" flipV="1">
                  <a:off x="4082282" y="5877371"/>
                  <a:ext cx="45827" cy="360191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rgbClr val="B05408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88" name="Arc 3687"/>
                <p:cNvSpPr/>
                <p:nvPr/>
              </p:nvSpPr>
              <p:spPr>
                <a:xfrm rot="1790216" flipV="1">
                  <a:off x="4002285" y="5981869"/>
                  <a:ext cx="104483" cy="213306"/>
                </a:xfrm>
                <a:prstGeom prst="arc">
                  <a:avLst>
                    <a:gd name="adj1" fmla="val 15555260"/>
                    <a:gd name="adj2" fmla="val 15901106"/>
                  </a:avLst>
                </a:prstGeom>
                <a:noFill/>
                <a:ln w="44450" cap="rnd" cmpd="sng" algn="ctr">
                  <a:gradFill flip="none" rotWithShape="1"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54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grpSp>
              <p:nvGrpSpPr>
                <p:cNvPr id="3689" name="Group 3688"/>
                <p:cNvGrpSpPr/>
                <p:nvPr/>
              </p:nvGrpSpPr>
              <p:grpSpPr>
                <a:xfrm>
                  <a:off x="3820519" y="4360238"/>
                  <a:ext cx="413659" cy="1788663"/>
                  <a:chOff x="3820510" y="4360238"/>
                  <a:chExt cx="413470" cy="1788663"/>
                </a:xfrm>
              </p:grpSpPr>
              <p:sp>
                <p:nvSpPr>
                  <p:cNvPr id="4148" name="Arc 4147"/>
                  <p:cNvSpPr/>
                  <p:nvPr/>
                </p:nvSpPr>
                <p:spPr>
                  <a:xfrm rot="10800000">
                    <a:off x="3820510" y="4579797"/>
                    <a:ext cx="52693" cy="69581"/>
                  </a:xfrm>
                  <a:prstGeom prst="arc">
                    <a:avLst>
                      <a:gd name="adj1" fmla="val 16294897"/>
                      <a:gd name="adj2" fmla="val 21506426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54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49" name="Arc 4148"/>
                  <p:cNvSpPr/>
                  <p:nvPr/>
                </p:nvSpPr>
                <p:spPr>
                  <a:xfrm rot="10800000">
                    <a:off x="4030382" y="4360238"/>
                    <a:ext cx="52693" cy="69581"/>
                  </a:xfrm>
                  <a:prstGeom prst="arc">
                    <a:avLst>
                      <a:gd name="adj1" fmla="val 16294897"/>
                      <a:gd name="adj2" fmla="val 21506426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54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50" name="Arc 4149"/>
                  <p:cNvSpPr/>
                  <p:nvPr/>
                </p:nvSpPr>
                <p:spPr>
                  <a:xfrm rot="10800000">
                    <a:off x="3988406" y="4404150"/>
                    <a:ext cx="52693" cy="69581"/>
                  </a:xfrm>
                  <a:prstGeom prst="arc">
                    <a:avLst>
                      <a:gd name="adj1" fmla="val 16294897"/>
                      <a:gd name="adj2" fmla="val 21506426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54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51" name="Arc 4150"/>
                  <p:cNvSpPr/>
                  <p:nvPr/>
                </p:nvSpPr>
                <p:spPr>
                  <a:xfrm rot="10800000">
                    <a:off x="3946432" y="4448062"/>
                    <a:ext cx="52693" cy="69581"/>
                  </a:xfrm>
                  <a:prstGeom prst="arc">
                    <a:avLst>
                      <a:gd name="adj1" fmla="val 16294897"/>
                      <a:gd name="adj2" fmla="val 21506426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54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52" name="Arc 4151"/>
                  <p:cNvSpPr/>
                  <p:nvPr/>
                </p:nvSpPr>
                <p:spPr>
                  <a:xfrm rot="10800000">
                    <a:off x="3904458" y="4491974"/>
                    <a:ext cx="52693" cy="69581"/>
                  </a:xfrm>
                  <a:prstGeom prst="arc">
                    <a:avLst>
                      <a:gd name="adj1" fmla="val 16294897"/>
                      <a:gd name="adj2" fmla="val 21506426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54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53" name="Arc 4152"/>
                  <p:cNvSpPr/>
                  <p:nvPr/>
                </p:nvSpPr>
                <p:spPr>
                  <a:xfrm rot="10800000">
                    <a:off x="3862484" y="4535886"/>
                    <a:ext cx="52693" cy="69581"/>
                  </a:xfrm>
                  <a:prstGeom prst="arc">
                    <a:avLst>
                      <a:gd name="adj1" fmla="val 16294897"/>
                      <a:gd name="adj2" fmla="val 21506426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54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grpSp>
                <p:nvGrpSpPr>
                  <p:cNvPr id="4154" name="Group 4153"/>
                  <p:cNvGrpSpPr/>
                  <p:nvPr/>
                </p:nvGrpSpPr>
                <p:grpSpPr>
                  <a:xfrm>
                    <a:off x="3846805" y="4411222"/>
                    <a:ext cx="387175" cy="1737679"/>
                    <a:chOff x="3846805" y="4411222"/>
                    <a:chExt cx="387175" cy="1737679"/>
                  </a:xfrm>
                </p:grpSpPr>
                <p:grpSp>
                  <p:nvGrpSpPr>
                    <p:cNvPr id="4155" name="Group 4154"/>
                    <p:cNvGrpSpPr/>
                    <p:nvPr/>
                  </p:nvGrpSpPr>
                  <p:grpSpPr>
                    <a:xfrm>
                      <a:off x="3974841" y="4449706"/>
                      <a:ext cx="259139" cy="1699195"/>
                      <a:chOff x="3974841" y="4449706"/>
                      <a:chExt cx="259139" cy="1699195"/>
                    </a:xfrm>
                  </p:grpSpPr>
                  <p:sp>
                    <p:nvSpPr>
                      <p:cNvPr id="4169" name="Can 4168"/>
                      <p:cNvSpPr/>
                      <p:nvPr/>
                    </p:nvSpPr>
                    <p:spPr>
                      <a:xfrm rot="10800000" flipV="1">
                        <a:off x="4102804" y="4538465"/>
                        <a:ext cx="45720" cy="1481328"/>
                      </a:xfrm>
                      <a:prstGeom prst="can">
                        <a:avLst>
                          <a:gd name="adj" fmla="val 66412"/>
                        </a:avLst>
                      </a:prstGeom>
                      <a:gradFill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0" scaled="1"/>
                      </a:gradFill>
                      <a:ln w="3175" cap="flat" cmpd="sng" algn="ctr">
                        <a:gradFill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0"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170" name="Can 4169"/>
                      <p:cNvSpPr/>
                      <p:nvPr/>
                    </p:nvSpPr>
                    <p:spPr>
                      <a:xfrm rot="10800000" flipV="1">
                        <a:off x="4060076" y="4580533"/>
                        <a:ext cx="45720" cy="1481328"/>
                      </a:xfrm>
                      <a:prstGeom prst="can">
                        <a:avLst>
                          <a:gd name="adj" fmla="val 66412"/>
                        </a:avLst>
                      </a:prstGeom>
                      <a:gradFill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0" scaled="1"/>
                      </a:gradFill>
                      <a:ln w="3175" cap="flat" cmpd="sng" algn="ctr">
                        <a:gradFill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0"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171" name="Can 4170"/>
                      <p:cNvSpPr/>
                      <p:nvPr/>
                    </p:nvSpPr>
                    <p:spPr>
                      <a:xfrm rot="10800000" flipV="1">
                        <a:off x="4188260" y="4449706"/>
                        <a:ext cx="45720" cy="1481328"/>
                      </a:xfrm>
                      <a:prstGeom prst="can">
                        <a:avLst>
                          <a:gd name="adj" fmla="val 66412"/>
                        </a:avLst>
                      </a:prstGeom>
                      <a:gradFill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0" scaled="1"/>
                      </a:gradFill>
                      <a:ln w="3175" cap="flat" cmpd="sng" algn="ctr">
                        <a:gradFill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0"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172" name="Can 4171"/>
                      <p:cNvSpPr/>
                      <p:nvPr/>
                    </p:nvSpPr>
                    <p:spPr>
                      <a:xfrm rot="10800000" flipV="1">
                        <a:off x="4145532" y="4496397"/>
                        <a:ext cx="45720" cy="1481328"/>
                      </a:xfrm>
                      <a:prstGeom prst="can">
                        <a:avLst>
                          <a:gd name="adj" fmla="val 66412"/>
                        </a:avLst>
                      </a:prstGeom>
                      <a:gradFill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0" scaled="1"/>
                      </a:gradFill>
                      <a:ln w="3175" cap="flat" cmpd="sng" algn="ctr">
                        <a:gradFill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0"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173" name="Can 4172"/>
                      <p:cNvSpPr/>
                      <p:nvPr/>
                    </p:nvSpPr>
                    <p:spPr>
                      <a:xfrm rot="10800000" flipV="1">
                        <a:off x="4017348" y="4622602"/>
                        <a:ext cx="45720" cy="1481328"/>
                      </a:xfrm>
                      <a:prstGeom prst="can">
                        <a:avLst>
                          <a:gd name="adj" fmla="val 66412"/>
                        </a:avLst>
                      </a:prstGeom>
                      <a:gradFill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0" scaled="1"/>
                      </a:gradFill>
                      <a:ln w="3175" cap="flat" cmpd="sng" algn="ctr">
                        <a:gradFill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0"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174" name="Can 4173"/>
                      <p:cNvSpPr/>
                      <p:nvPr/>
                    </p:nvSpPr>
                    <p:spPr>
                      <a:xfrm rot="10800000" flipV="1">
                        <a:off x="3974841" y="4667573"/>
                        <a:ext cx="45499" cy="1481328"/>
                      </a:xfrm>
                      <a:prstGeom prst="can">
                        <a:avLst>
                          <a:gd name="adj" fmla="val 66412"/>
                        </a:avLst>
                      </a:prstGeom>
                      <a:gradFill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0" scaled="1"/>
                      </a:gradFill>
                      <a:ln w="3175" cap="flat" cmpd="sng" algn="ctr">
                        <a:gradFill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0"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</p:grpSp>
                <p:grpSp>
                  <p:nvGrpSpPr>
                    <p:cNvPr id="4156" name="Group 4155"/>
                    <p:cNvGrpSpPr/>
                    <p:nvPr/>
                  </p:nvGrpSpPr>
                  <p:grpSpPr>
                    <a:xfrm>
                      <a:off x="3846805" y="4411222"/>
                      <a:ext cx="347452" cy="263662"/>
                      <a:chOff x="3846805" y="4411222"/>
                      <a:chExt cx="347452" cy="263662"/>
                    </a:xfrm>
                  </p:grpSpPr>
                  <p:sp>
                    <p:nvSpPr>
                      <p:cNvPr id="4163" name="Can 4162"/>
                      <p:cNvSpPr/>
                      <p:nvPr/>
                    </p:nvSpPr>
                    <p:spPr>
                      <a:xfrm rot="16200000" flipV="1">
                        <a:off x="4018699" y="4452678"/>
                        <a:ext cx="45720" cy="137160"/>
                      </a:xfrm>
                      <a:prstGeom prst="can">
                        <a:avLst>
                          <a:gd name="adj" fmla="val 66412"/>
                        </a:avLst>
                      </a:prstGeom>
                      <a:gradFill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0" scaled="1"/>
                      </a:gradFill>
                      <a:ln w="3175" cap="flat" cmpd="sng" algn="ctr">
                        <a:gradFill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0"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164" name="Can 4163"/>
                      <p:cNvSpPr/>
                      <p:nvPr/>
                    </p:nvSpPr>
                    <p:spPr>
                      <a:xfrm rot="16200000" flipV="1">
                        <a:off x="3976641" y="4496266"/>
                        <a:ext cx="45720" cy="137160"/>
                      </a:xfrm>
                      <a:prstGeom prst="can">
                        <a:avLst>
                          <a:gd name="adj" fmla="val 66412"/>
                        </a:avLst>
                      </a:prstGeom>
                      <a:gradFill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0" scaled="1"/>
                      </a:gradFill>
                      <a:ln w="3175" cap="flat" cmpd="sng" algn="ctr">
                        <a:gradFill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0"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165" name="Can 4164"/>
                      <p:cNvSpPr/>
                      <p:nvPr/>
                    </p:nvSpPr>
                    <p:spPr>
                      <a:xfrm rot="16200000" flipV="1">
                        <a:off x="4102817" y="4365502"/>
                        <a:ext cx="45720" cy="137160"/>
                      </a:xfrm>
                      <a:prstGeom prst="can">
                        <a:avLst>
                          <a:gd name="adj" fmla="val 66412"/>
                        </a:avLst>
                      </a:prstGeom>
                      <a:gradFill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0" scaled="1"/>
                      </a:gradFill>
                      <a:ln w="3175" cap="flat" cmpd="sng" algn="ctr">
                        <a:gradFill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0"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166" name="Can 4165"/>
                      <p:cNvSpPr/>
                      <p:nvPr/>
                    </p:nvSpPr>
                    <p:spPr>
                      <a:xfrm rot="16200000" flipV="1">
                        <a:off x="4060757" y="4409090"/>
                        <a:ext cx="45720" cy="137160"/>
                      </a:xfrm>
                      <a:prstGeom prst="can">
                        <a:avLst>
                          <a:gd name="adj" fmla="val 66412"/>
                        </a:avLst>
                      </a:prstGeom>
                      <a:gradFill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0" scaled="1"/>
                      </a:gradFill>
                      <a:ln w="3175" cap="flat" cmpd="sng" algn="ctr">
                        <a:gradFill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0"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167" name="Can 4166"/>
                      <p:cNvSpPr/>
                      <p:nvPr/>
                    </p:nvSpPr>
                    <p:spPr>
                      <a:xfrm rot="16200000" flipV="1">
                        <a:off x="3934583" y="4539854"/>
                        <a:ext cx="45720" cy="137160"/>
                      </a:xfrm>
                      <a:prstGeom prst="can">
                        <a:avLst>
                          <a:gd name="adj" fmla="val 66412"/>
                        </a:avLst>
                      </a:prstGeom>
                      <a:gradFill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0" scaled="1"/>
                      </a:gradFill>
                      <a:ln w="3175" cap="flat" cmpd="sng" algn="ctr">
                        <a:gradFill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0"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4168" name="Can 4167"/>
                      <p:cNvSpPr/>
                      <p:nvPr/>
                    </p:nvSpPr>
                    <p:spPr>
                      <a:xfrm rot="16200000" flipV="1">
                        <a:off x="3892525" y="4583444"/>
                        <a:ext cx="45720" cy="137160"/>
                      </a:xfrm>
                      <a:prstGeom prst="can">
                        <a:avLst>
                          <a:gd name="adj" fmla="val 66412"/>
                        </a:avLst>
                      </a:prstGeom>
                      <a:gradFill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0" scaled="1"/>
                      </a:gradFill>
                      <a:ln w="3175" cap="flat" cmpd="sng" algn="ctr">
                        <a:gradFill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0"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</p:grpSp>
                <p:sp>
                  <p:nvSpPr>
                    <p:cNvPr id="4157" name="Arc 4156"/>
                    <p:cNvSpPr/>
                    <p:nvPr/>
                  </p:nvSpPr>
                  <p:spPr>
                    <a:xfrm>
                      <a:off x="3970863" y="4655797"/>
                      <a:ext cx="27432" cy="27432"/>
                    </a:xfrm>
                    <a:prstGeom prst="arc">
                      <a:avLst>
                        <a:gd name="adj1" fmla="val 16294897"/>
                        <a:gd name="adj2" fmla="val 21506426"/>
                      </a:avLst>
                    </a:prstGeom>
                    <a:noFill/>
                    <a:ln w="50800" cap="rnd" cmpd="sng" algn="ctr">
                      <a:gradFill flip="none" rotWithShape="1"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10800000" scaled="1"/>
                        <a:tileRect/>
                      </a:gra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Text" lastClr="000000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158" name="Arc 4157"/>
                    <p:cNvSpPr/>
                    <p:nvPr/>
                  </p:nvSpPr>
                  <p:spPr>
                    <a:xfrm>
                      <a:off x="4013664" y="4612509"/>
                      <a:ext cx="27432" cy="27432"/>
                    </a:xfrm>
                    <a:prstGeom prst="arc">
                      <a:avLst>
                        <a:gd name="adj1" fmla="val 16294897"/>
                        <a:gd name="adj2" fmla="val 21506426"/>
                      </a:avLst>
                    </a:prstGeom>
                    <a:noFill/>
                    <a:ln w="50800" cap="rnd" cmpd="sng" algn="ctr">
                      <a:gradFill flip="none" rotWithShape="1"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10800000" scaled="1"/>
                        <a:tileRect/>
                      </a:gra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Text" lastClr="000000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159" name="Arc 4158"/>
                    <p:cNvSpPr/>
                    <p:nvPr/>
                  </p:nvSpPr>
                  <p:spPr>
                    <a:xfrm>
                      <a:off x="4056465" y="4569222"/>
                      <a:ext cx="27432" cy="27432"/>
                    </a:xfrm>
                    <a:prstGeom prst="arc">
                      <a:avLst>
                        <a:gd name="adj1" fmla="val 16294897"/>
                        <a:gd name="adj2" fmla="val 21506426"/>
                      </a:avLst>
                    </a:prstGeom>
                    <a:noFill/>
                    <a:ln w="50800" cap="rnd" cmpd="sng" algn="ctr">
                      <a:gradFill flip="none" rotWithShape="1"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10800000" scaled="1"/>
                        <a:tileRect/>
                      </a:gra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Text" lastClr="000000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160" name="Arc 4159"/>
                    <p:cNvSpPr/>
                    <p:nvPr/>
                  </p:nvSpPr>
                  <p:spPr>
                    <a:xfrm>
                      <a:off x="4099266" y="4525935"/>
                      <a:ext cx="27432" cy="27432"/>
                    </a:xfrm>
                    <a:prstGeom prst="arc">
                      <a:avLst>
                        <a:gd name="adj1" fmla="val 16294897"/>
                        <a:gd name="adj2" fmla="val 21506426"/>
                      </a:avLst>
                    </a:prstGeom>
                    <a:noFill/>
                    <a:ln w="50800" cap="rnd" cmpd="sng" algn="ctr">
                      <a:gradFill flip="none" rotWithShape="1"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10800000" scaled="1"/>
                        <a:tileRect/>
                      </a:gra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Text" lastClr="000000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161" name="Arc 4160"/>
                    <p:cNvSpPr/>
                    <p:nvPr/>
                  </p:nvSpPr>
                  <p:spPr>
                    <a:xfrm>
                      <a:off x="4142067" y="4482648"/>
                      <a:ext cx="27432" cy="27432"/>
                    </a:xfrm>
                    <a:prstGeom prst="arc">
                      <a:avLst>
                        <a:gd name="adj1" fmla="val 16294897"/>
                        <a:gd name="adj2" fmla="val 21506426"/>
                      </a:avLst>
                    </a:prstGeom>
                    <a:noFill/>
                    <a:ln w="50800" cap="rnd" cmpd="sng" algn="ctr">
                      <a:gradFill flip="none" rotWithShape="1"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10800000" scaled="1"/>
                        <a:tileRect/>
                      </a:gra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Text" lastClr="000000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162" name="Arc 4161"/>
                    <p:cNvSpPr/>
                    <p:nvPr/>
                  </p:nvSpPr>
                  <p:spPr>
                    <a:xfrm>
                      <a:off x="4184867" y="4439361"/>
                      <a:ext cx="27432" cy="27432"/>
                    </a:xfrm>
                    <a:prstGeom prst="arc">
                      <a:avLst>
                        <a:gd name="adj1" fmla="val 16294897"/>
                        <a:gd name="adj2" fmla="val 21506426"/>
                      </a:avLst>
                    </a:prstGeom>
                    <a:noFill/>
                    <a:ln w="50800" cap="rnd" cmpd="sng" algn="ctr">
                      <a:gradFill flip="none" rotWithShape="1">
                        <a:gsLst>
                          <a:gs pos="0">
                            <a:srgbClr val="F79646"/>
                          </a:gs>
                          <a:gs pos="50000">
                            <a:srgbClr val="F79646">
                              <a:lumMod val="40000"/>
                              <a:lumOff val="60000"/>
                            </a:srgbClr>
                          </a:gs>
                          <a:gs pos="100000">
                            <a:srgbClr val="F79646">
                              <a:lumMod val="20000"/>
                              <a:lumOff val="80000"/>
                            </a:srgbClr>
                          </a:gs>
                        </a:gsLst>
                        <a:lin ang="10800000" scaled="1"/>
                        <a:tileRect/>
                      </a:gra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Text" lastClr="000000"/>
                        </a:solidFill>
                        <a:latin typeface="Calibri"/>
                      </a:endParaRPr>
                    </a:p>
                  </p:txBody>
                </p:sp>
              </p:grpSp>
            </p:grpSp>
            <p:grpSp>
              <p:nvGrpSpPr>
                <p:cNvPr id="3690" name="Group 3689"/>
                <p:cNvGrpSpPr/>
                <p:nvPr/>
              </p:nvGrpSpPr>
              <p:grpSpPr>
                <a:xfrm>
                  <a:off x="3800840" y="4225515"/>
                  <a:ext cx="303180" cy="343349"/>
                  <a:chOff x="3800853" y="4225515"/>
                  <a:chExt cx="304166" cy="343349"/>
                </a:xfrm>
              </p:grpSpPr>
              <p:grpSp>
                <p:nvGrpSpPr>
                  <p:cNvPr id="4135" name="Group 4134"/>
                  <p:cNvGrpSpPr/>
                  <p:nvPr/>
                </p:nvGrpSpPr>
                <p:grpSpPr>
                  <a:xfrm>
                    <a:off x="3800853" y="4239679"/>
                    <a:ext cx="256012" cy="329185"/>
                    <a:chOff x="3800853" y="4239668"/>
                    <a:chExt cx="256012" cy="355102"/>
                  </a:xfrm>
                </p:grpSpPr>
                <p:sp>
                  <p:nvSpPr>
                    <p:cNvPr id="4142" name="Can 4141"/>
                    <p:cNvSpPr/>
                    <p:nvPr/>
                  </p:nvSpPr>
                  <p:spPr>
                    <a:xfrm rot="10800000" flipV="1">
                      <a:off x="3927027" y="4326844"/>
                      <a:ext cx="45720" cy="137160"/>
                    </a:xfrm>
                    <a:prstGeom prst="can">
                      <a:avLst>
                        <a:gd name="adj" fmla="val 66412"/>
                      </a:avLst>
                    </a:prstGeom>
                    <a:gradFill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</a:gradFill>
                    <a:ln w="3175" cap="flat" cmpd="sng" algn="ctr">
                      <a:gradFill>
                        <a:gsLst>
                          <a:gs pos="0">
                            <a:srgbClr val="4F81BD">
                              <a:tint val="66000"/>
                              <a:satMod val="160000"/>
                            </a:srgbClr>
                          </a:gs>
                          <a:gs pos="50000">
                            <a:srgbClr val="4F81BD">
                              <a:tint val="44500"/>
                              <a:satMod val="160000"/>
                            </a:srgbClr>
                          </a:gs>
                          <a:gs pos="100000">
                            <a:srgbClr val="4F81BD">
                              <a:tint val="23500"/>
                              <a:satMod val="160000"/>
                            </a:srgbClr>
                          </a:gs>
                        </a:gsLst>
                        <a:lin ang="5400000" scaled="0"/>
                      </a:gra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143" name="Can 4142"/>
                    <p:cNvSpPr/>
                    <p:nvPr/>
                  </p:nvSpPr>
                  <p:spPr>
                    <a:xfrm rot="10800000" flipV="1">
                      <a:off x="3884969" y="4370432"/>
                      <a:ext cx="45720" cy="137160"/>
                    </a:xfrm>
                    <a:prstGeom prst="can">
                      <a:avLst>
                        <a:gd name="adj" fmla="val 66412"/>
                      </a:avLst>
                    </a:prstGeom>
                    <a:gradFill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</a:gradFill>
                    <a:ln w="3175" cap="flat" cmpd="sng" algn="ctr">
                      <a:gradFill>
                        <a:gsLst>
                          <a:gs pos="0">
                            <a:srgbClr val="4F81BD">
                              <a:tint val="66000"/>
                              <a:satMod val="160000"/>
                            </a:srgbClr>
                          </a:gs>
                          <a:gs pos="50000">
                            <a:srgbClr val="4F81BD">
                              <a:tint val="44500"/>
                              <a:satMod val="160000"/>
                            </a:srgbClr>
                          </a:gs>
                          <a:gs pos="100000">
                            <a:srgbClr val="4F81BD">
                              <a:tint val="23500"/>
                              <a:satMod val="160000"/>
                            </a:srgbClr>
                          </a:gs>
                        </a:gsLst>
                        <a:lin ang="5400000" scaled="0"/>
                      </a:gra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144" name="Can 4143"/>
                    <p:cNvSpPr/>
                    <p:nvPr/>
                  </p:nvSpPr>
                  <p:spPr>
                    <a:xfrm rot="10800000" flipV="1">
                      <a:off x="4011145" y="4239668"/>
                      <a:ext cx="45720" cy="137160"/>
                    </a:xfrm>
                    <a:prstGeom prst="can">
                      <a:avLst>
                        <a:gd name="adj" fmla="val 66412"/>
                      </a:avLst>
                    </a:prstGeom>
                    <a:gradFill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</a:gradFill>
                    <a:ln w="3175" cap="flat" cmpd="sng" algn="ctr">
                      <a:gradFill>
                        <a:gsLst>
                          <a:gs pos="0">
                            <a:srgbClr val="4F81BD">
                              <a:tint val="66000"/>
                              <a:satMod val="160000"/>
                            </a:srgbClr>
                          </a:gs>
                          <a:gs pos="50000">
                            <a:srgbClr val="4F81BD">
                              <a:tint val="44500"/>
                              <a:satMod val="160000"/>
                            </a:srgbClr>
                          </a:gs>
                          <a:gs pos="100000">
                            <a:srgbClr val="4F81BD">
                              <a:tint val="23500"/>
                              <a:satMod val="160000"/>
                            </a:srgbClr>
                          </a:gs>
                        </a:gsLst>
                        <a:lin ang="5400000" scaled="0"/>
                      </a:gra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145" name="Can 4144"/>
                    <p:cNvSpPr/>
                    <p:nvPr/>
                  </p:nvSpPr>
                  <p:spPr>
                    <a:xfrm rot="10800000" flipV="1">
                      <a:off x="3969085" y="4283256"/>
                      <a:ext cx="45720" cy="137160"/>
                    </a:xfrm>
                    <a:prstGeom prst="can">
                      <a:avLst>
                        <a:gd name="adj" fmla="val 66412"/>
                      </a:avLst>
                    </a:prstGeom>
                    <a:gradFill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</a:gradFill>
                    <a:ln w="3175" cap="flat" cmpd="sng" algn="ctr">
                      <a:gradFill>
                        <a:gsLst>
                          <a:gs pos="0">
                            <a:srgbClr val="4F81BD">
                              <a:tint val="66000"/>
                              <a:satMod val="160000"/>
                            </a:srgbClr>
                          </a:gs>
                          <a:gs pos="50000">
                            <a:srgbClr val="4F81BD">
                              <a:tint val="44500"/>
                              <a:satMod val="160000"/>
                            </a:srgbClr>
                          </a:gs>
                          <a:gs pos="100000">
                            <a:srgbClr val="4F81BD">
                              <a:tint val="23500"/>
                              <a:satMod val="160000"/>
                            </a:srgbClr>
                          </a:gs>
                        </a:gsLst>
                        <a:lin ang="5400000" scaled="0"/>
                      </a:gra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146" name="Can 4145"/>
                    <p:cNvSpPr/>
                    <p:nvPr/>
                  </p:nvSpPr>
                  <p:spPr>
                    <a:xfrm rot="10800000" flipV="1">
                      <a:off x="3842911" y="4414020"/>
                      <a:ext cx="45720" cy="137160"/>
                    </a:xfrm>
                    <a:prstGeom prst="can">
                      <a:avLst>
                        <a:gd name="adj" fmla="val 66412"/>
                      </a:avLst>
                    </a:prstGeom>
                    <a:gradFill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</a:gradFill>
                    <a:ln w="3175" cap="flat" cmpd="sng" algn="ctr">
                      <a:gradFill>
                        <a:gsLst>
                          <a:gs pos="0">
                            <a:srgbClr val="4F81BD">
                              <a:tint val="66000"/>
                              <a:satMod val="160000"/>
                            </a:srgbClr>
                          </a:gs>
                          <a:gs pos="50000">
                            <a:srgbClr val="4F81BD">
                              <a:tint val="44500"/>
                              <a:satMod val="160000"/>
                            </a:srgbClr>
                          </a:gs>
                          <a:gs pos="100000">
                            <a:srgbClr val="4F81BD">
                              <a:tint val="23500"/>
                              <a:satMod val="160000"/>
                            </a:srgbClr>
                          </a:gs>
                        </a:gsLst>
                        <a:lin ang="5400000" scaled="0"/>
                      </a:gra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4147" name="Can 4146"/>
                    <p:cNvSpPr/>
                    <p:nvPr/>
                  </p:nvSpPr>
                  <p:spPr>
                    <a:xfrm rot="10800000" flipV="1">
                      <a:off x="3800853" y="4457610"/>
                      <a:ext cx="45720" cy="137160"/>
                    </a:xfrm>
                    <a:prstGeom prst="can">
                      <a:avLst>
                        <a:gd name="adj" fmla="val 66412"/>
                      </a:avLst>
                    </a:prstGeom>
                    <a:gradFill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</a:gradFill>
                    <a:ln w="3175" cap="flat" cmpd="sng" algn="ctr">
                      <a:gradFill>
                        <a:gsLst>
                          <a:gs pos="0">
                            <a:srgbClr val="4F81BD">
                              <a:tint val="66000"/>
                              <a:satMod val="160000"/>
                            </a:srgbClr>
                          </a:gs>
                          <a:gs pos="50000">
                            <a:srgbClr val="4F81BD">
                              <a:tint val="44500"/>
                              <a:satMod val="160000"/>
                            </a:srgbClr>
                          </a:gs>
                          <a:gs pos="100000">
                            <a:srgbClr val="4F81BD">
                              <a:tint val="23500"/>
                              <a:satMod val="160000"/>
                            </a:srgbClr>
                          </a:gs>
                        </a:gsLst>
                        <a:lin ang="5400000" scaled="0"/>
                      </a:gra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  <p:sp>
                <p:nvSpPr>
                  <p:cNvPr id="4136" name="Arc 4135"/>
                  <p:cNvSpPr/>
                  <p:nvPr/>
                </p:nvSpPr>
                <p:spPr>
                  <a:xfrm rot="16200000">
                    <a:off x="3959231" y="4297095"/>
                    <a:ext cx="52721" cy="69581"/>
                  </a:xfrm>
                  <a:prstGeom prst="arc">
                    <a:avLst>
                      <a:gd name="adj1" fmla="val 16294897"/>
                      <a:gd name="adj2" fmla="val 21506426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37" name="Arc 4136"/>
                  <p:cNvSpPr/>
                  <p:nvPr/>
                </p:nvSpPr>
                <p:spPr>
                  <a:xfrm rot="16200000">
                    <a:off x="3916913" y="4337100"/>
                    <a:ext cx="52721" cy="69581"/>
                  </a:xfrm>
                  <a:prstGeom prst="arc">
                    <a:avLst>
                      <a:gd name="adj1" fmla="val 16294897"/>
                      <a:gd name="adj2" fmla="val 21506426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38" name="Arc 4137"/>
                  <p:cNvSpPr/>
                  <p:nvPr/>
                </p:nvSpPr>
                <p:spPr>
                  <a:xfrm rot="16200000">
                    <a:off x="3874595" y="4377105"/>
                    <a:ext cx="52721" cy="69581"/>
                  </a:xfrm>
                  <a:prstGeom prst="arc">
                    <a:avLst>
                      <a:gd name="adj1" fmla="val 16294897"/>
                      <a:gd name="adj2" fmla="val 21506426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39" name="Arc 4138"/>
                  <p:cNvSpPr/>
                  <p:nvPr/>
                </p:nvSpPr>
                <p:spPr>
                  <a:xfrm rot="16200000">
                    <a:off x="4001549" y="4257090"/>
                    <a:ext cx="52721" cy="69581"/>
                  </a:xfrm>
                  <a:prstGeom prst="arc">
                    <a:avLst>
                      <a:gd name="adj1" fmla="val 16294897"/>
                      <a:gd name="adj2" fmla="val 21506426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40" name="Arc 4139"/>
                  <p:cNvSpPr/>
                  <p:nvPr/>
                </p:nvSpPr>
                <p:spPr>
                  <a:xfrm rot="16200000">
                    <a:off x="4043868" y="4217085"/>
                    <a:ext cx="52721" cy="69581"/>
                  </a:xfrm>
                  <a:prstGeom prst="arc">
                    <a:avLst>
                      <a:gd name="adj1" fmla="val 16294897"/>
                      <a:gd name="adj2" fmla="val 21506426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41" name="Arc 4140"/>
                  <p:cNvSpPr/>
                  <p:nvPr/>
                </p:nvSpPr>
                <p:spPr>
                  <a:xfrm rot="16200000">
                    <a:off x="3832277" y="4417109"/>
                    <a:ext cx="52721" cy="69581"/>
                  </a:xfrm>
                  <a:prstGeom prst="arc">
                    <a:avLst>
                      <a:gd name="adj1" fmla="val 16294897"/>
                      <a:gd name="adj2" fmla="val 21506426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691" name="Group 3690"/>
                <p:cNvGrpSpPr/>
                <p:nvPr/>
              </p:nvGrpSpPr>
              <p:grpSpPr>
                <a:xfrm>
                  <a:off x="3853895" y="4186737"/>
                  <a:ext cx="346569" cy="263662"/>
                  <a:chOff x="3853907" y="4186737"/>
                  <a:chExt cx="347452" cy="263662"/>
                </a:xfrm>
              </p:grpSpPr>
              <p:sp>
                <p:nvSpPr>
                  <p:cNvPr id="4129" name="Can 4128"/>
                  <p:cNvSpPr/>
                  <p:nvPr/>
                </p:nvSpPr>
                <p:spPr>
                  <a:xfrm rot="16200000" flipV="1">
                    <a:off x="4025801" y="4228193"/>
                    <a:ext cx="45720" cy="13716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30" name="Can 4129"/>
                  <p:cNvSpPr/>
                  <p:nvPr/>
                </p:nvSpPr>
                <p:spPr>
                  <a:xfrm rot="16200000" flipV="1">
                    <a:off x="3983743" y="4271781"/>
                    <a:ext cx="45720" cy="13716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31" name="Can 4130"/>
                  <p:cNvSpPr/>
                  <p:nvPr/>
                </p:nvSpPr>
                <p:spPr>
                  <a:xfrm rot="16200000" flipV="1">
                    <a:off x="4109919" y="4141017"/>
                    <a:ext cx="45720" cy="13716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32" name="Can 4131"/>
                  <p:cNvSpPr/>
                  <p:nvPr/>
                </p:nvSpPr>
                <p:spPr>
                  <a:xfrm rot="16200000" flipV="1">
                    <a:off x="4067859" y="4184605"/>
                    <a:ext cx="45720" cy="13716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33" name="Can 4132"/>
                  <p:cNvSpPr/>
                  <p:nvPr/>
                </p:nvSpPr>
                <p:spPr>
                  <a:xfrm rot="16200000" flipV="1">
                    <a:off x="3941685" y="4315369"/>
                    <a:ext cx="45720" cy="13716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34" name="Can 4133"/>
                  <p:cNvSpPr/>
                  <p:nvPr/>
                </p:nvSpPr>
                <p:spPr>
                  <a:xfrm rot="16200000" flipV="1">
                    <a:off x="3899627" y="4358959"/>
                    <a:ext cx="45720" cy="13716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3692" name="Can 3691"/>
                <p:cNvSpPr/>
                <p:nvPr/>
              </p:nvSpPr>
              <p:spPr>
                <a:xfrm rot="2700000" flipV="1">
                  <a:off x="4537300" y="5972326"/>
                  <a:ext cx="54994" cy="547636"/>
                </a:xfrm>
                <a:prstGeom prst="can">
                  <a:avLst>
                    <a:gd name="adj" fmla="val 66412"/>
                  </a:avLst>
                </a:prstGeom>
                <a:gradFill flip="none" rotWithShape="1"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93" name="Can 3692"/>
                <p:cNvSpPr/>
                <p:nvPr/>
              </p:nvSpPr>
              <p:spPr>
                <a:xfrm rot="2700000" flipV="1">
                  <a:off x="5110730" y="5863205"/>
                  <a:ext cx="45828" cy="361941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rgbClr val="B05408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94" name="Can 3693"/>
                <p:cNvSpPr/>
                <p:nvPr/>
              </p:nvSpPr>
              <p:spPr>
                <a:xfrm rot="16200000" flipV="1">
                  <a:off x="4693193" y="5449480"/>
                  <a:ext cx="45719" cy="959676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rgbClr val="B05408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95" name="Can 3694"/>
                <p:cNvSpPr/>
                <p:nvPr/>
              </p:nvSpPr>
              <p:spPr>
                <a:xfrm rot="10800000" flipV="1">
                  <a:off x="4104436" y="3002020"/>
                  <a:ext cx="45828" cy="128016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96" name="Can 3695"/>
                <p:cNvSpPr/>
                <p:nvPr/>
              </p:nvSpPr>
              <p:spPr>
                <a:xfrm rot="10800000" flipV="1">
                  <a:off x="4061607" y="3046035"/>
                  <a:ext cx="45828" cy="128016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97" name="Can 3696"/>
                <p:cNvSpPr/>
                <p:nvPr/>
              </p:nvSpPr>
              <p:spPr>
                <a:xfrm rot="10800000" flipV="1">
                  <a:off x="4190094" y="2916978"/>
                  <a:ext cx="48070" cy="128016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98" name="Can 3697"/>
                <p:cNvSpPr/>
                <p:nvPr/>
              </p:nvSpPr>
              <p:spPr>
                <a:xfrm rot="10800000" flipV="1">
                  <a:off x="4147265" y="2960294"/>
                  <a:ext cx="45828" cy="128016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99" name="Can 3698"/>
                <p:cNvSpPr/>
                <p:nvPr/>
              </p:nvSpPr>
              <p:spPr>
                <a:xfrm rot="10800000" flipV="1">
                  <a:off x="4255086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00" name="Can 3699"/>
                <p:cNvSpPr/>
                <p:nvPr/>
              </p:nvSpPr>
              <p:spPr>
                <a:xfrm rot="10800000" flipV="1">
                  <a:off x="4310065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01" name="Can 3700"/>
                <p:cNvSpPr/>
                <p:nvPr/>
              </p:nvSpPr>
              <p:spPr>
                <a:xfrm rot="10800000" flipV="1">
                  <a:off x="4365045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02" name="Can 3701"/>
                <p:cNvSpPr/>
                <p:nvPr/>
              </p:nvSpPr>
              <p:spPr>
                <a:xfrm rot="10800000" flipV="1">
                  <a:off x="4420025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03" name="Can 3702"/>
                <p:cNvSpPr/>
                <p:nvPr/>
              </p:nvSpPr>
              <p:spPr>
                <a:xfrm rot="10800000" flipV="1">
                  <a:off x="4475006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04" name="Can 3703"/>
                <p:cNvSpPr/>
                <p:nvPr/>
              </p:nvSpPr>
              <p:spPr>
                <a:xfrm rot="10800000" flipV="1">
                  <a:off x="4529986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05" name="Can 3704"/>
                <p:cNvSpPr/>
                <p:nvPr/>
              </p:nvSpPr>
              <p:spPr>
                <a:xfrm rot="10800000" flipV="1">
                  <a:off x="4584965" y="2664536"/>
                  <a:ext cx="43441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06" name="Can 3705"/>
                <p:cNvSpPr/>
                <p:nvPr/>
              </p:nvSpPr>
              <p:spPr>
                <a:xfrm rot="10800000" flipV="1">
                  <a:off x="4637558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07" name="Can 3706"/>
                <p:cNvSpPr/>
                <p:nvPr/>
              </p:nvSpPr>
              <p:spPr>
                <a:xfrm rot="10800000" flipV="1">
                  <a:off x="4692539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08" name="Can 3707"/>
                <p:cNvSpPr/>
                <p:nvPr/>
              </p:nvSpPr>
              <p:spPr>
                <a:xfrm rot="10800000" flipV="1">
                  <a:off x="4747519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09" name="Can 3708"/>
                <p:cNvSpPr/>
                <p:nvPr/>
              </p:nvSpPr>
              <p:spPr>
                <a:xfrm rot="10800000" flipV="1">
                  <a:off x="4802499" y="2664536"/>
                  <a:ext cx="48071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10" name="Can 3709"/>
                <p:cNvSpPr/>
                <p:nvPr/>
              </p:nvSpPr>
              <p:spPr>
                <a:xfrm rot="10800000" flipV="1">
                  <a:off x="4859723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11" name="Can 3710"/>
                <p:cNvSpPr/>
                <p:nvPr/>
              </p:nvSpPr>
              <p:spPr>
                <a:xfrm rot="10800000" flipV="1">
                  <a:off x="4914702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12" name="Can 3711"/>
                <p:cNvSpPr/>
                <p:nvPr/>
              </p:nvSpPr>
              <p:spPr>
                <a:xfrm rot="10800000" flipV="1">
                  <a:off x="5024662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13" name="Can 3712"/>
                <p:cNvSpPr/>
                <p:nvPr/>
              </p:nvSpPr>
              <p:spPr>
                <a:xfrm rot="10800000" flipV="1">
                  <a:off x="4969682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14" name="Can 3713"/>
                <p:cNvSpPr/>
                <p:nvPr/>
              </p:nvSpPr>
              <p:spPr>
                <a:xfrm rot="10800000" flipV="1">
                  <a:off x="5079643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15" name="Can 3714"/>
                <p:cNvSpPr/>
                <p:nvPr/>
              </p:nvSpPr>
              <p:spPr>
                <a:xfrm rot="10800000" flipV="1">
                  <a:off x="5134623" y="2664536"/>
                  <a:ext cx="45828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16" name="Can 3715"/>
                <p:cNvSpPr/>
                <p:nvPr/>
              </p:nvSpPr>
              <p:spPr>
                <a:xfrm rot="10800000" flipV="1">
                  <a:off x="4018777" y="3084648"/>
                  <a:ext cx="45828" cy="128016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17" name="Can 3716"/>
                <p:cNvSpPr/>
                <p:nvPr/>
              </p:nvSpPr>
              <p:spPr>
                <a:xfrm rot="10800000" flipV="1">
                  <a:off x="5189600" y="2664536"/>
                  <a:ext cx="43441" cy="324612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18" name="Cube 3717"/>
                <p:cNvSpPr/>
                <p:nvPr/>
              </p:nvSpPr>
              <p:spPr>
                <a:xfrm rot="8080293">
                  <a:off x="3825249" y="3233710"/>
                  <a:ext cx="590169" cy="363344"/>
                </a:xfrm>
                <a:prstGeom prst="cube">
                  <a:avLst>
                    <a:gd name="adj" fmla="val 93727"/>
                  </a:avLst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42000">
                      <a:sysClr val="windowText" lastClr="000000">
                        <a:lumMod val="85000"/>
                        <a:lumOff val="15000"/>
                      </a:sysClr>
                    </a:gs>
                    <a:gs pos="100000">
                      <a:sysClr val="windowText" lastClr="000000">
                        <a:lumMod val="50000"/>
                        <a:lumOff val="50000"/>
                      </a:sysClr>
                    </a:gs>
                  </a:gsLst>
                  <a:lin ang="0" scaled="1"/>
                  <a:tileRect/>
                </a:gradFill>
                <a:ln w="28575" cap="rnd" cmpd="sng" algn="ctr">
                  <a:gradFill flip="none" rotWithShape="1">
                    <a:gsLst>
                      <a:gs pos="0">
                        <a:srgbClr val="F79646"/>
                      </a:gs>
                      <a:gs pos="67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62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19" name="Can 3718"/>
                <p:cNvSpPr/>
                <p:nvPr/>
              </p:nvSpPr>
              <p:spPr>
                <a:xfrm rot="16200000" flipV="1">
                  <a:off x="4713517" y="2114591"/>
                  <a:ext cx="64008" cy="1104367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rgbClr val="B05408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3720" name="Group 3719"/>
                <p:cNvGrpSpPr/>
                <p:nvPr/>
              </p:nvGrpSpPr>
              <p:grpSpPr>
                <a:xfrm>
                  <a:off x="4223095" y="2885212"/>
                  <a:ext cx="1033885" cy="3048707"/>
                  <a:chOff x="4223050" y="2885212"/>
                  <a:chExt cx="1033953" cy="3048707"/>
                </a:xfrm>
              </p:grpSpPr>
              <p:sp>
                <p:nvSpPr>
                  <p:cNvPr id="4125" name="Arc 4124"/>
                  <p:cNvSpPr/>
                  <p:nvPr/>
                </p:nvSpPr>
                <p:spPr>
                  <a:xfrm rot="272780" flipH="1">
                    <a:off x="4223050" y="2904502"/>
                    <a:ext cx="45719" cy="45719"/>
                  </a:xfrm>
                  <a:prstGeom prst="arc">
                    <a:avLst>
                      <a:gd name="adj1" fmla="val 16617468"/>
                      <a:gd name="adj2" fmla="val 141765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26" name="Can 4125"/>
                  <p:cNvSpPr/>
                  <p:nvPr/>
                </p:nvSpPr>
                <p:spPr>
                  <a:xfrm rot="16200000" flipV="1">
                    <a:off x="4698740" y="2414296"/>
                    <a:ext cx="45720" cy="987552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27" name="Can 4126"/>
                  <p:cNvSpPr/>
                  <p:nvPr/>
                </p:nvSpPr>
                <p:spPr>
                  <a:xfrm rot="10800000" flipV="1">
                    <a:off x="5211283" y="2916399"/>
                    <a:ext cx="45720" cy="301752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28" name="Arc 4127"/>
                  <p:cNvSpPr/>
                  <p:nvPr/>
                </p:nvSpPr>
                <p:spPr>
                  <a:xfrm rot="5100000" flipH="1">
                    <a:off x="5189851" y="2909026"/>
                    <a:ext cx="45719" cy="45719"/>
                  </a:xfrm>
                  <a:prstGeom prst="arc">
                    <a:avLst>
                      <a:gd name="adj1" fmla="val 16617468"/>
                      <a:gd name="adj2" fmla="val 141765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54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721" name="Group 3720"/>
                <p:cNvGrpSpPr/>
                <p:nvPr/>
              </p:nvGrpSpPr>
              <p:grpSpPr>
                <a:xfrm>
                  <a:off x="4180232" y="2923314"/>
                  <a:ext cx="192728" cy="67390"/>
                  <a:chOff x="4180232" y="2923314"/>
                  <a:chExt cx="190035" cy="67390"/>
                </a:xfrm>
              </p:grpSpPr>
              <p:sp>
                <p:nvSpPr>
                  <p:cNvPr id="4123" name="Arc 4122"/>
                  <p:cNvSpPr/>
                  <p:nvPr/>
                </p:nvSpPr>
                <p:spPr>
                  <a:xfrm rot="272780" flipH="1">
                    <a:off x="4180232" y="2944985"/>
                    <a:ext cx="45719" cy="45719"/>
                  </a:xfrm>
                  <a:prstGeom prst="arc">
                    <a:avLst>
                      <a:gd name="adj1" fmla="val 16617468"/>
                      <a:gd name="adj2" fmla="val 141765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24" name="Can 4123"/>
                  <p:cNvSpPr/>
                  <p:nvPr/>
                </p:nvSpPr>
                <p:spPr>
                  <a:xfrm rot="16200000" flipV="1">
                    <a:off x="4255967" y="2854734"/>
                    <a:ext cx="45720" cy="18288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722" name="Group 3721"/>
                <p:cNvGrpSpPr/>
                <p:nvPr/>
              </p:nvGrpSpPr>
              <p:grpSpPr>
                <a:xfrm>
                  <a:off x="4139653" y="2965382"/>
                  <a:ext cx="192728" cy="67390"/>
                  <a:chOff x="4139653" y="2965382"/>
                  <a:chExt cx="190035" cy="67390"/>
                </a:xfrm>
              </p:grpSpPr>
              <p:sp>
                <p:nvSpPr>
                  <p:cNvPr id="4121" name="Arc 4120"/>
                  <p:cNvSpPr/>
                  <p:nvPr/>
                </p:nvSpPr>
                <p:spPr>
                  <a:xfrm rot="272780" flipH="1">
                    <a:off x="4139653" y="2987053"/>
                    <a:ext cx="45719" cy="45719"/>
                  </a:xfrm>
                  <a:prstGeom prst="arc">
                    <a:avLst>
                      <a:gd name="adj1" fmla="val 16617468"/>
                      <a:gd name="adj2" fmla="val 141765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22" name="Can 4121"/>
                  <p:cNvSpPr/>
                  <p:nvPr/>
                </p:nvSpPr>
                <p:spPr>
                  <a:xfrm rot="16200000" flipV="1">
                    <a:off x="4215388" y="2896802"/>
                    <a:ext cx="45720" cy="18288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723" name="Group 3722"/>
                <p:cNvGrpSpPr/>
                <p:nvPr/>
              </p:nvGrpSpPr>
              <p:grpSpPr>
                <a:xfrm>
                  <a:off x="3996550" y="2636999"/>
                  <a:ext cx="1467486" cy="3478258"/>
                  <a:chOff x="3996550" y="2636999"/>
                  <a:chExt cx="1460435" cy="3478258"/>
                </a:xfrm>
              </p:grpSpPr>
              <p:grpSp>
                <p:nvGrpSpPr>
                  <p:cNvPr id="4005" name="Group 4004"/>
                  <p:cNvGrpSpPr/>
                  <p:nvPr/>
                </p:nvGrpSpPr>
                <p:grpSpPr>
                  <a:xfrm>
                    <a:off x="4029635" y="2636999"/>
                    <a:ext cx="1427350" cy="3441161"/>
                    <a:chOff x="4029635" y="2636999"/>
                    <a:chExt cx="1431707" cy="3441161"/>
                  </a:xfrm>
                </p:grpSpPr>
                <p:grpSp>
                  <p:nvGrpSpPr>
                    <p:cNvPr id="4064" name="Group 4063"/>
                    <p:cNvGrpSpPr/>
                    <p:nvPr/>
                  </p:nvGrpSpPr>
                  <p:grpSpPr>
                    <a:xfrm>
                      <a:off x="4029635" y="3383475"/>
                      <a:ext cx="1431707" cy="993391"/>
                      <a:chOff x="4029635" y="3383475"/>
                      <a:chExt cx="1430204" cy="993391"/>
                    </a:xfrm>
                  </p:grpSpPr>
                  <p:cxnSp>
                    <p:nvCxnSpPr>
                      <p:cNvPr id="4099" name="Straight Connector 4098"/>
                      <p:cNvCxnSpPr/>
                      <p:nvPr/>
                    </p:nvCxnSpPr>
                    <p:spPr>
                      <a:xfrm>
                        <a:off x="5142970" y="3852439"/>
                        <a:ext cx="316869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F6699"/>
                            </a:gs>
                            <a:gs pos="50000">
                              <a:srgbClr val="FF99CC"/>
                            </a:gs>
                            <a:gs pos="100000">
                              <a:srgbClr val="FFCCFF"/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100" name="Straight Connector 747"/>
                      <p:cNvCxnSpPr/>
                      <p:nvPr/>
                    </p:nvCxnSpPr>
                    <p:spPr>
                      <a:xfrm flipV="1">
                        <a:off x="5142970" y="3383475"/>
                        <a:ext cx="316869" cy="166342"/>
                      </a:xfrm>
                      <a:prstGeom prst="bentConnector3">
                        <a:avLst>
                          <a:gd name="adj1" fmla="val 99998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F0000"/>
                            </a:gs>
                            <a:gs pos="50000">
                              <a:srgbClr val="FF99CC"/>
                            </a:gs>
                            <a:gs pos="100000">
                              <a:srgbClr val="FF6699"/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101" name="Straight Connector 4100"/>
                      <p:cNvCxnSpPr/>
                      <p:nvPr/>
                    </p:nvCxnSpPr>
                    <p:spPr>
                      <a:xfrm>
                        <a:off x="5142970" y="4005156"/>
                        <a:ext cx="316869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79646">
                                <a:lumMod val="50000"/>
                              </a:srgbClr>
                            </a:gs>
                            <a:gs pos="50000">
                              <a:srgbClr val="F79646">
                                <a:lumMod val="75000"/>
                              </a:srgbClr>
                            </a:gs>
                            <a:gs pos="100000">
                              <a:srgbClr val="F79646">
                                <a:lumMod val="20000"/>
                                <a:lumOff val="8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102" name="Elbow Connector 4101"/>
                      <p:cNvCxnSpPr/>
                      <p:nvPr/>
                    </p:nvCxnSpPr>
                    <p:spPr>
                      <a:xfrm flipV="1">
                        <a:off x="4029635" y="4302522"/>
                        <a:ext cx="365656" cy="74344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79646">
                                <a:lumMod val="50000"/>
                              </a:srgbClr>
                            </a:gs>
                            <a:gs pos="68000">
                              <a:srgbClr val="F79646">
                                <a:lumMod val="40000"/>
                                <a:lumOff val="60000"/>
                              </a:srgbClr>
                            </a:gs>
                            <a:gs pos="100000">
                              <a:srgbClr val="F79646">
                                <a:lumMod val="20000"/>
                                <a:lumOff val="8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grpSp>
                    <p:nvGrpSpPr>
                      <p:cNvPr id="4103" name="Group 4102"/>
                      <p:cNvGrpSpPr/>
                      <p:nvPr/>
                    </p:nvGrpSpPr>
                    <p:grpSpPr>
                      <a:xfrm>
                        <a:off x="4203674" y="3553424"/>
                        <a:ext cx="1010124" cy="73152"/>
                        <a:chOff x="4203674" y="3553424"/>
                        <a:chExt cx="1010815" cy="73152"/>
                      </a:xfrm>
                    </p:grpSpPr>
                    <p:sp>
                      <p:nvSpPr>
                        <p:cNvPr id="4119" name="Rounded Rectangle 4118"/>
                        <p:cNvSpPr/>
                        <p:nvPr/>
                      </p:nvSpPr>
                      <p:spPr>
                        <a:xfrm>
                          <a:off x="4203674" y="3553424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120" name="Rounded Rectangle 4119"/>
                        <p:cNvSpPr/>
                        <p:nvPr/>
                      </p:nvSpPr>
                      <p:spPr>
                        <a:xfrm>
                          <a:off x="4343321" y="3563963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104" name="Group 4103"/>
                      <p:cNvGrpSpPr/>
                      <p:nvPr/>
                    </p:nvGrpSpPr>
                    <p:grpSpPr>
                      <a:xfrm>
                        <a:off x="4202205" y="3664928"/>
                        <a:ext cx="1011593" cy="73152"/>
                        <a:chOff x="4202205" y="3664928"/>
                        <a:chExt cx="1010815" cy="73152"/>
                      </a:xfrm>
                    </p:grpSpPr>
                    <p:sp>
                      <p:nvSpPr>
                        <p:cNvPr id="4117" name="Rounded Rectangle 4116"/>
                        <p:cNvSpPr/>
                        <p:nvPr/>
                      </p:nvSpPr>
                      <p:spPr>
                        <a:xfrm>
                          <a:off x="4202205" y="3664928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118" name="Rounded Rectangle 4117"/>
                        <p:cNvSpPr/>
                        <p:nvPr/>
                      </p:nvSpPr>
                      <p:spPr>
                        <a:xfrm>
                          <a:off x="4341852" y="3675467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105" name="Group 4104"/>
                      <p:cNvGrpSpPr/>
                      <p:nvPr/>
                    </p:nvGrpSpPr>
                    <p:grpSpPr>
                      <a:xfrm>
                        <a:off x="4202205" y="3776432"/>
                        <a:ext cx="1011593" cy="73152"/>
                        <a:chOff x="4202205" y="3776432"/>
                        <a:chExt cx="1010815" cy="73152"/>
                      </a:xfrm>
                    </p:grpSpPr>
                    <p:sp>
                      <p:nvSpPr>
                        <p:cNvPr id="4115" name="Rounded Rectangle 4114"/>
                        <p:cNvSpPr/>
                        <p:nvPr/>
                      </p:nvSpPr>
                      <p:spPr>
                        <a:xfrm>
                          <a:off x="4202205" y="3776432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116" name="Rounded Rectangle 4115"/>
                        <p:cNvSpPr/>
                        <p:nvPr/>
                      </p:nvSpPr>
                      <p:spPr>
                        <a:xfrm>
                          <a:off x="4341852" y="3786971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106" name="Group 4105"/>
                      <p:cNvGrpSpPr/>
                      <p:nvPr/>
                    </p:nvGrpSpPr>
                    <p:grpSpPr>
                      <a:xfrm>
                        <a:off x="4203136" y="4008941"/>
                        <a:ext cx="1010661" cy="73152"/>
                        <a:chOff x="4203136" y="4008941"/>
                        <a:chExt cx="1010815" cy="73152"/>
                      </a:xfrm>
                    </p:grpSpPr>
                    <p:sp>
                      <p:nvSpPr>
                        <p:cNvPr id="4113" name="Rounded Rectangle 4112"/>
                        <p:cNvSpPr/>
                        <p:nvPr/>
                      </p:nvSpPr>
                      <p:spPr>
                        <a:xfrm>
                          <a:off x="4203136" y="4008941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114" name="Rounded Rectangle 4113"/>
                        <p:cNvSpPr/>
                        <p:nvPr/>
                      </p:nvSpPr>
                      <p:spPr>
                        <a:xfrm>
                          <a:off x="4342783" y="4019480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107" name="Group 4106"/>
                      <p:cNvGrpSpPr/>
                      <p:nvPr/>
                    </p:nvGrpSpPr>
                    <p:grpSpPr>
                      <a:xfrm>
                        <a:off x="4203674" y="4120445"/>
                        <a:ext cx="1010124" cy="73152"/>
                        <a:chOff x="4203674" y="4120445"/>
                        <a:chExt cx="1010815" cy="73152"/>
                      </a:xfrm>
                    </p:grpSpPr>
                    <p:sp>
                      <p:nvSpPr>
                        <p:cNvPr id="4111" name="Rounded Rectangle 4110"/>
                        <p:cNvSpPr/>
                        <p:nvPr/>
                      </p:nvSpPr>
                      <p:spPr>
                        <a:xfrm>
                          <a:off x="4203674" y="4120445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112" name="Rounded Rectangle 4111"/>
                        <p:cNvSpPr/>
                        <p:nvPr/>
                      </p:nvSpPr>
                      <p:spPr>
                        <a:xfrm>
                          <a:off x="4343321" y="4130984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108" name="Group 4107"/>
                      <p:cNvGrpSpPr/>
                      <p:nvPr/>
                    </p:nvGrpSpPr>
                    <p:grpSpPr>
                      <a:xfrm>
                        <a:off x="4203674" y="4231949"/>
                        <a:ext cx="1010124" cy="73152"/>
                        <a:chOff x="4203674" y="4231949"/>
                        <a:chExt cx="1010815" cy="73152"/>
                      </a:xfrm>
                    </p:grpSpPr>
                    <p:sp>
                      <p:nvSpPr>
                        <p:cNvPr id="4109" name="Rounded Rectangle 4108"/>
                        <p:cNvSpPr/>
                        <p:nvPr/>
                      </p:nvSpPr>
                      <p:spPr>
                        <a:xfrm>
                          <a:off x="4203674" y="4231949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110" name="Rounded Rectangle 4109"/>
                        <p:cNvSpPr/>
                        <p:nvPr/>
                      </p:nvSpPr>
                      <p:spPr>
                        <a:xfrm>
                          <a:off x="4343321" y="4242488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065" name="Group 4064"/>
                    <p:cNvGrpSpPr/>
                    <p:nvPr/>
                  </p:nvGrpSpPr>
                  <p:grpSpPr>
                    <a:xfrm>
                      <a:off x="4202810" y="2636999"/>
                      <a:ext cx="1013449" cy="3441161"/>
                      <a:chOff x="4202810" y="2636999"/>
                      <a:chExt cx="1013449" cy="3441161"/>
                    </a:xfrm>
                  </p:grpSpPr>
                  <p:cxnSp>
                    <p:nvCxnSpPr>
                      <p:cNvPr id="4066" name="Elbow Connector 4065"/>
                      <p:cNvCxnSpPr/>
                      <p:nvPr/>
                    </p:nvCxnSpPr>
                    <p:spPr>
                      <a:xfrm flipV="1">
                        <a:off x="4756354" y="4378713"/>
                        <a:ext cx="221607" cy="97576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67" name="Elbow Connector 4066"/>
                      <p:cNvCxnSpPr/>
                      <p:nvPr/>
                    </p:nvCxnSpPr>
                    <p:spPr>
                      <a:xfrm rot="10800000">
                        <a:off x="4473646" y="4381726"/>
                        <a:ext cx="207609" cy="93634"/>
                      </a:xfrm>
                      <a:prstGeom prst="bentConnector3">
                        <a:avLst>
                          <a:gd name="adj1" fmla="val 56554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68" name="Straight Connector 4067"/>
                      <p:cNvCxnSpPr/>
                      <p:nvPr/>
                    </p:nvCxnSpPr>
                    <p:spPr>
                      <a:xfrm flipV="1">
                        <a:off x="4707829" y="5438080"/>
                        <a:ext cx="0" cy="64008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lumMod val="50000"/>
                              </a:srgbClr>
                            </a:gs>
                            <a:gs pos="50000">
                              <a:srgbClr val="4F81BD">
                                <a:lumMod val="60000"/>
                                <a:lumOff val="4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69" name="Elbow Connector 4068"/>
                      <p:cNvCxnSpPr/>
                      <p:nvPr/>
                    </p:nvCxnSpPr>
                    <p:spPr>
                      <a:xfrm rot="10800000">
                        <a:off x="4584821" y="4875872"/>
                        <a:ext cx="263327" cy="171914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70" name="Straight Connector 4069"/>
                      <p:cNvCxnSpPr/>
                      <p:nvPr/>
                    </p:nvCxnSpPr>
                    <p:spPr>
                      <a:xfrm flipV="1">
                        <a:off x="4965512" y="2734411"/>
                        <a:ext cx="17921" cy="165835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71" name="Straight Connector 4070"/>
                      <p:cNvCxnSpPr/>
                      <p:nvPr/>
                    </p:nvCxnSpPr>
                    <p:spPr>
                      <a:xfrm flipV="1">
                        <a:off x="4469569" y="2728458"/>
                        <a:ext cx="22013" cy="1664303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grpSp>
                    <p:nvGrpSpPr>
                      <p:cNvPr id="4072" name="Group 4071"/>
                      <p:cNvGrpSpPr/>
                      <p:nvPr/>
                    </p:nvGrpSpPr>
                    <p:grpSpPr>
                      <a:xfrm>
                        <a:off x="4202810" y="4471639"/>
                        <a:ext cx="1013449" cy="969872"/>
                        <a:chOff x="4202810" y="4471639"/>
                        <a:chExt cx="1008689" cy="969872"/>
                      </a:xfrm>
                    </p:grpSpPr>
                    <p:grpSp>
                      <p:nvGrpSpPr>
                        <p:cNvPr id="4075" name="Group 4074"/>
                        <p:cNvGrpSpPr/>
                        <p:nvPr/>
                      </p:nvGrpSpPr>
                      <p:grpSpPr>
                        <a:xfrm>
                          <a:off x="4203739" y="4471639"/>
                          <a:ext cx="1007760" cy="73152"/>
                          <a:chOff x="4203739" y="4471639"/>
                          <a:chExt cx="1010815" cy="73152"/>
                        </a:xfrm>
                      </p:grpSpPr>
                      <p:sp>
                        <p:nvSpPr>
                          <p:cNvPr id="4097" name="Rounded Rectangle 4096"/>
                          <p:cNvSpPr/>
                          <p:nvPr/>
                        </p:nvSpPr>
                        <p:spPr>
                          <a:xfrm>
                            <a:off x="4203739" y="4471639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98" name="Rounded Rectangle 4097"/>
                          <p:cNvSpPr/>
                          <p:nvPr/>
                        </p:nvSpPr>
                        <p:spPr>
                          <a:xfrm>
                            <a:off x="4343386" y="4482178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76" name="Group 4075"/>
                        <p:cNvGrpSpPr/>
                        <p:nvPr/>
                      </p:nvGrpSpPr>
                      <p:grpSpPr>
                        <a:xfrm>
                          <a:off x="4202810" y="4581594"/>
                          <a:ext cx="1008689" cy="73152"/>
                          <a:chOff x="4202810" y="4581594"/>
                          <a:chExt cx="1010815" cy="73152"/>
                        </a:xfrm>
                      </p:grpSpPr>
                      <p:sp>
                        <p:nvSpPr>
                          <p:cNvPr id="4095" name="Rounded Rectangle 4094"/>
                          <p:cNvSpPr/>
                          <p:nvPr/>
                        </p:nvSpPr>
                        <p:spPr>
                          <a:xfrm>
                            <a:off x="4202810" y="4581594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96" name="Rounded Rectangle 4095"/>
                          <p:cNvSpPr/>
                          <p:nvPr/>
                        </p:nvSpPr>
                        <p:spPr>
                          <a:xfrm>
                            <a:off x="4342457" y="4592133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77" name="Group 4076"/>
                        <p:cNvGrpSpPr/>
                        <p:nvPr/>
                      </p:nvGrpSpPr>
                      <p:grpSpPr>
                        <a:xfrm>
                          <a:off x="4202810" y="4691549"/>
                          <a:ext cx="1008689" cy="73152"/>
                          <a:chOff x="4202810" y="4691549"/>
                          <a:chExt cx="1010815" cy="73152"/>
                        </a:xfrm>
                      </p:grpSpPr>
                      <p:sp>
                        <p:nvSpPr>
                          <p:cNvPr id="4093" name="Rounded Rectangle 4092"/>
                          <p:cNvSpPr/>
                          <p:nvPr/>
                        </p:nvSpPr>
                        <p:spPr>
                          <a:xfrm>
                            <a:off x="4202810" y="4691549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94" name="Rounded Rectangle 4093"/>
                          <p:cNvSpPr/>
                          <p:nvPr/>
                        </p:nvSpPr>
                        <p:spPr>
                          <a:xfrm>
                            <a:off x="4342457" y="4702088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78" name="Group 4077"/>
                        <p:cNvGrpSpPr/>
                        <p:nvPr/>
                      </p:nvGrpSpPr>
                      <p:grpSpPr>
                        <a:xfrm>
                          <a:off x="4202810" y="4801505"/>
                          <a:ext cx="1008689" cy="73152"/>
                          <a:chOff x="4202810" y="4801505"/>
                          <a:chExt cx="1010815" cy="73152"/>
                        </a:xfrm>
                      </p:grpSpPr>
                      <p:sp>
                        <p:nvSpPr>
                          <p:cNvPr id="4091" name="Rounded Rectangle 4090"/>
                          <p:cNvSpPr/>
                          <p:nvPr/>
                        </p:nvSpPr>
                        <p:spPr>
                          <a:xfrm>
                            <a:off x="4202810" y="4801505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92" name="Rounded Rectangle 4091"/>
                          <p:cNvSpPr/>
                          <p:nvPr/>
                        </p:nvSpPr>
                        <p:spPr>
                          <a:xfrm>
                            <a:off x="4342457" y="4812044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79" name="Group 4078"/>
                        <p:cNvGrpSpPr/>
                        <p:nvPr/>
                      </p:nvGrpSpPr>
                      <p:grpSpPr>
                        <a:xfrm>
                          <a:off x="4203739" y="5043139"/>
                          <a:ext cx="1007760" cy="73152"/>
                          <a:chOff x="4203739" y="5043139"/>
                          <a:chExt cx="1010815" cy="73152"/>
                        </a:xfrm>
                      </p:grpSpPr>
                      <p:sp>
                        <p:nvSpPr>
                          <p:cNvPr id="4089" name="Rounded Rectangle 4088"/>
                          <p:cNvSpPr/>
                          <p:nvPr/>
                        </p:nvSpPr>
                        <p:spPr>
                          <a:xfrm>
                            <a:off x="4203739" y="5043139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90" name="Rounded Rectangle 4089"/>
                          <p:cNvSpPr/>
                          <p:nvPr/>
                        </p:nvSpPr>
                        <p:spPr>
                          <a:xfrm>
                            <a:off x="4343386" y="5053678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80" name="Group 4079"/>
                        <p:cNvGrpSpPr/>
                        <p:nvPr/>
                      </p:nvGrpSpPr>
                      <p:grpSpPr>
                        <a:xfrm>
                          <a:off x="4202810" y="5151546"/>
                          <a:ext cx="1008689" cy="73152"/>
                          <a:chOff x="4202810" y="5151546"/>
                          <a:chExt cx="1010815" cy="73152"/>
                        </a:xfrm>
                      </p:grpSpPr>
                      <p:sp>
                        <p:nvSpPr>
                          <p:cNvPr id="4087" name="Rounded Rectangle 4086"/>
                          <p:cNvSpPr/>
                          <p:nvPr/>
                        </p:nvSpPr>
                        <p:spPr>
                          <a:xfrm>
                            <a:off x="4202810" y="515154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88" name="Rounded Rectangle 4087"/>
                          <p:cNvSpPr/>
                          <p:nvPr/>
                        </p:nvSpPr>
                        <p:spPr>
                          <a:xfrm>
                            <a:off x="4342457" y="516208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81" name="Group 4080"/>
                        <p:cNvGrpSpPr/>
                        <p:nvPr/>
                      </p:nvGrpSpPr>
                      <p:grpSpPr>
                        <a:xfrm>
                          <a:off x="4202810" y="5259953"/>
                          <a:ext cx="1008689" cy="73152"/>
                          <a:chOff x="4202810" y="5259953"/>
                          <a:chExt cx="1010815" cy="73152"/>
                        </a:xfrm>
                      </p:grpSpPr>
                      <p:sp>
                        <p:nvSpPr>
                          <p:cNvPr id="4085" name="Rounded Rectangle 4084"/>
                          <p:cNvSpPr/>
                          <p:nvPr/>
                        </p:nvSpPr>
                        <p:spPr>
                          <a:xfrm>
                            <a:off x="4202810" y="5259953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86" name="Rounded Rectangle 4085"/>
                          <p:cNvSpPr/>
                          <p:nvPr/>
                        </p:nvSpPr>
                        <p:spPr>
                          <a:xfrm>
                            <a:off x="4342457" y="5270492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82" name="Group 4081"/>
                        <p:cNvGrpSpPr/>
                        <p:nvPr/>
                      </p:nvGrpSpPr>
                      <p:grpSpPr>
                        <a:xfrm>
                          <a:off x="4202810" y="5368359"/>
                          <a:ext cx="1008689" cy="73152"/>
                          <a:chOff x="4202810" y="5368359"/>
                          <a:chExt cx="1010815" cy="73152"/>
                        </a:xfrm>
                      </p:grpSpPr>
                      <p:sp>
                        <p:nvSpPr>
                          <p:cNvPr id="4083" name="Rounded Rectangle 4082"/>
                          <p:cNvSpPr/>
                          <p:nvPr/>
                        </p:nvSpPr>
                        <p:spPr>
                          <a:xfrm>
                            <a:off x="4202810" y="5368359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84" name="Rounded Rectangle 4083"/>
                          <p:cNvSpPr/>
                          <p:nvPr/>
                        </p:nvSpPr>
                        <p:spPr>
                          <a:xfrm>
                            <a:off x="4342457" y="5378898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4073" name="Straight Connector 4072"/>
                      <p:cNvCxnSpPr/>
                      <p:nvPr/>
                    </p:nvCxnSpPr>
                    <p:spPr>
                      <a:xfrm flipH="1">
                        <a:off x="4491041" y="2738324"/>
                        <a:ext cx="494224" cy="0"/>
                      </a:xfrm>
                      <a:prstGeom prst="line">
                        <a:avLst/>
                      </a:prstGeom>
                      <a:noFill/>
                      <a:ln w="22225" cap="rnd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lumMod val="20000"/>
                                <a:lumOff val="8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sp>
                    <p:nvSpPr>
                      <p:cNvPr id="4074" name="Arc 4073"/>
                      <p:cNvSpPr/>
                      <p:nvPr/>
                    </p:nvSpPr>
                    <p:spPr>
                      <a:xfrm>
                        <a:off x="4548883" y="2636999"/>
                        <a:ext cx="180474" cy="175461"/>
                      </a:xfrm>
                      <a:prstGeom prst="arc">
                        <a:avLst>
                          <a:gd name="adj1" fmla="val 17837973"/>
                          <a:gd name="adj2" fmla="val 0"/>
                        </a:avLst>
                      </a:prstGeom>
                      <a:noFill/>
                      <a:ln w="22225" cap="rnd" cmpd="sng" algn="ctr">
                        <a:gradFill flip="none" rotWithShape="1">
                          <a:gsLst>
                            <a:gs pos="0">
                              <a:srgbClr val="4F81BD">
                                <a:lumMod val="75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8100000" scaled="1"/>
                          <a:tileRect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Text" lastClr="000000"/>
                          </a:solidFill>
                          <a:latin typeface="Calibri"/>
                        </a:endParaRPr>
                      </a:p>
                    </p:txBody>
                  </p:sp>
                </p:grpSp>
              </p:grpSp>
              <p:grpSp>
                <p:nvGrpSpPr>
                  <p:cNvPr id="4006" name="Group 4005"/>
                  <p:cNvGrpSpPr/>
                  <p:nvPr/>
                </p:nvGrpSpPr>
                <p:grpSpPr>
                  <a:xfrm>
                    <a:off x="3996550" y="2674096"/>
                    <a:ext cx="1427350" cy="3441161"/>
                    <a:chOff x="3996550" y="2674096"/>
                    <a:chExt cx="1431707" cy="3441161"/>
                  </a:xfrm>
                </p:grpSpPr>
                <p:grpSp>
                  <p:nvGrpSpPr>
                    <p:cNvPr id="4007" name="Group 4006"/>
                    <p:cNvGrpSpPr/>
                    <p:nvPr/>
                  </p:nvGrpSpPr>
                  <p:grpSpPr>
                    <a:xfrm>
                      <a:off x="3996550" y="3420572"/>
                      <a:ext cx="1431707" cy="993391"/>
                      <a:chOff x="3996550" y="3420572"/>
                      <a:chExt cx="1430204" cy="993391"/>
                    </a:xfrm>
                  </p:grpSpPr>
                  <p:cxnSp>
                    <p:nvCxnSpPr>
                      <p:cNvPr id="4042" name="Straight Connector 4041"/>
                      <p:cNvCxnSpPr/>
                      <p:nvPr/>
                    </p:nvCxnSpPr>
                    <p:spPr>
                      <a:xfrm>
                        <a:off x="5109885" y="3889536"/>
                        <a:ext cx="316869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F6699"/>
                            </a:gs>
                            <a:gs pos="50000">
                              <a:srgbClr val="FF99CC"/>
                            </a:gs>
                            <a:gs pos="100000">
                              <a:srgbClr val="FFCCFF"/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43" name="Straight Connector 747"/>
                      <p:cNvCxnSpPr/>
                      <p:nvPr/>
                    </p:nvCxnSpPr>
                    <p:spPr>
                      <a:xfrm flipV="1">
                        <a:off x="5109885" y="3420572"/>
                        <a:ext cx="316869" cy="166342"/>
                      </a:xfrm>
                      <a:prstGeom prst="bentConnector3">
                        <a:avLst>
                          <a:gd name="adj1" fmla="val 99998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F0000"/>
                            </a:gs>
                            <a:gs pos="50000">
                              <a:srgbClr val="FF99CC"/>
                            </a:gs>
                            <a:gs pos="100000">
                              <a:srgbClr val="FF6699"/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44" name="Straight Connector 4043"/>
                      <p:cNvCxnSpPr/>
                      <p:nvPr/>
                    </p:nvCxnSpPr>
                    <p:spPr>
                      <a:xfrm>
                        <a:off x="5109885" y="4042253"/>
                        <a:ext cx="316869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79646">
                                <a:lumMod val="50000"/>
                              </a:srgbClr>
                            </a:gs>
                            <a:gs pos="50000">
                              <a:srgbClr val="F79646">
                                <a:lumMod val="75000"/>
                              </a:srgbClr>
                            </a:gs>
                            <a:gs pos="100000">
                              <a:srgbClr val="F79646">
                                <a:lumMod val="20000"/>
                                <a:lumOff val="8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45" name="Elbow Connector 4044"/>
                      <p:cNvCxnSpPr/>
                      <p:nvPr/>
                    </p:nvCxnSpPr>
                    <p:spPr>
                      <a:xfrm flipV="1">
                        <a:off x="3996550" y="4339619"/>
                        <a:ext cx="365656" cy="74344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79646">
                                <a:lumMod val="50000"/>
                              </a:srgbClr>
                            </a:gs>
                            <a:gs pos="63000">
                              <a:srgbClr val="F79646">
                                <a:lumMod val="40000"/>
                                <a:lumOff val="60000"/>
                              </a:srgbClr>
                            </a:gs>
                            <a:gs pos="100000">
                              <a:srgbClr val="F79646">
                                <a:lumMod val="20000"/>
                                <a:lumOff val="8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grpSp>
                    <p:nvGrpSpPr>
                      <p:cNvPr id="4046" name="Group 4045"/>
                      <p:cNvGrpSpPr/>
                      <p:nvPr/>
                    </p:nvGrpSpPr>
                    <p:grpSpPr>
                      <a:xfrm>
                        <a:off x="4170589" y="3590521"/>
                        <a:ext cx="1010124" cy="73152"/>
                        <a:chOff x="4170589" y="3590521"/>
                        <a:chExt cx="1010815" cy="73152"/>
                      </a:xfrm>
                    </p:grpSpPr>
                    <p:sp>
                      <p:nvSpPr>
                        <p:cNvPr id="4062" name="Rounded Rectangle 4061"/>
                        <p:cNvSpPr/>
                        <p:nvPr/>
                      </p:nvSpPr>
                      <p:spPr>
                        <a:xfrm>
                          <a:off x="4170589" y="3590521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063" name="Rounded Rectangle 4062"/>
                        <p:cNvSpPr/>
                        <p:nvPr/>
                      </p:nvSpPr>
                      <p:spPr>
                        <a:xfrm>
                          <a:off x="4310236" y="3601060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047" name="Group 4046"/>
                      <p:cNvGrpSpPr/>
                      <p:nvPr/>
                    </p:nvGrpSpPr>
                    <p:grpSpPr>
                      <a:xfrm>
                        <a:off x="4169120" y="3702025"/>
                        <a:ext cx="1011593" cy="73152"/>
                        <a:chOff x="4169120" y="3702025"/>
                        <a:chExt cx="1010815" cy="73152"/>
                      </a:xfrm>
                    </p:grpSpPr>
                    <p:sp>
                      <p:nvSpPr>
                        <p:cNvPr id="4060" name="Rounded Rectangle 4059"/>
                        <p:cNvSpPr/>
                        <p:nvPr/>
                      </p:nvSpPr>
                      <p:spPr>
                        <a:xfrm>
                          <a:off x="4169120" y="3702025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061" name="Rounded Rectangle 4060"/>
                        <p:cNvSpPr/>
                        <p:nvPr/>
                      </p:nvSpPr>
                      <p:spPr>
                        <a:xfrm>
                          <a:off x="4308767" y="3712564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048" name="Group 4047"/>
                      <p:cNvGrpSpPr/>
                      <p:nvPr/>
                    </p:nvGrpSpPr>
                    <p:grpSpPr>
                      <a:xfrm>
                        <a:off x="4169120" y="3813529"/>
                        <a:ext cx="1011593" cy="73152"/>
                        <a:chOff x="4169120" y="3813529"/>
                        <a:chExt cx="1010815" cy="73152"/>
                      </a:xfrm>
                    </p:grpSpPr>
                    <p:sp>
                      <p:nvSpPr>
                        <p:cNvPr id="4058" name="Rounded Rectangle 4057"/>
                        <p:cNvSpPr/>
                        <p:nvPr/>
                      </p:nvSpPr>
                      <p:spPr>
                        <a:xfrm>
                          <a:off x="4169120" y="3813529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059" name="Rounded Rectangle 4058"/>
                        <p:cNvSpPr/>
                        <p:nvPr/>
                      </p:nvSpPr>
                      <p:spPr>
                        <a:xfrm>
                          <a:off x="4308767" y="3824068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049" name="Group 4048"/>
                      <p:cNvGrpSpPr/>
                      <p:nvPr/>
                    </p:nvGrpSpPr>
                    <p:grpSpPr>
                      <a:xfrm>
                        <a:off x="4170051" y="4046038"/>
                        <a:ext cx="1010661" cy="73152"/>
                        <a:chOff x="4170051" y="4046038"/>
                        <a:chExt cx="1010815" cy="73152"/>
                      </a:xfrm>
                    </p:grpSpPr>
                    <p:sp>
                      <p:nvSpPr>
                        <p:cNvPr id="4056" name="Rounded Rectangle 4055"/>
                        <p:cNvSpPr/>
                        <p:nvPr/>
                      </p:nvSpPr>
                      <p:spPr>
                        <a:xfrm>
                          <a:off x="4170051" y="4046038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057" name="Rounded Rectangle 4056"/>
                        <p:cNvSpPr/>
                        <p:nvPr/>
                      </p:nvSpPr>
                      <p:spPr>
                        <a:xfrm>
                          <a:off x="4309698" y="4056577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050" name="Group 4049"/>
                      <p:cNvGrpSpPr/>
                      <p:nvPr/>
                    </p:nvGrpSpPr>
                    <p:grpSpPr>
                      <a:xfrm>
                        <a:off x="4170589" y="4157542"/>
                        <a:ext cx="1010124" cy="73152"/>
                        <a:chOff x="4170589" y="4157542"/>
                        <a:chExt cx="1010815" cy="73152"/>
                      </a:xfrm>
                    </p:grpSpPr>
                    <p:sp>
                      <p:nvSpPr>
                        <p:cNvPr id="4054" name="Rounded Rectangle 4053"/>
                        <p:cNvSpPr/>
                        <p:nvPr/>
                      </p:nvSpPr>
                      <p:spPr>
                        <a:xfrm>
                          <a:off x="4170589" y="4157542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055" name="Rounded Rectangle 4054"/>
                        <p:cNvSpPr/>
                        <p:nvPr/>
                      </p:nvSpPr>
                      <p:spPr>
                        <a:xfrm>
                          <a:off x="4310236" y="4168081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4051" name="Group 4050"/>
                      <p:cNvGrpSpPr/>
                      <p:nvPr/>
                    </p:nvGrpSpPr>
                    <p:grpSpPr>
                      <a:xfrm>
                        <a:off x="4170589" y="4269046"/>
                        <a:ext cx="1010124" cy="73152"/>
                        <a:chOff x="4170589" y="4269046"/>
                        <a:chExt cx="1010815" cy="73152"/>
                      </a:xfrm>
                    </p:grpSpPr>
                    <p:sp>
                      <p:nvSpPr>
                        <p:cNvPr id="4052" name="Rounded Rectangle 4051"/>
                        <p:cNvSpPr/>
                        <p:nvPr/>
                      </p:nvSpPr>
                      <p:spPr>
                        <a:xfrm>
                          <a:off x="4170589" y="4269046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053" name="Rounded Rectangle 4052"/>
                        <p:cNvSpPr/>
                        <p:nvPr/>
                      </p:nvSpPr>
                      <p:spPr>
                        <a:xfrm>
                          <a:off x="4310236" y="4279585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008" name="Group 4007"/>
                    <p:cNvGrpSpPr/>
                    <p:nvPr/>
                  </p:nvGrpSpPr>
                  <p:grpSpPr>
                    <a:xfrm>
                      <a:off x="4169725" y="2674096"/>
                      <a:ext cx="1013449" cy="3441161"/>
                      <a:chOff x="4169725" y="2674096"/>
                      <a:chExt cx="1013449" cy="3441161"/>
                    </a:xfrm>
                  </p:grpSpPr>
                  <p:cxnSp>
                    <p:nvCxnSpPr>
                      <p:cNvPr id="4009" name="Elbow Connector 4008"/>
                      <p:cNvCxnSpPr/>
                      <p:nvPr/>
                    </p:nvCxnSpPr>
                    <p:spPr>
                      <a:xfrm flipV="1">
                        <a:off x="4723269" y="4415810"/>
                        <a:ext cx="221607" cy="97576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10" name="Elbow Connector 4009"/>
                      <p:cNvCxnSpPr/>
                      <p:nvPr/>
                    </p:nvCxnSpPr>
                    <p:spPr>
                      <a:xfrm rot="10800000">
                        <a:off x="4440561" y="4418823"/>
                        <a:ext cx="207609" cy="93634"/>
                      </a:xfrm>
                      <a:prstGeom prst="bentConnector3">
                        <a:avLst>
                          <a:gd name="adj1" fmla="val 56554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11" name="Straight Connector 4010"/>
                      <p:cNvCxnSpPr/>
                      <p:nvPr/>
                    </p:nvCxnSpPr>
                    <p:spPr>
                      <a:xfrm flipV="1">
                        <a:off x="4674744" y="5475177"/>
                        <a:ext cx="0" cy="64008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lumMod val="50000"/>
                              </a:srgbClr>
                            </a:gs>
                            <a:gs pos="50000">
                              <a:srgbClr val="4F81BD">
                                <a:lumMod val="60000"/>
                                <a:lumOff val="4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12" name="Elbow Connector 4011"/>
                      <p:cNvCxnSpPr/>
                      <p:nvPr/>
                    </p:nvCxnSpPr>
                    <p:spPr>
                      <a:xfrm rot="10800000">
                        <a:off x="4551736" y="4912969"/>
                        <a:ext cx="263327" cy="171914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13" name="Straight Connector 4012"/>
                      <p:cNvCxnSpPr/>
                      <p:nvPr/>
                    </p:nvCxnSpPr>
                    <p:spPr>
                      <a:xfrm flipV="1">
                        <a:off x="4932427" y="2771508"/>
                        <a:ext cx="17921" cy="165835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4014" name="Straight Connector 4013"/>
                      <p:cNvCxnSpPr/>
                      <p:nvPr/>
                    </p:nvCxnSpPr>
                    <p:spPr>
                      <a:xfrm flipV="1">
                        <a:off x="4436484" y="2765555"/>
                        <a:ext cx="22013" cy="1664303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grpSp>
                    <p:nvGrpSpPr>
                      <p:cNvPr id="4015" name="Group 4014"/>
                      <p:cNvGrpSpPr/>
                      <p:nvPr/>
                    </p:nvGrpSpPr>
                    <p:grpSpPr>
                      <a:xfrm>
                        <a:off x="4169725" y="4508736"/>
                        <a:ext cx="1013449" cy="969872"/>
                        <a:chOff x="4169725" y="4508736"/>
                        <a:chExt cx="1008689" cy="969872"/>
                      </a:xfrm>
                    </p:grpSpPr>
                    <p:grpSp>
                      <p:nvGrpSpPr>
                        <p:cNvPr id="4018" name="Group 4017"/>
                        <p:cNvGrpSpPr/>
                        <p:nvPr/>
                      </p:nvGrpSpPr>
                      <p:grpSpPr>
                        <a:xfrm>
                          <a:off x="4170654" y="4508736"/>
                          <a:ext cx="1007760" cy="73152"/>
                          <a:chOff x="4170654" y="4508736"/>
                          <a:chExt cx="1010815" cy="73152"/>
                        </a:xfrm>
                      </p:grpSpPr>
                      <p:sp>
                        <p:nvSpPr>
                          <p:cNvPr id="4040" name="Rounded Rectangle 4039"/>
                          <p:cNvSpPr/>
                          <p:nvPr/>
                        </p:nvSpPr>
                        <p:spPr>
                          <a:xfrm>
                            <a:off x="4170654" y="450873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41" name="Rounded Rectangle 4040"/>
                          <p:cNvSpPr/>
                          <p:nvPr/>
                        </p:nvSpPr>
                        <p:spPr>
                          <a:xfrm>
                            <a:off x="4310301" y="451927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19" name="Group 4018"/>
                        <p:cNvGrpSpPr/>
                        <p:nvPr/>
                      </p:nvGrpSpPr>
                      <p:grpSpPr>
                        <a:xfrm>
                          <a:off x="4169725" y="4618691"/>
                          <a:ext cx="1008689" cy="73152"/>
                          <a:chOff x="4169725" y="4618691"/>
                          <a:chExt cx="1010815" cy="73152"/>
                        </a:xfrm>
                      </p:grpSpPr>
                      <p:sp>
                        <p:nvSpPr>
                          <p:cNvPr id="4038" name="Rounded Rectangle 4037"/>
                          <p:cNvSpPr/>
                          <p:nvPr/>
                        </p:nvSpPr>
                        <p:spPr>
                          <a:xfrm>
                            <a:off x="4169725" y="4618691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39" name="Rounded Rectangle 4038"/>
                          <p:cNvSpPr/>
                          <p:nvPr/>
                        </p:nvSpPr>
                        <p:spPr>
                          <a:xfrm>
                            <a:off x="4309372" y="4629230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20" name="Group 4019"/>
                        <p:cNvGrpSpPr/>
                        <p:nvPr/>
                      </p:nvGrpSpPr>
                      <p:grpSpPr>
                        <a:xfrm>
                          <a:off x="4169725" y="4728646"/>
                          <a:ext cx="1008689" cy="73152"/>
                          <a:chOff x="4169725" y="4728646"/>
                          <a:chExt cx="1010815" cy="73152"/>
                        </a:xfrm>
                      </p:grpSpPr>
                      <p:sp>
                        <p:nvSpPr>
                          <p:cNvPr id="4036" name="Rounded Rectangle 4035"/>
                          <p:cNvSpPr/>
                          <p:nvPr/>
                        </p:nvSpPr>
                        <p:spPr>
                          <a:xfrm>
                            <a:off x="4169725" y="472864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37" name="Rounded Rectangle 4036"/>
                          <p:cNvSpPr/>
                          <p:nvPr/>
                        </p:nvSpPr>
                        <p:spPr>
                          <a:xfrm>
                            <a:off x="4309372" y="473918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21" name="Group 4020"/>
                        <p:cNvGrpSpPr/>
                        <p:nvPr/>
                      </p:nvGrpSpPr>
                      <p:grpSpPr>
                        <a:xfrm>
                          <a:off x="4169725" y="4838602"/>
                          <a:ext cx="1008689" cy="73152"/>
                          <a:chOff x="4169725" y="4838602"/>
                          <a:chExt cx="1010815" cy="73152"/>
                        </a:xfrm>
                      </p:grpSpPr>
                      <p:sp>
                        <p:nvSpPr>
                          <p:cNvPr id="4034" name="Rounded Rectangle 4033"/>
                          <p:cNvSpPr/>
                          <p:nvPr/>
                        </p:nvSpPr>
                        <p:spPr>
                          <a:xfrm>
                            <a:off x="4169725" y="4838602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35" name="Rounded Rectangle 4034"/>
                          <p:cNvSpPr/>
                          <p:nvPr/>
                        </p:nvSpPr>
                        <p:spPr>
                          <a:xfrm>
                            <a:off x="4309372" y="4849141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22" name="Group 4021"/>
                        <p:cNvGrpSpPr/>
                        <p:nvPr/>
                      </p:nvGrpSpPr>
                      <p:grpSpPr>
                        <a:xfrm>
                          <a:off x="4170654" y="5080236"/>
                          <a:ext cx="1007760" cy="73152"/>
                          <a:chOff x="4170654" y="5080236"/>
                          <a:chExt cx="1010815" cy="73152"/>
                        </a:xfrm>
                      </p:grpSpPr>
                      <p:sp>
                        <p:nvSpPr>
                          <p:cNvPr id="4032" name="Rounded Rectangle 4031"/>
                          <p:cNvSpPr/>
                          <p:nvPr/>
                        </p:nvSpPr>
                        <p:spPr>
                          <a:xfrm>
                            <a:off x="4170654" y="508023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33" name="Rounded Rectangle 4032"/>
                          <p:cNvSpPr/>
                          <p:nvPr/>
                        </p:nvSpPr>
                        <p:spPr>
                          <a:xfrm>
                            <a:off x="4310301" y="509077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23" name="Group 4022"/>
                        <p:cNvGrpSpPr/>
                        <p:nvPr/>
                      </p:nvGrpSpPr>
                      <p:grpSpPr>
                        <a:xfrm>
                          <a:off x="4169725" y="5188643"/>
                          <a:ext cx="1008689" cy="73152"/>
                          <a:chOff x="4169725" y="5188643"/>
                          <a:chExt cx="1010815" cy="73152"/>
                        </a:xfrm>
                      </p:grpSpPr>
                      <p:sp>
                        <p:nvSpPr>
                          <p:cNvPr id="4030" name="Rounded Rectangle 4029"/>
                          <p:cNvSpPr/>
                          <p:nvPr/>
                        </p:nvSpPr>
                        <p:spPr>
                          <a:xfrm>
                            <a:off x="4169725" y="5188643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31" name="Rounded Rectangle 4030"/>
                          <p:cNvSpPr/>
                          <p:nvPr/>
                        </p:nvSpPr>
                        <p:spPr>
                          <a:xfrm>
                            <a:off x="4309372" y="5199182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24" name="Group 4023"/>
                        <p:cNvGrpSpPr/>
                        <p:nvPr/>
                      </p:nvGrpSpPr>
                      <p:grpSpPr>
                        <a:xfrm>
                          <a:off x="4169725" y="5297050"/>
                          <a:ext cx="1008689" cy="73152"/>
                          <a:chOff x="4169725" y="5297050"/>
                          <a:chExt cx="1010815" cy="73152"/>
                        </a:xfrm>
                      </p:grpSpPr>
                      <p:sp>
                        <p:nvSpPr>
                          <p:cNvPr id="4028" name="Rounded Rectangle 4027"/>
                          <p:cNvSpPr/>
                          <p:nvPr/>
                        </p:nvSpPr>
                        <p:spPr>
                          <a:xfrm>
                            <a:off x="4169725" y="5297050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29" name="Rounded Rectangle 4028"/>
                          <p:cNvSpPr/>
                          <p:nvPr/>
                        </p:nvSpPr>
                        <p:spPr>
                          <a:xfrm>
                            <a:off x="4309372" y="5307589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025" name="Group 4024"/>
                        <p:cNvGrpSpPr/>
                        <p:nvPr/>
                      </p:nvGrpSpPr>
                      <p:grpSpPr>
                        <a:xfrm>
                          <a:off x="4169725" y="5405456"/>
                          <a:ext cx="1008689" cy="73152"/>
                          <a:chOff x="4169725" y="5405456"/>
                          <a:chExt cx="1010815" cy="73152"/>
                        </a:xfrm>
                      </p:grpSpPr>
                      <p:sp>
                        <p:nvSpPr>
                          <p:cNvPr id="4026" name="Rounded Rectangle 4025"/>
                          <p:cNvSpPr/>
                          <p:nvPr/>
                        </p:nvSpPr>
                        <p:spPr>
                          <a:xfrm>
                            <a:off x="4169725" y="540545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4027" name="Rounded Rectangle 4026"/>
                          <p:cNvSpPr/>
                          <p:nvPr/>
                        </p:nvSpPr>
                        <p:spPr>
                          <a:xfrm>
                            <a:off x="4309372" y="541599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4016" name="Straight Connector 4015"/>
                      <p:cNvCxnSpPr/>
                      <p:nvPr/>
                    </p:nvCxnSpPr>
                    <p:spPr>
                      <a:xfrm flipH="1">
                        <a:off x="4457956" y="2775421"/>
                        <a:ext cx="494224" cy="0"/>
                      </a:xfrm>
                      <a:prstGeom prst="line">
                        <a:avLst/>
                      </a:prstGeom>
                      <a:noFill/>
                      <a:ln w="22225" cap="rnd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lumMod val="20000"/>
                                <a:lumOff val="8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sp>
                    <p:nvSpPr>
                      <p:cNvPr id="4017" name="Arc 4016"/>
                      <p:cNvSpPr/>
                      <p:nvPr/>
                    </p:nvSpPr>
                    <p:spPr>
                      <a:xfrm>
                        <a:off x="4515798" y="2674096"/>
                        <a:ext cx="180474" cy="175461"/>
                      </a:xfrm>
                      <a:prstGeom prst="arc">
                        <a:avLst>
                          <a:gd name="adj1" fmla="val 17837973"/>
                          <a:gd name="adj2" fmla="val 0"/>
                        </a:avLst>
                      </a:prstGeom>
                      <a:noFill/>
                      <a:ln w="22225" cap="rnd" cmpd="sng" algn="ctr">
                        <a:gradFill flip="none" rotWithShape="1">
                          <a:gsLst>
                            <a:gs pos="0">
                              <a:srgbClr val="4F81BD">
                                <a:lumMod val="75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8100000" scaled="1"/>
                          <a:tileRect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Text" lastClr="000000"/>
                          </a:solidFill>
                          <a:latin typeface="Calibri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724" name="Group 3723"/>
                <p:cNvGrpSpPr/>
                <p:nvPr/>
              </p:nvGrpSpPr>
              <p:grpSpPr>
                <a:xfrm>
                  <a:off x="3936275" y="2713199"/>
                  <a:ext cx="1457097" cy="3478258"/>
                  <a:chOff x="3936275" y="2713199"/>
                  <a:chExt cx="1456144" cy="3478258"/>
                </a:xfrm>
              </p:grpSpPr>
              <p:grpSp>
                <p:nvGrpSpPr>
                  <p:cNvPr id="3889" name="Group 3888"/>
                  <p:cNvGrpSpPr/>
                  <p:nvPr/>
                </p:nvGrpSpPr>
                <p:grpSpPr>
                  <a:xfrm>
                    <a:off x="3969359" y="2713199"/>
                    <a:ext cx="1423060" cy="3441161"/>
                    <a:chOff x="3969359" y="2713199"/>
                    <a:chExt cx="1427404" cy="3441161"/>
                  </a:xfrm>
                </p:grpSpPr>
                <p:grpSp>
                  <p:nvGrpSpPr>
                    <p:cNvPr id="3948" name="Group 3947"/>
                    <p:cNvGrpSpPr/>
                    <p:nvPr/>
                  </p:nvGrpSpPr>
                  <p:grpSpPr>
                    <a:xfrm>
                      <a:off x="3969359" y="3459675"/>
                      <a:ext cx="1427404" cy="993391"/>
                      <a:chOff x="3969359" y="3459675"/>
                      <a:chExt cx="1425906" cy="993391"/>
                    </a:xfrm>
                  </p:grpSpPr>
                  <p:cxnSp>
                    <p:nvCxnSpPr>
                      <p:cNvPr id="3983" name="Straight Connector 3982"/>
                      <p:cNvCxnSpPr/>
                      <p:nvPr/>
                    </p:nvCxnSpPr>
                    <p:spPr>
                      <a:xfrm>
                        <a:off x="5078396" y="3928639"/>
                        <a:ext cx="316869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F6699"/>
                            </a:gs>
                            <a:gs pos="50000">
                              <a:srgbClr val="FF99CC"/>
                            </a:gs>
                            <a:gs pos="100000">
                              <a:srgbClr val="FFCCFF"/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984" name="Straight Connector 747"/>
                      <p:cNvCxnSpPr/>
                      <p:nvPr/>
                    </p:nvCxnSpPr>
                    <p:spPr>
                      <a:xfrm flipV="1">
                        <a:off x="5078396" y="3459675"/>
                        <a:ext cx="316869" cy="166342"/>
                      </a:xfrm>
                      <a:prstGeom prst="bentConnector3">
                        <a:avLst>
                          <a:gd name="adj1" fmla="val 99998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F0000"/>
                            </a:gs>
                            <a:gs pos="50000">
                              <a:srgbClr val="FF99CC"/>
                            </a:gs>
                            <a:gs pos="100000">
                              <a:srgbClr val="FF6699"/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985" name="Straight Connector 3984"/>
                      <p:cNvCxnSpPr/>
                      <p:nvPr/>
                    </p:nvCxnSpPr>
                    <p:spPr>
                      <a:xfrm>
                        <a:off x="5078396" y="4081356"/>
                        <a:ext cx="316869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79646">
                                <a:lumMod val="50000"/>
                              </a:srgbClr>
                            </a:gs>
                            <a:gs pos="50000">
                              <a:srgbClr val="F79646">
                                <a:lumMod val="75000"/>
                              </a:srgbClr>
                            </a:gs>
                            <a:gs pos="100000">
                              <a:srgbClr val="F79646">
                                <a:lumMod val="40000"/>
                                <a:lumOff val="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986" name="Elbow Connector 3985"/>
                      <p:cNvCxnSpPr/>
                      <p:nvPr/>
                    </p:nvCxnSpPr>
                    <p:spPr>
                      <a:xfrm flipV="1">
                        <a:off x="3969359" y="4378722"/>
                        <a:ext cx="365799" cy="74344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79646">
                                <a:lumMod val="50000"/>
                              </a:srgbClr>
                            </a:gs>
                            <a:gs pos="61000">
                              <a:srgbClr val="F79646">
                                <a:lumMod val="40000"/>
                                <a:lumOff val="60000"/>
                              </a:srgbClr>
                            </a:gs>
                            <a:gs pos="100000">
                              <a:srgbClr val="F79646">
                                <a:lumMod val="20000"/>
                                <a:lumOff val="8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grpSp>
                    <p:nvGrpSpPr>
                      <p:cNvPr id="3987" name="Group 3986"/>
                      <p:cNvGrpSpPr/>
                      <p:nvPr/>
                    </p:nvGrpSpPr>
                    <p:grpSpPr>
                      <a:xfrm>
                        <a:off x="4139100" y="3629624"/>
                        <a:ext cx="1010124" cy="73152"/>
                        <a:chOff x="4139100" y="3629624"/>
                        <a:chExt cx="1010815" cy="73152"/>
                      </a:xfrm>
                    </p:grpSpPr>
                    <p:sp>
                      <p:nvSpPr>
                        <p:cNvPr id="4003" name="Rounded Rectangle 4002"/>
                        <p:cNvSpPr/>
                        <p:nvPr/>
                      </p:nvSpPr>
                      <p:spPr>
                        <a:xfrm>
                          <a:off x="4139100" y="3629624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004" name="Rounded Rectangle 4003"/>
                        <p:cNvSpPr/>
                        <p:nvPr/>
                      </p:nvSpPr>
                      <p:spPr>
                        <a:xfrm>
                          <a:off x="4278747" y="3640163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988" name="Group 3987"/>
                      <p:cNvGrpSpPr/>
                      <p:nvPr/>
                    </p:nvGrpSpPr>
                    <p:grpSpPr>
                      <a:xfrm>
                        <a:off x="4137631" y="3741128"/>
                        <a:ext cx="1011593" cy="73152"/>
                        <a:chOff x="4137631" y="3741128"/>
                        <a:chExt cx="1010815" cy="73152"/>
                      </a:xfrm>
                    </p:grpSpPr>
                    <p:sp>
                      <p:nvSpPr>
                        <p:cNvPr id="4001" name="Rounded Rectangle 4000"/>
                        <p:cNvSpPr/>
                        <p:nvPr/>
                      </p:nvSpPr>
                      <p:spPr>
                        <a:xfrm>
                          <a:off x="4137631" y="3741128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002" name="Rounded Rectangle 4001"/>
                        <p:cNvSpPr/>
                        <p:nvPr/>
                      </p:nvSpPr>
                      <p:spPr>
                        <a:xfrm>
                          <a:off x="4277278" y="3751667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989" name="Group 3988"/>
                      <p:cNvGrpSpPr/>
                      <p:nvPr/>
                    </p:nvGrpSpPr>
                    <p:grpSpPr>
                      <a:xfrm>
                        <a:off x="4137631" y="3852632"/>
                        <a:ext cx="1011593" cy="73152"/>
                        <a:chOff x="4137631" y="3852632"/>
                        <a:chExt cx="1010815" cy="73152"/>
                      </a:xfrm>
                    </p:grpSpPr>
                    <p:sp>
                      <p:nvSpPr>
                        <p:cNvPr id="3999" name="Rounded Rectangle 3998"/>
                        <p:cNvSpPr/>
                        <p:nvPr/>
                      </p:nvSpPr>
                      <p:spPr>
                        <a:xfrm>
                          <a:off x="4137631" y="3852632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4000" name="Rounded Rectangle 3999"/>
                        <p:cNvSpPr/>
                        <p:nvPr/>
                      </p:nvSpPr>
                      <p:spPr>
                        <a:xfrm>
                          <a:off x="4277278" y="3863171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990" name="Group 3989"/>
                      <p:cNvGrpSpPr/>
                      <p:nvPr/>
                    </p:nvGrpSpPr>
                    <p:grpSpPr>
                      <a:xfrm>
                        <a:off x="4138562" y="4085141"/>
                        <a:ext cx="1010661" cy="73152"/>
                        <a:chOff x="4138562" y="4085141"/>
                        <a:chExt cx="1010815" cy="73152"/>
                      </a:xfrm>
                    </p:grpSpPr>
                    <p:sp>
                      <p:nvSpPr>
                        <p:cNvPr id="3997" name="Rounded Rectangle 3996"/>
                        <p:cNvSpPr/>
                        <p:nvPr/>
                      </p:nvSpPr>
                      <p:spPr>
                        <a:xfrm>
                          <a:off x="4138562" y="4085141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998" name="Rounded Rectangle 3997"/>
                        <p:cNvSpPr/>
                        <p:nvPr/>
                      </p:nvSpPr>
                      <p:spPr>
                        <a:xfrm>
                          <a:off x="4278209" y="4095680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991" name="Group 3990"/>
                      <p:cNvGrpSpPr/>
                      <p:nvPr/>
                    </p:nvGrpSpPr>
                    <p:grpSpPr>
                      <a:xfrm>
                        <a:off x="4139100" y="4196645"/>
                        <a:ext cx="1010124" cy="73152"/>
                        <a:chOff x="4139100" y="4196645"/>
                        <a:chExt cx="1010815" cy="73152"/>
                      </a:xfrm>
                    </p:grpSpPr>
                    <p:sp>
                      <p:nvSpPr>
                        <p:cNvPr id="3995" name="Rounded Rectangle 3994"/>
                        <p:cNvSpPr/>
                        <p:nvPr/>
                      </p:nvSpPr>
                      <p:spPr>
                        <a:xfrm>
                          <a:off x="4139100" y="4196645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996" name="Rounded Rectangle 3995"/>
                        <p:cNvSpPr/>
                        <p:nvPr/>
                      </p:nvSpPr>
                      <p:spPr>
                        <a:xfrm>
                          <a:off x="4278747" y="4207184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992" name="Group 3991"/>
                      <p:cNvGrpSpPr/>
                      <p:nvPr/>
                    </p:nvGrpSpPr>
                    <p:grpSpPr>
                      <a:xfrm>
                        <a:off x="4139100" y="4308149"/>
                        <a:ext cx="1010124" cy="73152"/>
                        <a:chOff x="4139100" y="4308149"/>
                        <a:chExt cx="1010815" cy="73152"/>
                      </a:xfrm>
                    </p:grpSpPr>
                    <p:sp>
                      <p:nvSpPr>
                        <p:cNvPr id="3993" name="Rounded Rectangle 3992"/>
                        <p:cNvSpPr/>
                        <p:nvPr/>
                      </p:nvSpPr>
                      <p:spPr>
                        <a:xfrm>
                          <a:off x="4139100" y="4308149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994" name="Rounded Rectangle 3993"/>
                        <p:cNvSpPr/>
                        <p:nvPr/>
                      </p:nvSpPr>
                      <p:spPr>
                        <a:xfrm>
                          <a:off x="4278747" y="4318688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949" name="Group 3948"/>
                    <p:cNvGrpSpPr/>
                    <p:nvPr/>
                  </p:nvGrpSpPr>
                  <p:grpSpPr>
                    <a:xfrm>
                      <a:off x="4138234" y="2713199"/>
                      <a:ext cx="1013449" cy="3441161"/>
                      <a:chOff x="4138234" y="2713199"/>
                      <a:chExt cx="1013449" cy="3441161"/>
                    </a:xfrm>
                  </p:grpSpPr>
                  <p:cxnSp>
                    <p:nvCxnSpPr>
                      <p:cNvPr id="3950" name="Elbow Connector 3949"/>
                      <p:cNvCxnSpPr/>
                      <p:nvPr/>
                    </p:nvCxnSpPr>
                    <p:spPr>
                      <a:xfrm flipV="1">
                        <a:off x="4691778" y="4454913"/>
                        <a:ext cx="221607" cy="97576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951" name="Elbow Connector 3950"/>
                      <p:cNvCxnSpPr/>
                      <p:nvPr/>
                    </p:nvCxnSpPr>
                    <p:spPr>
                      <a:xfrm rot="10800000">
                        <a:off x="4409070" y="4457926"/>
                        <a:ext cx="207609" cy="93634"/>
                      </a:xfrm>
                      <a:prstGeom prst="bentConnector3">
                        <a:avLst>
                          <a:gd name="adj1" fmla="val 56554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952" name="Straight Connector 3951"/>
                      <p:cNvCxnSpPr/>
                      <p:nvPr/>
                    </p:nvCxnSpPr>
                    <p:spPr>
                      <a:xfrm flipV="1">
                        <a:off x="4643253" y="5514280"/>
                        <a:ext cx="0" cy="64008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lumMod val="50000"/>
                              </a:srgbClr>
                            </a:gs>
                            <a:gs pos="50000">
                              <a:srgbClr val="4F81BD">
                                <a:lumMod val="60000"/>
                                <a:lumOff val="4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953" name="Elbow Connector 3952"/>
                      <p:cNvCxnSpPr/>
                      <p:nvPr/>
                    </p:nvCxnSpPr>
                    <p:spPr>
                      <a:xfrm rot="10800000">
                        <a:off x="4520245" y="4952072"/>
                        <a:ext cx="263327" cy="171914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954" name="Straight Connector 3953"/>
                      <p:cNvCxnSpPr/>
                      <p:nvPr/>
                    </p:nvCxnSpPr>
                    <p:spPr>
                      <a:xfrm flipV="1">
                        <a:off x="4900936" y="2810611"/>
                        <a:ext cx="17921" cy="165835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955" name="Straight Connector 3954"/>
                      <p:cNvCxnSpPr/>
                      <p:nvPr/>
                    </p:nvCxnSpPr>
                    <p:spPr>
                      <a:xfrm flipV="1">
                        <a:off x="4404993" y="2804658"/>
                        <a:ext cx="22013" cy="1664303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grpSp>
                    <p:nvGrpSpPr>
                      <p:cNvPr id="3956" name="Group 3955"/>
                      <p:cNvGrpSpPr/>
                      <p:nvPr/>
                    </p:nvGrpSpPr>
                    <p:grpSpPr>
                      <a:xfrm>
                        <a:off x="4138234" y="4547839"/>
                        <a:ext cx="1013449" cy="969872"/>
                        <a:chOff x="4138234" y="4547839"/>
                        <a:chExt cx="1008689" cy="969872"/>
                      </a:xfrm>
                    </p:grpSpPr>
                    <p:grpSp>
                      <p:nvGrpSpPr>
                        <p:cNvPr id="3959" name="Group 3958"/>
                        <p:cNvGrpSpPr/>
                        <p:nvPr/>
                      </p:nvGrpSpPr>
                      <p:grpSpPr>
                        <a:xfrm>
                          <a:off x="4139163" y="4547839"/>
                          <a:ext cx="1007760" cy="73152"/>
                          <a:chOff x="4139163" y="4547839"/>
                          <a:chExt cx="1010815" cy="73152"/>
                        </a:xfrm>
                      </p:grpSpPr>
                      <p:sp>
                        <p:nvSpPr>
                          <p:cNvPr id="3981" name="Rounded Rectangle 3980"/>
                          <p:cNvSpPr/>
                          <p:nvPr/>
                        </p:nvSpPr>
                        <p:spPr>
                          <a:xfrm>
                            <a:off x="4139163" y="4547839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82" name="Rounded Rectangle 3981"/>
                          <p:cNvSpPr/>
                          <p:nvPr/>
                        </p:nvSpPr>
                        <p:spPr>
                          <a:xfrm>
                            <a:off x="4278810" y="4558378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60" name="Group 3959"/>
                        <p:cNvGrpSpPr/>
                        <p:nvPr/>
                      </p:nvGrpSpPr>
                      <p:grpSpPr>
                        <a:xfrm>
                          <a:off x="4138234" y="4657794"/>
                          <a:ext cx="1008689" cy="73152"/>
                          <a:chOff x="4138234" y="4657794"/>
                          <a:chExt cx="1010815" cy="73152"/>
                        </a:xfrm>
                      </p:grpSpPr>
                      <p:sp>
                        <p:nvSpPr>
                          <p:cNvPr id="3979" name="Rounded Rectangle 3978"/>
                          <p:cNvSpPr/>
                          <p:nvPr/>
                        </p:nvSpPr>
                        <p:spPr>
                          <a:xfrm>
                            <a:off x="4138234" y="4657794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80" name="Rounded Rectangle 3979"/>
                          <p:cNvSpPr/>
                          <p:nvPr/>
                        </p:nvSpPr>
                        <p:spPr>
                          <a:xfrm>
                            <a:off x="4277881" y="4668333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61" name="Group 3960"/>
                        <p:cNvGrpSpPr/>
                        <p:nvPr/>
                      </p:nvGrpSpPr>
                      <p:grpSpPr>
                        <a:xfrm>
                          <a:off x="4138234" y="4767749"/>
                          <a:ext cx="1008689" cy="73152"/>
                          <a:chOff x="4138234" y="4767749"/>
                          <a:chExt cx="1010815" cy="73152"/>
                        </a:xfrm>
                      </p:grpSpPr>
                      <p:sp>
                        <p:nvSpPr>
                          <p:cNvPr id="3977" name="Rounded Rectangle 3976"/>
                          <p:cNvSpPr/>
                          <p:nvPr/>
                        </p:nvSpPr>
                        <p:spPr>
                          <a:xfrm>
                            <a:off x="4138234" y="4767749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78" name="Rounded Rectangle 3977"/>
                          <p:cNvSpPr/>
                          <p:nvPr/>
                        </p:nvSpPr>
                        <p:spPr>
                          <a:xfrm>
                            <a:off x="4277881" y="4778288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62" name="Group 3961"/>
                        <p:cNvGrpSpPr/>
                        <p:nvPr/>
                      </p:nvGrpSpPr>
                      <p:grpSpPr>
                        <a:xfrm>
                          <a:off x="4138234" y="4877705"/>
                          <a:ext cx="1008689" cy="73152"/>
                          <a:chOff x="4138234" y="4877705"/>
                          <a:chExt cx="1010815" cy="73152"/>
                        </a:xfrm>
                      </p:grpSpPr>
                      <p:sp>
                        <p:nvSpPr>
                          <p:cNvPr id="3975" name="Rounded Rectangle 3974"/>
                          <p:cNvSpPr/>
                          <p:nvPr/>
                        </p:nvSpPr>
                        <p:spPr>
                          <a:xfrm>
                            <a:off x="4138234" y="4877705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76" name="Rounded Rectangle 3975"/>
                          <p:cNvSpPr/>
                          <p:nvPr/>
                        </p:nvSpPr>
                        <p:spPr>
                          <a:xfrm>
                            <a:off x="4277881" y="4888244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63" name="Group 3962"/>
                        <p:cNvGrpSpPr/>
                        <p:nvPr/>
                      </p:nvGrpSpPr>
                      <p:grpSpPr>
                        <a:xfrm>
                          <a:off x="4139163" y="5119339"/>
                          <a:ext cx="1007760" cy="73152"/>
                          <a:chOff x="4139163" y="5119339"/>
                          <a:chExt cx="1010815" cy="73152"/>
                        </a:xfrm>
                      </p:grpSpPr>
                      <p:sp>
                        <p:nvSpPr>
                          <p:cNvPr id="3973" name="Rounded Rectangle 3972"/>
                          <p:cNvSpPr/>
                          <p:nvPr/>
                        </p:nvSpPr>
                        <p:spPr>
                          <a:xfrm>
                            <a:off x="4139163" y="5119339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74" name="Rounded Rectangle 3973"/>
                          <p:cNvSpPr/>
                          <p:nvPr/>
                        </p:nvSpPr>
                        <p:spPr>
                          <a:xfrm>
                            <a:off x="4278810" y="5129878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64" name="Group 3963"/>
                        <p:cNvGrpSpPr/>
                        <p:nvPr/>
                      </p:nvGrpSpPr>
                      <p:grpSpPr>
                        <a:xfrm>
                          <a:off x="4138234" y="5227746"/>
                          <a:ext cx="1008689" cy="73152"/>
                          <a:chOff x="4138234" y="5227746"/>
                          <a:chExt cx="1010815" cy="73152"/>
                        </a:xfrm>
                      </p:grpSpPr>
                      <p:sp>
                        <p:nvSpPr>
                          <p:cNvPr id="3971" name="Rounded Rectangle 3970"/>
                          <p:cNvSpPr/>
                          <p:nvPr/>
                        </p:nvSpPr>
                        <p:spPr>
                          <a:xfrm>
                            <a:off x="4138234" y="522774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72" name="Rounded Rectangle 3971"/>
                          <p:cNvSpPr/>
                          <p:nvPr/>
                        </p:nvSpPr>
                        <p:spPr>
                          <a:xfrm>
                            <a:off x="4277881" y="523828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65" name="Group 3964"/>
                        <p:cNvGrpSpPr/>
                        <p:nvPr/>
                      </p:nvGrpSpPr>
                      <p:grpSpPr>
                        <a:xfrm>
                          <a:off x="4138234" y="5336153"/>
                          <a:ext cx="1008689" cy="73152"/>
                          <a:chOff x="4138234" y="5336153"/>
                          <a:chExt cx="1010815" cy="73152"/>
                        </a:xfrm>
                      </p:grpSpPr>
                      <p:sp>
                        <p:nvSpPr>
                          <p:cNvPr id="3969" name="Rounded Rectangle 3968"/>
                          <p:cNvSpPr/>
                          <p:nvPr/>
                        </p:nvSpPr>
                        <p:spPr>
                          <a:xfrm>
                            <a:off x="4138234" y="5336153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70" name="Rounded Rectangle 3969"/>
                          <p:cNvSpPr/>
                          <p:nvPr/>
                        </p:nvSpPr>
                        <p:spPr>
                          <a:xfrm>
                            <a:off x="4277881" y="5346692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66" name="Group 3965"/>
                        <p:cNvGrpSpPr/>
                        <p:nvPr/>
                      </p:nvGrpSpPr>
                      <p:grpSpPr>
                        <a:xfrm>
                          <a:off x="4138234" y="5444559"/>
                          <a:ext cx="1008689" cy="73152"/>
                          <a:chOff x="4138234" y="5444559"/>
                          <a:chExt cx="1010815" cy="73152"/>
                        </a:xfrm>
                      </p:grpSpPr>
                      <p:sp>
                        <p:nvSpPr>
                          <p:cNvPr id="3967" name="Rounded Rectangle 3966"/>
                          <p:cNvSpPr/>
                          <p:nvPr/>
                        </p:nvSpPr>
                        <p:spPr>
                          <a:xfrm>
                            <a:off x="4138234" y="5444559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68" name="Rounded Rectangle 3967"/>
                          <p:cNvSpPr/>
                          <p:nvPr/>
                        </p:nvSpPr>
                        <p:spPr>
                          <a:xfrm>
                            <a:off x="4277881" y="5455098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3957" name="Straight Connector 3956"/>
                      <p:cNvCxnSpPr/>
                      <p:nvPr/>
                    </p:nvCxnSpPr>
                    <p:spPr>
                      <a:xfrm flipH="1">
                        <a:off x="4426465" y="2814524"/>
                        <a:ext cx="494224" cy="0"/>
                      </a:xfrm>
                      <a:prstGeom prst="line">
                        <a:avLst/>
                      </a:prstGeom>
                      <a:noFill/>
                      <a:ln w="22225" cap="rnd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lumMod val="20000"/>
                                <a:lumOff val="8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sp>
                    <p:nvSpPr>
                      <p:cNvPr id="3958" name="Arc 3957"/>
                      <p:cNvSpPr/>
                      <p:nvPr/>
                    </p:nvSpPr>
                    <p:spPr>
                      <a:xfrm>
                        <a:off x="4484307" y="2713199"/>
                        <a:ext cx="180474" cy="175461"/>
                      </a:xfrm>
                      <a:prstGeom prst="arc">
                        <a:avLst>
                          <a:gd name="adj1" fmla="val 17837973"/>
                          <a:gd name="adj2" fmla="val 0"/>
                        </a:avLst>
                      </a:prstGeom>
                      <a:noFill/>
                      <a:ln w="22225" cap="rnd" cmpd="sng" algn="ctr">
                        <a:gradFill flip="none" rotWithShape="1">
                          <a:gsLst>
                            <a:gs pos="0">
                              <a:srgbClr val="4F81BD">
                                <a:lumMod val="75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8100000" scaled="1"/>
                          <a:tileRect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Text" lastClr="000000"/>
                          </a:solidFill>
                          <a:latin typeface="Calibri"/>
                        </a:endParaRPr>
                      </a:p>
                    </p:txBody>
                  </p:sp>
                </p:grpSp>
              </p:grpSp>
              <p:grpSp>
                <p:nvGrpSpPr>
                  <p:cNvPr id="3890" name="Group 3889"/>
                  <p:cNvGrpSpPr/>
                  <p:nvPr/>
                </p:nvGrpSpPr>
                <p:grpSpPr>
                  <a:xfrm>
                    <a:off x="3936275" y="2750296"/>
                    <a:ext cx="1423059" cy="3441161"/>
                    <a:chOff x="3936275" y="2750296"/>
                    <a:chExt cx="1427403" cy="3441161"/>
                  </a:xfrm>
                </p:grpSpPr>
                <p:grpSp>
                  <p:nvGrpSpPr>
                    <p:cNvPr id="3891" name="Group 3890"/>
                    <p:cNvGrpSpPr/>
                    <p:nvPr/>
                  </p:nvGrpSpPr>
                  <p:grpSpPr>
                    <a:xfrm>
                      <a:off x="3936275" y="3496772"/>
                      <a:ext cx="1427403" cy="993391"/>
                      <a:chOff x="3936275" y="3496772"/>
                      <a:chExt cx="1425905" cy="993391"/>
                    </a:xfrm>
                  </p:grpSpPr>
                  <p:cxnSp>
                    <p:nvCxnSpPr>
                      <p:cNvPr id="3926" name="Straight Connector 3925"/>
                      <p:cNvCxnSpPr/>
                      <p:nvPr/>
                    </p:nvCxnSpPr>
                    <p:spPr>
                      <a:xfrm>
                        <a:off x="5045311" y="3965736"/>
                        <a:ext cx="316869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F6699"/>
                            </a:gs>
                            <a:gs pos="50000">
                              <a:srgbClr val="FF99CC"/>
                            </a:gs>
                            <a:gs pos="100000">
                              <a:srgbClr val="FFCCFF"/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927" name="Straight Connector 747"/>
                      <p:cNvCxnSpPr/>
                      <p:nvPr/>
                    </p:nvCxnSpPr>
                    <p:spPr>
                      <a:xfrm flipV="1">
                        <a:off x="5045311" y="3496772"/>
                        <a:ext cx="316869" cy="166342"/>
                      </a:xfrm>
                      <a:prstGeom prst="bentConnector3">
                        <a:avLst>
                          <a:gd name="adj1" fmla="val 99998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F0000"/>
                            </a:gs>
                            <a:gs pos="50000">
                              <a:srgbClr val="FF99CC"/>
                            </a:gs>
                            <a:gs pos="100000">
                              <a:srgbClr val="FF6699"/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928" name="Straight Connector 3927"/>
                      <p:cNvCxnSpPr/>
                      <p:nvPr/>
                    </p:nvCxnSpPr>
                    <p:spPr>
                      <a:xfrm>
                        <a:off x="5045311" y="4118453"/>
                        <a:ext cx="316869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79646">
                                <a:lumMod val="50000"/>
                              </a:srgbClr>
                            </a:gs>
                            <a:gs pos="50000">
                              <a:srgbClr val="F79646">
                                <a:lumMod val="75000"/>
                              </a:srgbClr>
                            </a:gs>
                            <a:gs pos="100000">
                              <a:srgbClr val="F79646">
                                <a:lumMod val="40000"/>
                                <a:lumOff val="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929" name="Elbow Connector 3928"/>
                      <p:cNvCxnSpPr/>
                      <p:nvPr/>
                    </p:nvCxnSpPr>
                    <p:spPr>
                      <a:xfrm flipV="1">
                        <a:off x="3936275" y="4415819"/>
                        <a:ext cx="365797" cy="74344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79646">
                                <a:lumMod val="50000"/>
                              </a:srgbClr>
                            </a:gs>
                            <a:gs pos="63000">
                              <a:srgbClr val="F79646">
                                <a:lumMod val="40000"/>
                                <a:lumOff val="60000"/>
                              </a:srgbClr>
                            </a:gs>
                            <a:gs pos="100000">
                              <a:srgbClr val="F79646">
                                <a:lumMod val="20000"/>
                                <a:lumOff val="8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grpSp>
                    <p:nvGrpSpPr>
                      <p:cNvPr id="3930" name="Group 3929"/>
                      <p:cNvGrpSpPr/>
                      <p:nvPr/>
                    </p:nvGrpSpPr>
                    <p:grpSpPr>
                      <a:xfrm>
                        <a:off x="4106015" y="3666721"/>
                        <a:ext cx="1010124" cy="73152"/>
                        <a:chOff x="4106015" y="3666721"/>
                        <a:chExt cx="1010815" cy="73152"/>
                      </a:xfrm>
                    </p:grpSpPr>
                    <p:sp>
                      <p:nvSpPr>
                        <p:cNvPr id="3946" name="Rounded Rectangle 3945"/>
                        <p:cNvSpPr/>
                        <p:nvPr/>
                      </p:nvSpPr>
                      <p:spPr>
                        <a:xfrm>
                          <a:off x="4106015" y="3666721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947" name="Rounded Rectangle 3946"/>
                        <p:cNvSpPr/>
                        <p:nvPr/>
                      </p:nvSpPr>
                      <p:spPr>
                        <a:xfrm>
                          <a:off x="4245662" y="3677260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931" name="Group 3930"/>
                      <p:cNvGrpSpPr/>
                      <p:nvPr/>
                    </p:nvGrpSpPr>
                    <p:grpSpPr>
                      <a:xfrm>
                        <a:off x="4104546" y="3778225"/>
                        <a:ext cx="1011593" cy="73152"/>
                        <a:chOff x="4104546" y="3778225"/>
                        <a:chExt cx="1010815" cy="73152"/>
                      </a:xfrm>
                    </p:grpSpPr>
                    <p:sp>
                      <p:nvSpPr>
                        <p:cNvPr id="3944" name="Rounded Rectangle 3943"/>
                        <p:cNvSpPr/>
                        <p:nvPr/>
                      </p:nvSpPr>
                      <p:spPr>
                        <a:xfrm>
                          <a:off x="4104546" y="3778225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945" name="Rounded Rectangle 3944"/>
                        <p:cNvSpPr/>
                        <p:nvPr/>
                      </p:nvSpPr>
                      <p:spPr>
                        <a:xfrm>
                          <a:off x="4244193" y="3788764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932" name="Group 3931"/>
                      <p:cNvGrpSpPr/>
                      <p:nvPr/>
                    </p:nvGrpSpPr>
                    <p:grpSpPr>
                      <a:xfrm>
                        <a:off x="4104546" y="3889729"/>
                        <a:ext cx="1011593" cy="73152"/>
                        <a:chOff x="4104546" y="3889729"/>
                        <a:chExt cx="1010815" cy="73152"/>
                      </a:xfrm>
                    </p:grpSpPr>
                    <p:sp>
                      <p:nvSpPr>
                        <p:cNvPr id="3942" name="Rounded Rectangle 3941"/>
                        <p:cNvSpPr/>
                        <p:nvPr/>
                      </p:nvSpPr>
                      <p:spPr>
                        <a:xfrm>
                          <a:off x="4104546" y="3889729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943" name="Rounded Rectangle 3942"/>
                        <p:cNvSpPr/>
                        <p:nvPr/>
                      </p:nvSpPr>
                      <p:spPr>
                        <a:xfrm>
                          <a:off x="4244193" y="3900268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933" name="Group 3932"/>
                      <p:cNvGrpSpPr/>
                      <p:nvPr/>
                    </p:nvGrpSpPr>
                    <p:grpSpPr>
                      <a:xfrm>
                        <a:off x="4105477" y="4122238"/>
                        <a:ext cx="1010661" cy="73152"/>
                        <a:chOff x="4105477" y="4122238"/>
                        <a:chExt cx="1010815" cy="73152"/>
                      </a:xfrm>
                    </p:grpSpPr>
                    <p:sp>
                      <p:nvSpPr>
                        <p:cNvPr id="3940" name="Rounded Rectangle 3939"/>
                        <p:cNvSpPr/>
                        <p:nvPr/>
                      </p:nvSpPr>
                      <p:spPr>
                        <a:xfrm>
                          <a:off x="4105477" y="4122238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941" name="Rounded Rectangle 3940"/>
                        <p:cNvSpPr/>
                        <p:nvPr/>
                      </p:nvSpPr>
                      <p:spPr>
                        <a:xfrm>
                          <a:off x="4245124" y="4132777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934" name="Group 3933"/>
                      <p:cNvGrpSpPr/>
                      <p:nvPr/>
                    </p:nvGrpSpPr>
                    <p:grpSpPr>
                      <a:xfrm>
                        <a:off x="4106015" y="4233742"/>
                        <a:ext cx="1010124" cy="73152"/>
                        <a:chOff x="4106015" y="4233742"/>
                        <a:chExt cx="1010815" cy="73152"/>
                      </a:xfrm>
                    </p:grpSpPr>
                    <p:sp>
                      <p:nvSpPr>
                        <p:cNvPr id="3938" name="Rounded Rectangle 3937"/>
                        <p:cNvSpPr/>
                        <p:nvPr/>
                      </p:nvSpPr>
                      <p:spPr>
                        <a:xfrm>
                          <a:off x="4106015" y="4233742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939" name="Rounded Rectangle 3938"/>
                        <p:cNvSpPr/>
                        <p:nvPr/>
                      </p:nvSpPr>
                      <p:spPr>
                        <a:xfrm>
                          <a:off x="4245662" y="4244281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935" name="Group 3934"/>
                      <p:cNvGrpSpPr/>
                      <p:nvPr/>
                    </p:nvGrpSpPr>
                    <p:grpSpPr>
                      <a:xfrm>
                        <a:off x="4106015" y="4345246"/>
                        <a:ext cx="1010124" cy="73152"/>
                        <a:chOff x="4106015" y="4345246"/>
                        <a:chExt cx="1010815" cy="73152"/>
                      </a:xfrm>
                    </p:grpSpPr>
                    <p:sp>
                      <p:nvSpPr>
                        <p:cNvPr id="3936" name="Rounded Rectangle 3935"/>
                        <p:cNvSpPr/>
                        <p:nvPr/>
                      </p:nvSpPr>
                      <p:spPr>
                        <a:xfrm>
                          <a:off x="4106015" y="4345246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937" name="Rounded Rectangle 3936"/>
                        <p:cNvSpPr/>
                        <p:nvPr/>
                      </p:nvSpPr>
                      <p:spPr>
                        <a:xfrm>
                          <a:off x="4245662" y="4355785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892" name="Group 3891"/>
                    <p:cNvGrpSpPr/>
                    <p:nvPr/>
                  </p:nvGrpSpPr>
                  <p:grpSpPr>
                    <a:xfrm>
                      <a:off x="4105149" y="2750296"/>
                      <a:ext cx="1013449" cy="3441161"/>
                      <a:chOff x="4105149" y="2750296"/>
                      <a:chExt cx="1013449" cy="3441161"/>
                    </a:xfrm>
                  </p:grpSpPr>
                  <p:cxnSp>
                    <p:nvCxnSpPr>
                      <p:cNvPr id="3893" name="Elbow Connector 3892"/>
                      <p:cNvCxnSpPr/>
                      <p:nvPr/>
                    </p:nvCxnSpPr>
                    <p:spPr>
                      <a:xfrm flipV="1">
                        <a:off x="4658693" y="4492010"/>
                        <a:ext cx="221607" cy="97576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94" name="Elbow Connector 3893"/>
                      <p:cNvCxnSpPr/>
                      <p:nvPr/>
                    </p:nvCxnSpPr>
                    <p:spPr>
                      <a:xfrm rot="10800000">
                        <a:off x="4375985" y="4495023"/>
                        <a:ext cx="207609" cy="93634"/>
                      </a:xfrm>
                      <a:prstGeom prst="bentConnector3">
                        <a:avLst>
                          <a:gd name="adj1" fmla="val 56554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95" name="Straight Connector 3894"/>
                      <p:cNvCxnSpPr/>
                      <p:nvPr/>
                    </p:nvCxnSpPr>
                    <p:spPr>
                      <a:xfrm flipV="1">
                        <a:off x="4610168" y="5551377"/>
                        <a:ext cx="0" cy="64008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lumMod val="50000"/>
                              </a:srgbClr>
                            </a:gs>
                            <a:gs pos="50000">
                              <a:srgbClr val="4F81BD">
                                <a:lumMod val="60000"/>
                                <a:lumOff val="4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96" name="Elbow Connector 3895"/>
                      <p:cNvCxnSpPr/>
                      <p:nvPr/>
                    </p:nvCxnSpPr>
                    <p:spPr>
                      <a:xfrm rot="10800000">
                        <a:off x="4487160" y="4989169"/>
                        <a:ext cx="263327" cy="171914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97" name="Straight Connector 3896"/>
                      <p:cNvCxnSpPr/>
                      <p:nvPr/>
                    </p:nvCxnSpPr>
                    <p:spPr>
                      <a:xfrm flipV="1">
                        <a:off x="4867851" y="2847708"/>
                        <a:ext cx="17921" cy="165835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98" name="Straight Connector 3897"/>
                      <p:cNvCxnSpPr/>
                      <p:nvPr/>
                    </p:nvCxnSpPr>
                    <p:spPr>
                      <a:xfrm flipV="1">
                        <a:off x="4371908" y="2841755"/>
                        <a:ext cx="22013" cy="1664303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grpSp>
                    <p:nvGrpSpPr>
                      <p:cNvPr id="3899" name="Group 3898"/>
                      <p:cNvGrpSpPr/>
                      <p:nvPr/>
                    </p:nvGrpSpPr>
                    <p:grpSpPr>
                      <a:xfrm>
                        <a:off x="4105149" y="4584936"/>
                        <a:ext cx="1013449" cy="969872"/>
                        <a:chOff x="4105149" y="4584936"/>
                        <a:chExt cx="1008689" cy="969872"/>
                      </a:xfrm>
                    </p:grpSpPr>
                    <p:grpSp>
                      <p:nvGrpSpPr>
                        <p:cNvPr id="3902" name="Group 3901"/>
                        <p:cNvGrpSpPr/>
                        <p:nvPr/>
                      </p:nvGrpSpPr>
                      <p:grpSpPr>
                        <a:xfrm>
                          <a:off x="4106078" y="4584936"/>
                          <a:ext cx="1007760" cy="73152"/>
                          <a:chOff x="4106078" y="4584936"/>
                          <a:chExt cx="1010815" cy="73152"/>
                        </a:xfrm>
                      </p:grpSpPr>
                      <p:sp>
                        <p:nvSpPr>
                          <p:cNvPr id="3924" name="Rounded Rectangle 3923"/>
                          <p:cNvSpPr/>
                          <p:nvPr/>
                        </p:nvSpPr>
                        <p:spPr>
                          <a:xfrm>
                            <a:off x="4106078" y="458493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25" name="Rounded Rectangle 3924"/>
                          <p:cNvSpPr/>
                          <p:nvPr/>
                        </p:nvSpPr>
                        <p:spPr>
                          <a:xfrm>
                            <a:off x="4245725" y="459547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03" name="Group 3902"/>
                        <p:cNvGrpSpPr/>
                        <p:nvPr/>
                      </p:nvGrpSpPr>
                      <p:grpSpPr>
                        <a:xfrm>
                          <a:off x="4105149" y="4694891"/>
                          <a:ext cx="1008689" cy="73152"/>
                          <a:chOff x="4105149" y="4694891"/>
                          <a:chExt cx="1010815" cy="73152"/>
                        </a:xfrm>
                      </p:grpSpPr>
                      <p:sp>
                        <p:nvSpPr>
                          <p:cNvPr id="3922" name="Rounded Rectangle 3921"/>
                          <p:cNvSpPr/>
                          <p:nvPr/>
                        </p:nvSpPr>
                        <p:spPr>
                          <a:xfrm>
                            <a:off x="4105149" y="4694891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23" name="Rounded Rectangle 3922"/>
                          <p:cNvSpPr/>
                          <p:nvPr/>
                        </p:nvSpPr>
                        <p:spPr>
                          <a:xfrm>
                            <a:off x="4244796" y="4705430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04" name="Group 3903"/>
                        <p:cNvGrpSpPr/>
                        <p:nvPr/>
                      </p:nvGrpSpPr>
                      <p:grpSpPr>
                        <a:xfrm>
                          <a:off x="4105149" y="4804846"/>
                          <a:ext cx="1008689" cy="73152"/>
                          <a:chOff x="4105149" y="4804846"/>
                          <a:chExt cx="1010815" cy="73152"/>
                        </a:xfrm>
                      </p:grpSpPr>
                      <p:sp>
                        <p:nvSpPr>
                          <p:cNvPr id="3920" name="Rounded Rectangle 3919"/>
                          <p:cNvSpPr/>
                          <p:nvPr/>
                        </p:nvSpPr>
                        <p:spPr>
                          <a:xfrm>
                            <a:off x="4105149" y="480484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21" name="Rounded Rectangle 3920"/>
                          <p:cNvSpPr/>
                          <p:nvPr/>
                        </p:nvSpPr>
                        <p:spPr>
                          <a:xfrm>
                            <a:off x="4244796" y="481538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05" name="Group 3904"/>
                        <p:cNvGrpSpPr/>
                        <p:nvPr/>
                      </p:nvGrpSpPr>
                      <p:grpSpPr>
                        <a:xfrm>
                          <a:off x="4105149" y="4914802"/>
                          <a:ext cx="1008689" cy="73152"/>
                          <a:chOff x="4105149" y="4914802"/>
                          <a:chExt cx="1010815" cy="73152"/>
                        </a:xfrm>
                      </p:grpSpPr>
                      <p:sp>
                        <p:nvSpPr>
                          <p:cNvPr id="3918" name="Rounded Rectangle 3917"/>
                          <p:cNvSpPr/>
                          <p:nvPr/>
                        </p:nvSpPr>
                        <p:spPr>
                          <a:xfrm>
                            <a:off x="4105149" y="4914802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19" name="Rounded Rectangle 3918"/>
                          <p:cNvSpPr/>
                          <p:nvPr/>
                        </p:nvSpPr>
                        <p:spPr>
                          <a:xfrm>
                            <a:off x="4244796" y="4925341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06" name="Group 3905"/>
                        <p:cNvGrpSpPr/>
                        <p:nvPr/>
                      </p:nvGrpSpPr>
                      <p:grpSpPr>
                        <a:xfrm>
                          <a:off x="4106078" y="5156436"/>
                          <a:ext cx="1007760" cy="73152"/>
                          <a:chOff x="4106078" y="5156436"/>
                          <a:chExt cx="1010815" cy="73152"/>
                        </a:xfrm>
                      </p:grpSpPr>
                      <p:sp>
                        <p:nvSpPr>
                          <p:cNvPr id="3916" name="Rounded Rectangle 3915"/>
                          <p:cNvSpPr/>
                          <p:nvPr/>
                        </p:nvSpPr>
                        <p:spPr>
                          <a:xfrm>
                            <a:off x="4106078" y="515643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17" name="Rounded Rectangle 3916"/>
                          <p:cNvSpPr/>
                          <p:nvPr/>
                        </p:nvSpPr>
                        <p:spPr>
                          <a:xfrm>
                            <a:off x="4245725" y="516697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07" name="Group 3906"/>
                        <p:cNvGrpSpPr/>
                        <p:nvPr/>
                      </p:nvGrpSpPr>
                      <p:grpSpPr>
                        <a:xfrm>
                          <a:off x="4105149" y="5264843"/>
                          <a:ext cx="1008689" cy="73152"/>
                          <a:chOff x="4105149" y="5264843"/>
                          <a:chExt cx="1010815" cy="73152"/>
                        </a:xfrm>
                      </p:grpSpPr>
                      <p:sp>
                        <p:nvSpPr>
                          <p:cNvPr id="3914" name="Rounded Rectangle 3913"/>
                          <p:cNvSpPr/>
                          <p:nvPr/>
                        </p:nvSpPr>
                        <p:spPr>
                          <a:xfrm>
                            <a:off x="4105149" y="5264843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15" name="Rounded Rectangle 3914"/>
                          <p:cNvSpPr/>
                          <p:nvPr/>
                        </p:nvSpPr>
                        <p:spPr>
                          <a:xfrm>
                            <a:off x="4244796" y="5275382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08" name="Group 3907"/>
                        <p:cNvGrpSpPr/>
                        <p:nvPr/>
                      </p:nvGrpSpPr>
                      <p:grpSpPr>
                        <a:xfrm>
                          <a:off x="4105149" y="5373250"/>
                          <a:ext cx="1008689" cy="73152"/>
                          <a:chOff x="4105149" y="5373250"/>
                          <a:chExt cx="1010815" cy="73152"/>
                        </a:xfrm>
                      </p:grpSpPr>
                      <p:sp>
                        <p:nvSpPr>
                          <p:cNvPr id="3912" name="Rounded Rectangle 3911"/>
                          <p:cNvSpPr/>
                          <p:nvPr/>
                        </p:nvSpPr>
                        <p:spPr>
                          <a:xfrm>
                            <a:off x="4105149" y="5373250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13" name="Rounded Rectangle 3912"/>
                          <p:cNvSpPr/>
                          <p:nvPr/>
                        </p:nvSpPr>
                        <p:spPr>
                          <a:xfrm>
                            <a:off x="4244796" y="5383789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909" name="Group 3908"/>
                        <p:cNvGrpSpPr/>
                        <p:nvPr/>
                      </p:nvGrpSpPr>
                      <p:grpSpPr>
                        <a:xfrm>
                          <a:off x="4105149" y="5481656"/>
                          <a:ext cx="1008689" cy="73152"/>
                          <a:chOff x="4105149" y="5481656"/>
                          <a:chExt cx="1010815" cy="73152"/>
                        </a:xfrm>
                      </p:grpSpPr>
                      <p:sp>
                        <p:nvSpPr>
                          <p:cNvPr id="3910" name="Rounded Rectangle 3909"/>
                          <p:cNvSpPr/>
                          <p:nvPr/>
                        </p:nvSpPr>
                        <p:spPr>
                          <a:xfrm>
                            <a:off x="4105149" y="548165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911" name="Rounded Rectangle 3910"/>
                          <p:cNvSpPr/>
                          <p:nvPr/>
                        </p:nvSpPr>
                        <p:spPr>
                          <a:xfrm>
                            <a:off x="4244796" y="549219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3900" name="Straight Connector 3899"/>
                      <p:cNvCxnSpPr/>
                      <p:nvPr/>
                    </p:nvCxnSpPr>
                    <p:spPr>
                      <a:xfrm flipH="1">
                        <a:off x="4393380" y="2851621"/>
                        <a:ext cx="494224" cy="0"/>
                      </a:xfrm>
                      <a:prstGeom prst="line">
                        <a:avLst/>
                      </a:prstGeom>
                      <a:noFill/>
                      <a:ln w="22225" cap="rnd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lumMod val="20000"/>
                                <a:lumOff val="8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sp>
                    <p:nvSpPr>
                      <p:cNvPr id="3901" name="Arc 3900"/>
                      <p:cNvSpPr/>
                      <p:nvPr/>
                    </p:nvSpPr>
                    <p:spPr>
                      <a:xfrm>
                        <a:off x="4451222" y="2750296"/>
                        <a:ext cx="180474" cy="175461"/>
                      </a:xfrm>
                      <a:prstGeom prst="arc">
                        <a:avLst>
                          <a:gd name="adj1" fmla="val 17837973"/>
                          <a:gd name="adj2" fmla="val 0"/>
                        </a:avLst>
                      </a:prstGeom>
                      <a:noFill/>
                      <a:ln w="22225" cap="rnd" cmpd="sng" algn="ctr">
                        <a:gradFill flip="none" rotWithShape="1">
                          <a:gsLst>
                            <a:gs pos="0">
                              <a:srgbClr val="4F81BD">
                                <a:lumMod val="75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8100000" scaled="1"/>
                          <a:tileRect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Text" lastClr="000000"/>
                          </a:solidFill>
                          <a:latin typeface="Calibri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725" name="Group 3724"/>
                <p:cNvGrpSpPr/>
                <p:nvPr/>
              </p:nvGrpSpPr>
              <p:grpSpPr>
                <a:xfrm>
                  <a:off x="3864089" y="2789399"/>
                  <a:ext cx="1461435" cy="3478258"/>
                  <a:chOff x="3864089" y="2789399"/>
                  <a:chExt cx="1460464" cy="3478258"/>
                </a:xfrm>
              </p:grpSpPr>
              <p:grpSp>
                <p:nvGrpSpPr>
                  <p:cNvPr id="3773" name="Group 3772"/>
                  <p:cNvGrpSpPr/>
                  <p:nvPr/>
                </p:nvGrpSpPr>
                <p:grpSpPr>
                  <a:xfrm>
                    <a:off x="3901494" y="2789399"/>
                    <a:ext cx="1423059" cy="3441161"/>
                    <a:chOff x="3901494" y="2789399"/>
                    <a:chExt cx="1427403" cy="3441161"/>
                  </a:xfrm>
                </p:grpSpPr>
                <p:grpSp>
                  <p:nvGrpSpPr>
                    <p:cNvPr id="3832" name="Group 3831"/>
                    <p:cNvGrpSpPr/>
                    <p:nvPr/>
                  </p:nvGrpSpPr>
                  <p:grpSpPr>
                    <a:xfrm>
                      <a:off x="3901494" y="3535875"/>
                      <a:ext cx="1427403" cy="993391"/>
                      <a:chOff x="3901494" y="3535875"/>
                      <a:chExt cx="1425905" cy="993391"/>
                    </a:xfrm>
                  </p:grpSpPr>
                  <p:cxnSp>
                    <p:nvCxnSpPr>
                      <p:cNvPr id="3867" name="Straight Connector 3866"/>
                      <p:cNvCxnSpPr/>
                      <p:nvPr/>
                    </p:nvCxnSpPr>
                    <p:spPr>
                      <a:xfrm>
                        <a:off x="5010530" y="4004839"/>
                        <a:ext cx="316869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F6699"/>
                            </a:gs>
                            <a:gs pos="50000">
                              <a:srgbClr val="FF99CC"/>
                            </a:gs>
                            <a:gs pos="100000">
                              <a:srgbClr val="FFCCFF"/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68" name="Straight Connector 747"/>
                      <p:cNvCxnSpPr/>
                      <p:nvPr/>
                    </p:nvCxnSpPr>
                    <p:spPr>
                      <a:xfrm flipV="1">
                        <a:off x="5010530" y="3535875"/>
                        <a:ext cx="316869" cy="166342"/>
                      </a:xfrm>
                      <a:prstGeom prst="bentConnector3">
                        <a:avLst>
                          <a:gd name="adj1" fmla="val 99998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F0000"/>
                            </a:gs>
                            <a:gs pos="50000">
                              <a:srgbClr val="FF99CC"/>
                            </a:gs>
                            <a:gs pos="100000">
                              <a:srgbClr val="FF6699"/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69" name="Straight Connector 3868"/>
                      <p:cNvCxnSpPr/>
                      <p:nvPr/>
                    </p:nvCxnSpPr>
                    <p:spPr>
                      <a:xfrm>
                        <a:off x="5010530" y="4157556"/>
                        <a:ext cx="316869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79646">
                                <a:lumMod val="50000"/>
                              </a:srgbClr>
                            </a:gs>
                            <a:gs pos="50000">
                              <a:srgbClr val="F79646">
                                <a:lumMod val="75000"/>
                              </a:srgbClr>
                            </a:gs>
                            <a:gs pos="100000">
                              <a:srgbClr val="F79646">
                                <a:lumMod val="40000"/>
                                <a:lumOff val="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70" name="Elbow Connector 3869"/>
                      <p:cNvCxnSpPr/>
                      <p:nvPr/>
                    </p:nvCxnSpPr>
                    <p:spPr>
                      <a:xfrm flipV="1">
                        <a:off x="3901494" y="4454922"/>
                        <a:ext cx="365798" cy="74344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79646">
                                <a:lumMod val="50000"/>
                              </a:srgbClr>
                            </a:gs>
                            <a:gs pos="63000">
                              <a:srgbClr val="F79646">
                                <a:lumMod val="40000"/>
                                <a:lumOff val="60000"/>
                              </a:srgbClr>
                            </a:gs>
                            <a:gs pos="100000">
                              <a:srgbClr val="F79646">
                                <a:lumMod val="20000"/>
                                <a:lumOff val="8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grpSp>
                    <p:nvGrpSpPr>
                      <p:cNvPr id="3871" name="Group 3870"/>
                      <p:cNvGrpSpPr/>
                      <p:nvPr/>
                    </p:nvGrpSpPr>
                    <p:grpSpPr>
                      <a:xfrm>
                        <a:off x="4071234" y="3705824"/>
                        <a:ext cx="1010124" cy="73152"/>
                        <a:chOff x="4071234" y="3705824"/>
                        <a:chExt cx="1010815" cy="73152"/>
                      </a:xfrm>
                    </p:grpSpPr>
                    <p:sp>
                      <p:nvSpPr>
                        <p:cNvPr id="3887" name="Rounded Rectangle 3886"/>
                        <p:cNvSpPr/>
                        <p:nvPr/>
                      </p:nvSpPr>
                      <p:spPr>
                        <a:xfrm>
                          <a:off x="4071234" y="3705824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888" name="Rounded Rectangle 3887"/>
                        <p:cNvSpPr/>
                        <p:nvPr/>
                      </p:nvSpPr>
                      <p:spPr>
                        <a:xfrm>
                          <a:off x="4210881" y="3716363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872" name="Group 3871"/>
                      <p:cNvGrpSpPr/>
                      <p:nvPr/>
                    </p:nvGrpSpPr>
                    <p:grpSpPr>
                      <a:xfrm>
                        <a:off x="4069765" y="3817328"/>
                        <a:ext cx="1011593" cy="73152"/>
                        <a:chOff x="4069765" y="3817328"/>
                        <a:chExt cx="1010815" cy="73152"/>
                      </a:xfrm>
                    </p:grpSpPr>
                    <p:sp>
                      <p:nvSpPr>
                        <p:cNvPr id="3885" name="Rounded Rectangle 3884"/>
                        <p:cNvSpPr/>
                        <p:nvPr/>
                      </p:nvSpPr>
                      <p:spPr>
                        <a:xfrm>
                          <a:off x="4069765" y="3817328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886" name="Rounded Rectangle 3885"/>
                        <p:cNvSpPr/>
                        <p:nvPr/>
                      </p:nvSpPr>
                      <p:spPr>
                        <a:xfrm>
                          <a:off x="4209412" y="3827867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873" name="Group 3872"/>
                      <p:cNvGrpSpPr/>
                      <p:nvPr/>
                    </p:nvGrpSpPr>
                    <p:grpSpPr>
                      <a:xfrm>
                        <a:off x="4069765" y="3928832"/>
                        <a:ext cx="1011593" cy="73152"/>
                        <a:chOff x="4069765" y="3928832"/>
                        <a:chExt cx="1010815" cy="73152"/>
                      </a:xfrm>
                    </p:grpSpPr>
                    <p:sp>
                      <p:nvSpPr>
                        <p:cNvPr id="3883" name="Rounded Rectangle 3882"/>
                        <p:cNvSpPr/>
                        <p:nvPr/>
                      </p:nvSpPr>
                      <p:spPr>
                        <a:xfrm>
                          <a:off x="4069765" y="3928832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884" name="Rounded Rectangle 3883"/>
                        <p:cNvSpPr/>
                        <p:nvPr/>
                      </p:nvSpPr>
                      <p:spPr>
                        <a:xfrm>
                          <a:off x="4209412" y="3939371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874" name="Group 3873"/>
                      <p:cNvGrpSpPr/>
                      <p:nvPr/>
                    </p:nvGrpSpPr>
                    <p:grpSpPr>
                      <a:xfrm>
                        <a:off x="4070696" y="4161341"/>
                        <a:ext cx="1010661" cy="73152"/>
                        <a:chOff x="4070696" y="4161341"/>
                        <a:chExt cx="1010815" cy="73152"/>
                      </a:xfrm>
                    </p:grpSpPr>
                    <p:sp>
                      <p:nvSpPr>
                        <p:cNvPr id="3881" name="Rounded Rectangle 3880"/>
                        <p:cNvSpPr/>
                        <p:nvPr/>
                      </p:nvSpPr>
                      <p:spPr>
                        <a:xfrm>
                          <a:off x="4070696" y="4161341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882" name="Rounded Rectangle 3881"/>
                        <p:cNvSpPr/>
                        <p:nvPr/>
                      </p:nvSpPr>
                      <p:spPr>
                        <a:xfrm>
                          <a:off x="4210343" y="4171880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875" name="Group 3874"/>
                      <p:cNvGrpSpPr/>
                      <p:nvPr/>
                    </p:nvGrpSpPr>
                    <p:grpSpPr>
                      <a:xfrm>
                        <a:off x="4071234" y="4272845"/>
                        <a:ext cx="1010124" cy="73152"/>
                        <a:chOff x="4071234" y="4272845"/>
                        <a:chExt cx="1010815" cy="73152"/>
                      </a:xfrm>
                    </p:grpSpPr>
                    <p:sp>
                      <p:nvSpPr>
                        <p:cNvPr id="3879" name="Rounded Rectangle 3878"/>
                        <p:cNvSpPr/>
                        <p:nvPr/>
                      </p:nvSpPr>
                      <p:spPr>
                        <a:xfrm>
                          <a:off x="4071234" y="4272845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880" name="Rounded Rectangle 3879"/>
                        <p:cNvSpPr/>
                        <p:nvPr/>
                      </p:nvSpPr>
                      <p:spPr>
                        <a:xfrm>
                          <a:off x="4210881" y="4283384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876" name="Group 3875"/>
                      <p:cNvGrpSpPr/>
                      <p:nvPr/>
                    </p:nvGrpSpPr>
                    <p:grpSpPr>
                      <a:xfrm>
                        <a:off x="4071234" y="4384349"/>
                        <a:ext cx="1010124" cy="73152"/>
                        <a:chOff x="4071234" y="4384349"/>
                        <a:chExt cx="1010815" cy="73152"/>
                      </a:xfrm>
                    </p:grpSpPr>
                    <p:sp>
                      <p:nvSpPr>
                        <p:cNvPr id="3877" name="Rounded Rectangle 3876"/>
                        <p:cNvSpPr/>
                        <p:nvPr/>
                      </p:nvSpPr>
                      <p:spPr>
                        <a:xfrm>
                          <a:off x="4071234" y="4384349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878" name="Rounded Rectangle 3877"/>
                        <p:cNvSpPr/>
                        <p:nvPr/>
                      </p:nvSpPr>
                      <p:spPr>
                        <a:xfrm>
                          <a:off x="4210881" y="4394888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833" name="Group 3832"/>
                    <p:cNvGrpSpPr/>
                    <p:nvPr/>
                  </p:nvGrpSpPr>
                  <p:grpSpPr>
                    <a:xfrm>
                      <a:off x="4070368" y="2789399"/>
                      <a:ext cx="1013449" cy="3441161"/>
                      <a:chOff x="4070368" y="2789399"/>
                      <a:chExt cx="1013449" cy="3441161"/>
                    </a:xfrm>
                  </p:grpSpPr>
                  <p:cxnSp>
                    <p:nvCxnSpPr>
                      <p:cNvPr id="3834" name="Elbow Connector 3833"/>
                      <p:cNvCxnSpPr/>
                      <p:nvPr/>
                    </p:nvCxnSpPr>
                    <p:spPr>
                      <a:xfrm flipV="1">
                        <a:off x="4623912" y="4531113"/>
                        <a:ext cx="221607" cy="97576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35" name="Elbow Connector 3834"/>
                      <p:cNvCxnSpPr/>
                      <p:nvPr/>
                    </p:nvCxnSpPr>
                    <p:spPr>
                      <a:xfrm rot="10800000">
                        <a:off x="4341204" y="4534126"/>
                        <a:ext cx="207609" cy="93634"/>
                      </a:xfrm>
                      <a:prstGeom prst="bentConnector3">
                        <a:avLst>
                          <a:gd name="adj1" fmla="val 56554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36" name="Straight Connector 3835"/>
                      <p:cNvCxnSpPr/>
                      <p:nvPr/>
                    </p:nvCxnSpPr>
                    <p:spPr>
                      <a:xfrm flipV="1">
                        <a:off x="4575387" y="5590480"/>
                        <a:ext cx="0" cy="64008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lumMod val="50000"/>
                              </a:srgbClr>
                            </a:gs>
                            <a:gs pos="50000">
                              <a:srgbClr val="4F81BD">
                                <a:lumMod val="60000"/>
                                <a:lumOff val="4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37" name="Elbow Connector 3836"/>
                      <p:cNvCxnSpPr/>
                      <p:nvPr/>
                    </p:nvCxnSpPr>
                    <p:spPr>
                      <a:xfrm rot="10800000">
                        <a:off x="4452379" y="5028272"/>
                        <a:ext cx="263327" cy="171914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38" name="Straight Connector 3837"/>
                      <p:cNvCxnSpPr/>
                      <p:nvPr/>
                    </p:nvCxnSpPr>
                    <p:spPr>
                      <a:xfrm flipV="1">
                        <a:off x="4833070" y="2886811"/>
                        <a:ext cx="17921" cy="165835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39" name="Straight Connector 3838"/>
                      <p:cNvCxnSpPr/>
                      <p:nvPr/>
                    </p:nvCxnSpPr>
                    <p:spPr>
                      <a:xfrm flipV="1">
                        <a:off x="4337127" y="2880858"/>
                        <a:ext cx="22013" cy="1664303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grpSp>
                    <p:nvGrpSpPr>
                      <p:cNvPr id="3840" name="Group 3839"/>
                      <p:cNvGrpSpPr/>
                      <p:nvPr/>
                    </p:nvGrpSpPr>
                    <p:grpSpPr>
                      <a:xfrm>
                        <a:off x="4070368" y="4624039"/>
                        <a:ext cx="1013449" cy="969872"/>
                        <a:chOff x="4070368" y="4624039"/>
                        <a:chExt cx="1008689" cy="969872"/>
                      </a:xfrm>
                    </p:grpSpPr>
                    <p:grpSp>
                      <p:nvGrpSpPr>
                        <p:cNvPr id="3843" name="Group 3842"/>
                        <p:cNvGrpSpPr/>
                        <p:nvPr/>
                      </p:nvGrpSpPr>
                      <p:grpSpPr>
                        <a:xfrm>
                          <a:off x="4071297" y="4624039"/>
                          <a:ext cx="1007760" cy="73152"/>
                          <a:chOff x="4071297" y="4624039"/>
                          <a:chExt cx="1010815" cy="73152"/>
                        </a:xfrm>
                      </p:grpSpPr>
                      <p:sp>
                        <p:nvSpPr>
                          <p:cNvPr id="3865" name="Rounded Rectangle 3864"/>
                          <p:cNvSpPr/>
                          <p:nvPr/>
                        </p:nvSpPr>
                        <p:spPr>
                          <a:xfrm>
                            <a:off x="4071297" y="4624039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66" name="Rounded Rectangle 3865"/>
                          <p:cNvSpPr/>
                          <p:nvPr/>
                        </p:nvSpPr>
                        <p:spPr>
                          <a:xfrm>
                            <a:off x="4210944" y="4634578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844" name="Group 3843"/>
                        <p:cNvGrpSpPr/>
                        <p:nvPr/>
                      </p:nvGrpSpPr>
                      <p:grpSpPr>
                        <a:xfrm>
                          <a:off x="4070368" y="4733994"/>
                          <a:ext cx="1008689" cy="73152"/>
                          <a:chOff x="4070368" y="4733994"/>
                          <a:chExt cx="1010815" cy="73152"/>
                        </a:xfrm>
                      </p:grpSpPr>
                      <p:sp>
                        <p:nvSpPr>
                          <p:cNvPr id="3863" name="Rounded Rectangle 3862"/>
                          <p:cNvSpPr/>
                          <p:nvPr/>
                        </p:nvSpPr>
                        <p:spPr>
                          <a:xfrm>
                            <a:off x="4070368" y="4733994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64" name="Rounded Rectangle 3863"/>
                          <p:cNvSpPr/>
                          <p:nvPr/>
                        </p:nvSpPr>
                        <p:spPr>
                          <a:xfrm>
                            <a:off x="4210015" y="4744533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845" name="Group 3844"/>
                        <p:cNvGrpSpPr/>
                        <p:nvPr/>
                      </p:nvGrpSpPr>
                      <p:grpSpPr>
                        <a:xfrm>
                          <a:off x="4070368" y="4843949"/>
                          <a:ext cx="1008689" cy="73152"/>
                          <a:chOff x="4070368" y="4843949"/>
                          <a:chExt cx="1010815" cy="73152"/>
                        </a:xfrm>
                      </p:grpSpPr>
                      <p:sp>
                        <p:nvSpPr>
                          <p:cNvPr id="3861" name="Rounded Rectangle 3860"/>
                          <p:cNvSpPr/>
                          <p:nvPr/>
                        </p:nvSpPr>
                        <p:spPr>
                          <a:xfrm>
                            <a:off x="4070368" y="4843949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62" name="Rounded Rectangle 3861"/>
                          <p:cNvSpPr/>
                          <p:nvPr/>
                        </p:nvSpPr>
                        <p:spPr>
                          <a:xfrm>
                            <a:off x="4210015" y="4854488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846" name="Group 3845"/>
                        <p:cNvGrpSpPr/>
                        <p:nvPr/>
                      </p:nvGrpSpPr>
                      <p:grpSpPr>
                        <a:xfrm>
                          <a:off x="4070368" y="4953905"/>
                          <a:ext cx="1008689" cy="73152"/>
                          <a:chOff x="4070368" y="4953905"/>
                          <a:chExt cx="1010815" cy="73152"/>
                        </a:xfrm>
                      </p:grpSpPr>
                      <p:sp>
                        <p:nvSpPr>
                          <p:cNvPr id="3859" name="Rounded Rectangle 3858"/>
                          <p:cNvSpPr/>
                          <p:nvPr/>
                        </p:nvSpPr>
                        <p:spPr>
                          <a:xfrm>
                            <a:off x="4070368" y="4953905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60" name="Rounded Rectangle 3859"/>
                          <p:cNvSpPr/>
                          <p:nvPr/>
                        </p:nvSpPr>
                        <p:spPr>
                          <a:xfrm>
                            <a:off x="4210015" y="4964444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847" name="Group 3846"/>
                        <p:cNvGrpSpPr/>
                        <p:nvPr/>
                      </p:nvGrpSpPr>
                      <p:grpSpPr>
                        <a:xfrm>
                          <a:off x="4071297" y="5195539"/>
                          <a:ext cx="1007760" cy="73152"/>
                          <a:chOff x="4071297" y="5195539"/>
                          <a:chExt cx="1010815" cy="73152"/>
                        </a:xfrm>
                      </p:grpSpPr>
                      <p:sp>
                        <p:nvSpPr>
                          <p:cNvPr id="3857" name="Rounded Rectangle 3856"/>
                          <p:cNvSpPr/>
                          <p:nvPr/>
                        </p:nvSpPr>
                        <p:spPr>
                          <a:xfrm>
                            <a:off x="4071297" y="5195539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58" name="Rounded Rectangle 3857"/>
                          <p:cNvSpPr/>
                          <p:nvPr/>
                        </p:nvSpPr>
                        <p:spPr>
                          <a:xfrm>
                            <a:off x="4210944" y="5206078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848" name="Group 3847"/>
                        <p:cNvGrpSpPr/>
                        <p:nvPr/>
                      </p:nvGrpSpPr>
                      <p:grpSpPr>
                        <a:xfrm>
                          <a:off x="4070368" y="5303946"/>
                          <a:ext cx="1008689" cy="73152"/>
                          <a:chOff x="4070368" y="5303946"/>
                          <a:chExt cx="1010815" cy="73152"/>
                        </a:xfrm>
                      </p:grpSpPr>
                      <p:sp>
                        <p:nvSpPr>
                          <p:cNvPr id="3855" name="Rounded Rectangle 3854"/>
                          <p:cNvSpPr/>
                          <p:nvPr/>
                        </p:nvSpPr>
                        <p:spPr>
                          <a:xfrm>
                            <a:off x="4070368" y="530394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56" name="Rounded Rectangle 3855"/>
                          <p:cNvSpPr/>
                          <p:nvPr/>
                        </p:nvSpPr>
                        <p:spPr>
                          <a:xfrm>
                            <a:off x="4210015" y="531448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849" name="Group 3848"/>
                        <p:cNvGrpSpPr/>
                        <p:nvPr/>
                      </p:nvGrpSpPr>
                      <p:grpSpPr>
                        <a:xfrm>
                          <a:off x="4070368" y="5412353"/>
                          <a:ext cx="1008689" cy="73152"/>
                          <a:chOff x="4070368" y="5412353"/>
                          <a:chExt cx="1010815" cy="73152"/>
                        </a:xfrm>
                      </p:grpSpPr>
                      <p:sp>
                        <p:nvSpPr>
                          <p:cNvPr id="3853" name="Rounded Rectangle 3852"/>
                          <p:cNvSpPr/>
                          <p:nvPr/>
                        </p:nvSpPr>
                        <p:spPr>
                          <a:xfrm>
                            <a:off x="4070368" y="5412353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54" name="Rounded Rectangle 3853"/>
                          <p:cNvSpPr/>
                          <p:nvPr/>
                        </p:nvSpPr>
                        <p:spPr>
                          <a:xfrm>
                            <a:off x="4210015" y="5422892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850" name="Group 3849"/>
                        <p:cNvGrpSpPr/>
                        <p:nvPr/>
                      </p:nvGrpSpPr>
                      <p:grpSpPr>
                        <a:xfrm>
                          <a:off x="4070368" y="5520759"/>
                          <a:ext cx="1008689" cy="73152"/>
                          <a:chOff x="4070368" y="5520759"/>
                          <a:chExt cx="1010815" cy="73152"/>
                        </a:xfrm>
                      </p:grpSpPr>
                      <p:sp>
                        <p:nvSpPr>
                          <p:cNvPr id="3851" name="Rounded Rectangle 3850"/>
                          <p:cNvSpPr/>
                          <p:nvPr/>
                        </p:nvSpPr>
                        <p:spPr>
                          <a:xfrm>
                            <a:off x="4070368" y="5520759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52" name="Rounded Rectangle 3851"/>
                          <p:cNvSpPr/>
                          <p:nvPr/>
                        </p:nvSpPr>
                        <p:spPr>
                          <a:xfrm>
                            <a:off x="4210015" y="5531298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3841" name="Straight Connector 3840"/>
                      <p:cNvCxnSpPr/>
                      <p:nvPr/>
                    </p:nvCxnSpPr>
                    <p:spPr>
                      <a:xfrm flipH="1">
                        <a:off x="4358599" y="2890724"/>
                        <a:ext cx="494224" cy="0"/>
                      </a:xfrm>
                      <a:prstGeom prst="line">
                        <a:avLst/>
                      </a:prstGeom>
                      <a:noFill/>
                      <a:ln w="22225" cap="rnd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lumMod val="20000"/>
                                <a:lumOff val="8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sp>
                    <p:nvSpPr>
                      <p:cNvPr id="3842" name="Arc 3841"/>
                      <p:cNvSpPr/>
                      <p:nvPr/>
                    </p:nvSpPr>
                    <p:spPr>
                      <a:xfrm>
                        <a:off x="4416441" y="2789399"/>
                        <a:ext cx="180474" cy="175461"/>
                      </a:xfrm>
                      <a:prstGeom prst="arc">
                        <a:avLst>
                          <a:gd name="adj1" fmla="val 17837973"/>
                          <a:gd name="adj2" fmla="val 0"/>
                        </a:avLst>
                      </a:prstGeom>
                      <a:noFill/>
                      <a:ln w="22225" cap="rnd" cmpd="sng" algn="ctr">
                        <a:gradFill flip="none" rotWithShape="1">
                          <a:gsLst>
                            <a:gs pos="0">
                              <a:srgbClr val="4F81BD">
                                <a:lumMod val="75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8100000" scaled="1"/>
                          <a:tileRect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Text" lastClr="000000"/>
                          </a:solidFill>
                          <a:latin typeface="Calibri"/>
                        </a:endParaRPr>
                      </a:p>
                    </p:txBody>
                  </p:sp>
                </p:grpSp>
              </p:grpSp>
              <p:grpSp>
                <p:nvGrpSpPr>
                  <p:cNvPr id="3774" name="Group 3773"/>
                  <p:cNvGrpSpPr/>
                  <p:nvPr/>
                </p:nvGrpSpPr>
                <p:grpSpPr>
                  <a:xfrm>
                    <a:off x="3864089" y="2826496"/>
                    <a:ext cx="1427383" cy="3441161"/>
                    <a:chOff x="3864089" y="2826496"/>
                    <a:chExt cx="1431740" cy="3441161"/>
                  </a:xfrm>
                </p:grpSpPr>
                <p:grpSp>
                  <p:nvGrpSpPr>
                    <p:cNvPr id="3775" name="Group 3774"/>
                    <p:cNvGrpSpPr/>
                    <p:nvPr/>
                  </p:nvGrpSpPr>
                  <p:grpSpPr>
                    <a:xfrm>
                      <a:off x="3864089" y="3572972"/>
                      <a:ext cx="1431740" cy="993391"/>
                      <a:chOff x="3864089" y="3572972"/>
                      <a:chExt cx="1430237" cy="993391"/>
                    </a:xfrm>
                  </p:grpSpPr>
                  <p:cxnSp>
                    <p:nvCxnSpPr>
                      <p:cNvPr id="3810" name="Straight Connector 3809"/>
                      <p:cNvCxnSpPr/>
                      <p:nvPr/>
                    </p:nvCxnSpPr>
                    <p:spPr>
                      <a:xfrm>
                        <a:off x="4977457" y="4041936"/>
                        <a:ext cx="316869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F6699"/>
                            </a:gs>
                            <a:gs pos="50000">
                              <a:srgbClr val="FF99CC"/>
                            </a:gs>
                            <a:gs pos="100000">
                              <a:srgbClr val="FFCCFF"/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11" name="Straight Connector 747"/>
                      <p:cNvCxnSpPr/>
                      <p:nvPr/>
                    </p:nvCxnSpPr>
                    <p:spPr>
                      <a:xfrm flipV="1">
                        <a:off x="4977457" y="3572972"/>
                        <a:ext cx="316869" cy="166342"/>
                      </a:xfrm>
                      <a:prstGeom prst="bentConnector3">
                        <a:avLst>
                          <a:gd name="adj1" fmla="val 99998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F0000"/>
                            </a:gs>
                            <a:gs pos="50000">
                              <a:srgbClr val="FF99CC"/>
                            </a:gs>
                            <a:gs pos="100000">
                              <a:srgbClr val="FF6699"/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12" name="Straight Connector 3811"/>
                      <p:cNvCxnSpPr/>
                      <p:nvPr/>
                    </p:nvCxnSpPr>
                    <p:spPr>
                      <a:xfrm>
                        <a:off x="4977457" y="4194653"/>
                        <a:ext cx="316869" cy="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79646">
                                <a:lumMod val="50000"/>
                              </a:srgbClr>
                            </a:gs>
                            <a:gs pos="50000">
                              <a:srgbClr val="F79646">
                                <a:lumMod val="75000"/>
                              </a:srgbClr>
                            </a:gs>
                            <a:gs pos="100000">
                              <a:srgbClr val="F79646">
                                <a:lumMod val="40000"/>
                                <a:lumOff val="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813" name="Elbow Connector 3812"/>
                      <p:cNvCxnSpPr/>
                      <p:nvPr/>
                    </p:nvCxnSpPr>
                    <p:spPr>
                      <a:xfrm flipV="1">
                        <a:off x="3864089" y="4492019"/>
                        <a:ext cx="365797" cy="74344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F79646">
                                <a:lumMod val="50000"/>
                              </a:srgbClr>
                            </a:gs>
                            <a:gs pos="63000">
                              <a:srgbClr val="F79646">
                                <a:lumMod val="40000"/>
                                <a:lumOff val="60000"/>
                              </a:srgbClr>
                            </a:gs>
                            <a:gs pos="100000">
                              <a:srgbClr val="F79646">
                                <a:lumMod val="20000"/>
                                <a:lumOff val="8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grpSp>
                    <p:nvGrpSpPr>
                      <p:cNvPr id="3814" name="Group 3813"/>
                      <p:cNvGrpSpPr/>
                      <p:nvPr/>
                    </p:nvGrpSpPr>
                    <p:grpSpPr>
                      <a:xfrm>
                        <a:off x="4038161" y="3742921"/>
                        <a:ext cx="1010124" cy="73152"/>
                        <a:chOff x="4038161" y="3742921"/>
                        <a:chExt cx="1010815" cy="73152"/>
                      </a:xfrm>
                    </p:grpSpPr>
                    <p:sp>
                      <p:nvSpPr>
                        <p:cNvPr id="3830" name="Rounded Rectangle 3829"/>
                        <p:cNvSpPr/>
                        <p:nvPr/>
                      </p:nvSpPr>
                      <p:spPr>
                        <a:xfrm>
                          <a:off x="4038161" y="3742921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831" name="Rounded Rectangle 3830"/>
                        <p:cNvSpPr/>
                        <p:nvPr/>
                      </p:nvSpPr>
                      <p:spPr>
                        <a:xfrm>
                          <a:off x="4177808" y="3753460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815" name="Group 3814"/>
                      <p:cNvGrpSpPr/>
                      <p:nvPr/>
                    </p:nvGrpSpPr>
                    <p:grpSpPr>
                      <a:xfrm>
                        <a:off x="4036692" y="3854425"/>
                        <a:ext cx="1011593" cy="73152"/>
                        <a:chOff x="4036692" y="3854425"/>
                        <a:chExt cx="1010815" cy="73152"/>
                      </a:xfrm>
                    </p:grpSpPr>
                    <p:sp>
                      <p:nvSpPr>
                        <p:cNvPr id="3828" name="Rounded Rectangle 3827"/>
                        <p:cNvSpPr/>
                        <p:nvPr/>
                      </p:nvSpPr>
                      <p:spPr>
                        <a:xfrm>
                          <a:off x="4036692" y="3854425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829" name="Rounded Rectangle 3828"/>
                        <p:cNvSpPr/>
                        <p:nvPr/>
                      </p:nvSpPr>
                      <p:spPr>
                        <a:xfrm>
                          <a:off x="4176339" y="3864964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816" name="Group 3815"/>
                      <p:cNvGrpSpPr/>
                      <p:nvPr/>
                    </p:nvGrpSpPr>
                    <p:grpSpPr>
                      <a:xfrm>
                        <a:off x="4036692" y="3965929"/>
                        <a:ext cx="1011593" cy="73152"/>
                        <a:chOff x="4036692" y="3965929"/>
                        <a:chExt cx="1010815" cy="73152"/>
                      </a:xfrm>
                    </p:grpSpPr>
                    <p:sp>
                      <p:nvSpPr>
                        <p:cNvPr id="3826" name="Rounded Rectangle 3825"/>
                        <p:cNvSpPr/>
                        <p:nvPr/>
                      </p:nvSpPr>
                      <p:spPr>
                        <a:xfrm>
                          <a:off x="4036692" y="3965929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827" name="Rounded Rectangle 3826"/>
                        <p:cNvSpPr/>
                        <p:nvPr/>
                      </p:nvSpPr>
                      <p:spPr>
                        <a:xfrm>
                          <a:off x="4176339" y="3976468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F0000"/>
                              </a:gs>
                              <a:gs pos="50000">
                                <a:srgbClr val="FF6699"/>
                              </a:gs>
                              <a:gs pos="100000">
                                <a:srgbClr val="FF99CC"/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817" name="Group 3816"/>
                      <p:cNvGrpSpPr/>
                      <p:nvPr/>
                    </p:nvGrpSpPr>
                    <p:grpSpPr>
                      <a:xfrm>
                        <a:off x="4037623" y="4198438"/>
                        <a:ext cx="1010661" cy="73152"/>
                        <a:chOff x="4037623" y="4198438"/>
                        <a:chExt cx="1010815" cy="73152"/>
                      </a:xfrm>
                    </p:grpSpPr>
                    <p:sp>
                      <p:nvSpPr>
                        <p:cNvPr id="3824" name="Rounded Rectangle 3823"/>
                        <p:cNvSpPr/>
                        <p:nvPr/>
                      </p:nvSpPr>
                      <p:spPr>
                        <a:xfrm>
                          <a:off x="4037623" y="4198438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825" name="Rounded Rectangle 3824"/>
                        <p:cNvSpPr/>
                        <p:nvPr/>
                      </p:nvSpPr>
                      <p:spPr>
                        <a:xfrm>
                          <a:off x="4177270" y="4208977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818" name="Group 3817"/>
                      <p:cNvGrpSpPr/>
                      <p:nvPr/>
                    </p:nvGrpSpPr>
                    <p:grpSpPr>
                      <a:xfrm>
                        <a:off x="4038161" y="4309942"/>
                        <a:ext cx="1010124" cy="73152"/>
                        <a:chOff x="4038161" y="4309942"/>
                        <a:chExt cx="1010815" cy="73152"/>
                      </a:xfrm>
                    </p:grpSpPr>
                    <p:sp>
                      <p:nvSpPr>
                        <p:cNvPr id="3822" name="Rounded Rectangle 3821"/>
                        <p:cNvSpPr/>
                        <p:nvPr/>
                      </p:nvSpPr>
                      <p:spPr>
                        <a:xfrm>
                          <a:off x="4038161" y="4309942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823" name="Rounded Rectangle 3822"/>
                        <p:cNvSpPr/>
                        <p:nvPr/>
                      </p:nvSpPr>
                      <p:spPr>
                        <a:xfrm>
                          <a:off x="4177808" y="4320481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819" name="Group 3818"/>
                      <p:cNvGrpSpPr/>
                      <p:nvPr/>
                    </p:nvGrpSpPr>
                    <p:grpSpPr>
                      <a:xfrm>
                        <a:off x="4038161" y="4421446"/>
                        <a:ext cx="1010124" cy="73152"/>
                        <a:chOff x="4038161" y="4421446"/>
                        <a:chExt cx="1010815" cy="73152"/>
                      </a:xfrm>
                    </p:grpSpPr>
                    <p:sp>
                      <p:nvSpPr>
                        <p:cNvPr id="3820" name="Rounded Rectangle 3819"/>
                        <p:cNvSpPr/>
                        <p:nvPr/>
                      </p:nvSpPr>
                      <p:spPr>
                        <a:xfrm>
                          <a:off x="4038161" y="4421446"/>
                          <a:ext cx="1010815" cy="73152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50000"/>
                                </a:srgbClr>
                              </a:gs>
                              <a:gs pos="50000">
                                <a:srgbClr val="F79646">
                                  <a:lumMod val="75000"/>
                                </a:srgbClr>
                              </a:gs>
                              <a:gs pos="10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  <p:sp>
                      <p:nvSpPr>
                        <p:cNvPr id="3821" name="Rounded Rectangle 3820"/>
                        <p:cNvSpPr/>
                        <p:nvPr/>
                      </p:nvSpPr>
                      <p:spPr>
                        <a:xfrm>
                          <a:off x="4177808" y="4431985"/>
                          <a:ext cx="734008" cy="54864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25400" cap="flat" cmpd="sng" algn="ctr">
                          <a:gradFill>
                            <a:gsLst>
                              <a:gs pos="0">
                                <a:srgbClr val="F79646">
                                  <a:lumMod val="75000"/>
                                </a:srgbClr>
                              </a:gs>
                              <a:gs pos="50000">
                                <a:srgbClr val="F79646">
                                  <a:lumMod val="60000"/>
                                  <a:lumOff val="40000"/>
                                </a:srgbClr>
                              </a:gs>
                              <a:gs pos="100000">
                                <a:srgbClr val="F79646">
                                  <a:lumMod val="20000"/>
                                  <a:lumOff val="80000"/>
                                </a:srgbClr>
                              </a:gs>
                            </a:gsLst>
                            <a:lin ang="5400000" scaled="0"/>
                          </a:gradFill>
                          <a:prstDash val="solid"/>
                        </a:ln>
                        <a:effectLst/>
                      </p:spPr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defTabSz="849660">
                            <a:defRPr/>
                          </a:pPr>
                          <a:endParaRPr lang="en-US" sz="1022" kern="0">
                            <a:solidFill>
                              <a:sysClr val="window" lastClr="FFFFFF"/>
                            </a:solidFill>
                            <a:latin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776" name="Group 3775"/>
                    <p:cNvGrpSpPr/>
                    <p:nvPr/>
                  </p:nvGrpSpPr>
                  <p:grpSpPr>
                    <a:xfrm>
                      <a:off x="4037297" y="2826496"/>
                      <a:ext cx="1013449" cy="3441161"/>
                      <a:chOff x="4037297" y="2826496"/>
                      <a:chExt cx="1013449" cy="3441161"/>
                    </a:xfrm>
                  </p:grpSpPr>
                  <p:cxnSp>
                    <p:nvCxnSpPr>
                      <p:cNvPr id="3777" name="Elbow Connector 3776"/>
                      <p:cNvCxnSpPr/>
                      <p:nvPr/>
                    </p:nvCxnSpPr>
                    <p:spPr>
                      <a:xfrm flipV="1">
                        <a:off x="4590841" y="4568210"/>
                        <a:ext cx="221607" cy="97576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778" name="Elbow Connector 3777"/>
                      <p:cNvCxnSpPr/>
                      <p:nvPr/>
                    </p:nvCxnSpPr>
                    <p:spPr>
                      <a:xfrm rot="10800000">
                        <a:off x="4308133" y="4571223"/>
                        <a:ext cx="207609" cy="93634"/>
                      </a:xfrm>
                      <a:prstGeom prst="bentConnector3">
                        <a:avLst>
                          <a:gd name="adj1" fmla="val 56554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779" name="Straight Connector 3778"/>
                      <p:cNvCxnSpPr/>
                      <p:nvPr/>
                    </p:nvCxnSpPr>
                    <p:spPr>
                      <a:xfrm flipV="1">
                        <a:off x="4542316" y="5627577"/>
                        <a:ext cx="0" cy="64008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lumMod val="50000"/>
                              </a:srgbClr>
                            </a:gs>
                            <a:gs pos="50000">
                              <a:srgbClr val="4F81BD">
                                <a:lumMod val="60000"/>
                                <a:lumOff val="4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780" name="Elbow Connector 3779"/>
                      <p:cNvCxnSpPr/>
                      <p:nvPr/>
                    </p:nvCxnSpPr>
                    <p:spPr>
                      <a:xfrm rot="10800000">
                        <a:off x="4419308" y="5065369"/>
                        <a:ext cx="263327" cy="171914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/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54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781" name="Straight Connector 3780"/>
                      <p:cNvCxnSpPr/>
                      <p:nvPr/>
                    </p:nvCxnSpPr>
                    <p:spPr>
                      <a:xfrm flipV="1">
                        <a:off x="4799999" y="2923908"/>
                        <a:ext cx="17921" cy="1658350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cxnSp>
                    <p:nvCxnSpPr>
                      <p:cNvPr id="3782" name="Straight Connector 3781"/>
                      <p:cNvCxnSpPr/>
                      <p:nvPr/>
                    </p:nvCxnSpPr>
                    <p:spPr>
                      <a:xfrm flipV="1">
                        <a:off x="4304056" y="2917955"/>
                        <a:ext cx="22013" cy="1664303"/>
                      </a:xfrm>
                      <a:prstGeom prst="line">
                        <a:avLst/>
                      </a:prstGeom>
                      <a:noFill/>
                      <a:ln w="22225" cap="flat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108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grpSp>
                    <p:nvGrpSpPr>
                      <p:cNvPr id="3783" name="Group 3782"/>
                      <p:cNvGrpSpPr/>
                      <p:nvPr/>
                    </p:nvGrpSpPr>
                    <p:grpSpPr>
                      <a:xfrm>
                        <a:off x="4037297" y="4661136"/>
                        <a:ext cx="1013449" cy="969872"/>
                        <a:chOff x="4037297" y="4661136"/>
                        <a:chExt cx="1008689" cy="969872"/>
                      </a:xfrm>
                    </p:grpSpPr>
                    <p:grpSp>
                      <p:nvGrpSpPr>
                        <p:cNvPr id="3786" name="Group 3785"/>
                        <p:cNvGrpSpPr/>
                        <p:nvPr/>
                      </p:nvGrpSpPr>
                      <p:grpSpPr>
                        <a:xfrm>
                          <a:off x="4038226" y="4661136"/>
                          <a:ext cx="1007760" cy="73152"/>
                          <a:chOff x="4038226" y="4661136"/>
                          <a:chExt cx="1010815" cy="73152"/>
                        </a:xfrm>
                      </p:grpSpPr>
                      <p:sp>
                        <p:nvSpPr>
                          <p:cNvPr id="3808" name="Rounded Rectangle 3807"/>
                          <p:cNvSpPr/>
                          <p:nvPr/>
                        </p:nvSpPr>
                        <p:spPr>
                          <a:xfrm>
                            <a:off x="4038226" y="466113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09" name="Rounded Rectangle 3808"/>
                          <p:cNvSpPr/>
                          <p:nvPr/>
                        </p:nvSpPr>
                        <p:spPr>
                          <a:xfrm>
                            <a:off x="4177873" y="467167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787" name="Group 3786"/>
                        <p:cNvGrpSpPr/>
                        <p:nvPr/>
                      </p:nvGrpSpPr>
                      <p:grpSpPr>
                        <a:xfrm>
                          <a:off x="4037297" y="4771091"/>
                          <a:ext cx="1008689" cy="73152"/>
                          <a:chOff x="4037297" y="4771091"/>
                          <a:chExt cx="1010815" cy="73152"/>
                        </a:xfrm>
                      </p:grpSpPr>
                      <p:sp>
                        <p:nvSpPr>
                          <p:cNvPr id="3806" name="Rounded Rectangle 3805"/>
                          <p:cNvSpPr/>
                          <p:nvPr/>
                        </p:nvSpPr>
                        <p:spPr>
                          <a:xfrm>
                            <a:off x="4037297" y="4771091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07" name="Rounded Rectangle 3806"/>
                          <p:cNvSpPr/>
                          <p:nvPr/>
                        </p:nvSpPr>
                        <p:spPr>
                          <a:xfrm>
                            <a:off x="4176944" y="4781630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788" name="Group 3787"/>
                        <p:cNvGrpSpPr/>
                        <p:nvPr/>
                      </p:nvGrpSpPr>
                      <p:grpSpPr>
                        <a:xfrm>
                          <a:off x="4037297" y="4881046"/>
                          <a:ext cx="1008689" cy="73152"/>
                          <a:chOff x="4037297" y="4881046"/>
                          <a:chExt cx="1010815" cy="73152"/>
                        </a:xfrm>
                      </p:grpSpPr>
                      <p:sp>
                        <p:nvSpPr>
                          <p:cNvPr id="3804" name="Rounded Rectangle 3803"/>
                          <p:cNvSpPr/>
                          <p:nvPr/>
                        </p:nvSpPr>
                        <p:spPr>
                          <a:xfrm>
                            <a:off x="4037297" y="488104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05" name="Rounded Rectangle 3804"/>
                          <p:cNvSpPr/>
                          <p:nvPr/>
                        </p:nvSpPr>
                        <p:spPr>
                          <a:xfrm>
                            <a:off x="4176944" y="489158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789" name="Group 3788"/>
                        <p:cNvGrpSpPr/>
                        <p:nvPr/>
                      </p:nvGrpSpPr>
                      <p:grpSpPr>
                        <a:xfrm>
                          <a:off x="4037297" y="4991002"/>
                          <a:ext cx="1008689" cy="73152"/>
                          <a:chOff x="4037297" y="4991002"/>
                          <a:chExt cx="1010815" cy="73152"/>
                        </a:xfrm>
                      </p:grpSpPr>
                      <p:sp>
                        <p:nvSpPr>
                          <p:cNvPr id="3802" name="Rounded Rectangle 3801"/>
                          <p:cNvSpPr/>
                          <p:nvPr/>
                        </p:nvSpPr>
                        <p:spPr>
                          <a:xfrm>
                            <a:off x="4037297" y="4991002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03" name="Rounded Rectangle 3802"/>
                          <p:cNvSpPr/>
                          <p:nvPr/>
                        </p:nvSpPr>
                        <p:spPr>
                          <a:xfrm>
                            <a:off x="4176944" y="5001541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790" name="Group 3789"/>
                        <p:cNvGrpSpPr/>
                        <p:nvPr/>
                      </p:nvGrpSpPr>
                      <p:grpSpPr>
                        <a:xfrm>
                          <a:off x="4038226" y="5232636"/>
                          <a:ext cx="1007760" cy="73152"/>
                          <a:chOff x="4038226" y="5232636"/>
                          <a:chExt cx="1010815" cy="73152"/>
                        </a:xfrm>
                      </p:grpSpPr>
                      <p:sp>
                        <p:nvSpPr>
                          <p:cNvPr id="3800" name="Rounded Rectangle 3799"/>
                          <p:cNvSpPr/>
                          <p:nvPr/>
                        </p:nvSpPr>
                        <p:spPr>
                          <a:xfrm>
                            <a:off x="4038226" y="523263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801" name="Rounded Rectangle 3800"/>
                          <p:cNvSpPr/>
                          <p:nvPr/>
                        </p:nvSpPr>
                        <p:spPr>
                          <a:xfrm>
                            <a:off x="4177873" y="524317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791" name="Group 3790"/>
                        <p:cNvGrpSpPr/>
                        <p:nvPr/>
                      </p:nvGrpSpPr>
                      <p:grpSpPr>
                        <a:xfrm>
                          <a:off x="4037297" y="5341043"/>
                          <a:ext cx="1008689" cy="73152"/>
                          <a:chOff x="4037297" y="5341043"/>
                          <a:chExt cx="1010815" cy="73152"/>
                        </a:xfrm>
                      </p:grpSpPr>
                      <p:sp>
                        <p:nvSpPr>
                          <p:cNvPr id="3798" name="Rounded Rectangle 3797"/>
                          <p:cNvSpPr/>
                          <p:nvPr/>
                        </p:nvSpPr>
                        <p:spPr>
                          <a:xfrm>
                            <a:off x="4037297" y="5341043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799" name="Rounded Rectangle 3798"/>
                          <p:cNvSpPr/>
                          <p:nvPr/>
                        </p:nvSpPr>
                        <p:spPr>
                          <a:xfrm>
                            <a:off x="4176944" y="5351582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792" name="Group 3791"/>
                        <p:cNvGrpSpPr/>
                        <p:nvPr/>
                      </p:nvGrpSpPr>
                      <p:grpSpPr>
                        <a:xfrm>
                          <a:off x="4037297" y="5449450"/>
                          <a:ext cx="1008689" cy="73152"/>
                          <a:chOff x="4037297" y="5449450"/>
                          <a:chExt cx="1010815" cy="73152"/>
                        </a:xfrm>
                      </p:grpSpPr>
                      <p:sp>
                        <p:nvSpPr>
                          <p:cNvPr id="3796" name="Rounded Rectangle 3795"/>
                          <p:cNvSpPr/>
                          <p:nvPr/>
                        </p:nvSpPr>
                        <p:spPr>
                          <a:xfrm>
                            <a:off x="4037297" y="5449450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797" name="Rounded Rectangle 3796"/>
                          <p:cNvSpPr/>
                          <p:nvPr/>
                        </p:nvSpPr>
                        <p:spPr>
                          <a:xfrm>
                            <a:off x="4176944" y="5459989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793" name="Group 3792"/>
                        <p:cNvGrpSpPr/>
                        <p:nvPr/>
                      </p:nvGrpSpPr>
                      <p:grpSpPr>
                        <a:xfrm>
                          <a:off x="4037297" y="5557856"/>
                          <a:ext cx="1008689" cy="73152"/>
                          <a:chOff x="4037297" y="5557856"/>
                          <a:chExt cx="1010815" cy="73152"/>
                        </a:xfrm>
                      </p:grpSpPr>
                      <p:sp>
                        <p:nvSpPr>
                          <p:cNvPr id="3794" name="Rounded Rectangle 3793"/>
                          <p:cNvSpPr/>
                          <p:nvPr/>
                        </p:nvSpPr>
                        <p:spPr>
                          <a:xfrm>
                            <a:off x="4037297" y="5557856"/>
                            <a:ext cx="1010815" cy="73152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  <p:sp>
                        <p:nvSpPr>
                          <p:cNvPr id="3795" name="Rounded Rectangle 3794"/>
                          <p:cNvSpPr/>
                          <p:nvPr/>
                        </p:nvSpPr>
                        <p:spPr>
                          <a:xfrm>
                            <a:off x="4176944" y="5568395"/>
                            <a:ext cx="734008" cy="54864"/>
                          </a:xfrm>
                          <a:prstGeom prst="roundRect">
                            <a:avLst>
                              <a:gd name="adj" fmla="val 50000"/>
                            </a:avLst>
                          </a:prstGeom>
                          <a:noFill/>
                          <a:ln w="25400" cap="flat" cmpd="sng" algn="ctr">
                            <a:gradFill>
                              <a:gsLst>
                                <a:gs pos="0">
                                  <a:srgbClr val="4F81BD"/>
                                </a:gs>
                                <a:gs pos="50000">
                                  <a:srgbClr val="4F81BD">
                                    <a:lumMod val="40000"/>
                                    <a:lumOff val="60000"/>
                                  </a:srgbClr>
                                </a:gs>
                                <a:gs pos="100000">
                                  <a:srgbClr val="4F81BD">
                                    <a:lumMod val="20000"/>
                                    <a:lumOff val="80000"/>
                                  </a:srgbClr>
                                </a:gs>
                              </a:gsLst>
                              <a:lin ang="5400000" scaled="0"/>
                            </a:gradFill>
                            <a:prstDash val="solid"/>
                          </a:ln>
                          <a:effectLst/>
                        </p:spPr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defTabSz="849660">
                              <a:defRPr/>
                            </a:pPr>
                            <a:endParaRPr lang="en-US" sz="1022" kern="0">
                              <a:solidFill>
                                <a:sysClr val="window" lastClr="FFFFFF"/>
                              </a:solidFill>
                              <a:latin typeface="Calibri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3784" name="Straight Connector 3783"/>
                      <p:cNvCxnSpPr/>
                      <p:nvPr/>
                    </p:nvCxnSpPr>
                    <p:spPr>
                      <a:xfrm flipH="1">
                        <a:off x="4325528" y="2927821"/>
                        <a:ext cx="494224" cy="0"/>
                      </a:xfrm>
                      <a:prstGeom prst="line">
                        <a:avLst/>
                      </a:prstGeom>
                      <a:noFill/>
                      <a:ln w="22225" cap="rnd" cmpd="sng" algn="ctr">
                        <a:gradFill flip="none" rotWithShape="1">
                          <a:gsLst>
                            <a:gs pos="0">
                              <a:srgbClr val="4F81BD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lumMod val="20000"/>
                                <a:lumOff val="80000"/>
                              </a:srgbClr>
                            </a:gs>
                          </a:gsLst>
                          <a:lin ang="16200000" scaled="1"/>
                          <a:tileRect/>
                        </a:gradFill>
                        <a:prstDash val="solid"/>
                      </a:ln>
                      <a:effectLst/>
                    </p:spPr>
                  </p:cxnSp>
                  <p:sp>
                    <p:nvSpPr>
                      <p:cNvPr id="3785" name="Arc 3784"/>
                      <p:cNvSpPr/>
                      <p:nvPr/>
                    </p:nvSpPr>
                    <p:spPr>
                      <a:xfrm>
                        <a:off x="4383370" y="2826496"/>
                        <a:ext cx="180474" cy="175461"/>
                      </a:xfrm>
                      <a:prstGeom prst="arc">
                        <a:avLst>
                          <a:gd name="adj1" fmla="val 17837973"/>
                          <a:gd name="adj2" fmla="val 0"/>
                        </a:avLst>
                      </a:prstGeom>
                      <a:noFill/>
                      <a:ln w="22225" cap="rnd" cmpd="sng" algn="ctr">
                        <a:gradFill flip="none" rotWithShape="1">
                          <a:gsLst>
                            <a:gs pos="0">
                              <a:srgbClr val="4F81BD">
                                <a:lumMod val="75000"/>
                              </a:srgbClr>
                            </a:gs>
                            <a:gs pos="50000">
                              <a:srgbClr val="4F81BD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4F81BD">
                                <a:tint val="23500"/>
                                <a:satMod val="160000"/>
                              </a:srgbClr>
                            </a:gs>
                          </a:gsLst>
                          <a:lin ang="8100000" scaled="1"/>
                          <a:tileRect/>
                        </a:gradFill>
                        <a:prstDash val="solid"/>
                      </a:ln>
                      <a:effectLst/>
                    </p:spPr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Text" lastClr="000000"/>
                          </a:solidFill>
                          <a:latin typeface="Calibri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726" name="Group 3725"/>
                <p:cNvGrpSpPr/>
                <p:nvPr/>
              </p:nvGrpSpPr>
              <p:grpSpPr>
                <a:xfrm>
                  <a:off x="4101463" y="3007450"/>
                  <a:ext cx="192728" cy="67390"/>
                  <a:chOff x="4101463" y="3007450"/>
                  <a:chExt cx="190035" cy="67390"/>
                </a:xfrm>
              </p:grpSpPr>
              <p:sp>
                <p:nvSpPr>
                  <p:cNvPr id="3771" name="Arc 3770"/>
                  <p:cNvSpPr/>
                  <p:nvPr/>
                </p:nvSpPr>
                <p:spPr>
                  <a:xfrm rot="272780" flipH="1">
                    <a:off x="4101463" y="3029121"/>
                    <a:ext cx="45719" cy="45719"/>
                  </a:xfrm>
                  <a:prstGeom prst="arc">
                    <a:avLst>
                      <a:gd name="adj1" fmla="val 16617468"/>
                      <a:gd name="adj2" fmla="val 141765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72" name="Can 3771"/>
                  <p:cNvSpPr/>
                  <p:nvPr/>
                </p:nvSpPr>
                <p:spPr>
                  <a:xfrm rot="16200000" flipV="1">
                    <a:off x="4177198" y="2938870"/>
                    <a:ext cx="45720" cy="18288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727" name="Group 3726"/>
                <p:cNvGrpSpPr/>
                <p:nvPr/>
              </p:nvGrpSpPr>
              <p:grpSpPr>
                <a:xfrm>
                  <a:off x="4053725" y="3049519"/>
                  <a:ext cx="192728" cy="67390"/>
                  <a:chOff x="4053725" y="3049519"/>
                  <a:chExt cx="190035" cy="67390"/>
                </a:xfrm>
              </p:grpSpPr>
              <p:sp>
                <p:nvSpPr>
                  <p:cNvPr id="3769" name="Arc 3768"/>
                  <p:cNvSpPr/>
                  <p:nvPr/>
                </p:nvSpPr>
                <p:spPr>
                  <a:xfrm rot="272780" flipH="1">
                    <a:off x="4053725" y="3071190"/>
                    <a:ext cx="45719" cy="45719"/>
                  </a:xfrm>
                  <a:prstGeom prst="arc">
                    <a:avLst>
                      <a:gd name="adj1" fmla="val 16617468"/>
                      <a:gd name="adj2" fmla="val 141765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70" name="Can 3769"/>
                  <p:cNvSpPr/>
                  <p:nvPr/>
                </p:nvSpPr>
                <p:spPr>
                  <a:xfrm rot="16200000" flipV="1">
                    <a:off x="4129460" y="2980939"/>
                    <a:ext cx="45720" cy="18288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728" name="Group 3727"/>
                <p:cNvGrpSpPr/>
                <p:nvPr/>
              </p:nvGrpSpPr>
              <p:grpSpPr>
                <a:xfrm>
                  <a:off x="4991402" y="2923314"/>
                  <a:ext cx="224933" cy="636754"/>
                  <a:chOff x="4991402" y="2923314"/>
                  <a:chExt cx="226782" cy="636754"/>
                </a:xfrm>
              </p:grpSpPr>
              <p:sp>
                <p:nvSpPr>
                  <p:cNvPr id="3766" name="Can 3765"/>
                  <p:cNvSpPr/>
                  <p:nvPr/>
                </p:nvSpPr>
                <p:spPr>
                  <a:xfrm rot="16200000" flipV="1">
                    <a:off x="5059982" y="2854734"/>
                    <a:ext cx="45720" cy="18288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67" name="Can 3766"/>
                  <p:cNvSpPr/>
                  <p:nvPr/>
                </p:nvSpPr>
                <p:spPr>
                  <a:xfrm rot="10800000" flipV="1">
                    <a:off x="5172464" y="2956564"/>
                    <a:ext cx="45720" cy="603504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68" name="Arc 3767"/>
                  <p:cNvSpPr/>
                  <p:nvPr/>
                </p:nvSpPr>
                <p:spPr>
                  <a:xfrm rot="5100000" flipH="1">
                    <a:off x="5151032" y="2947128"/>
                    <a:ext cx="45719" cy="45719"/>
                  </a:xfrm>
                  <a:prstGeom prst="arc">
                    <a:avLst>
                      <a:gd name="adj1" fmla="val 16617468"/>
                      <a:gd name="adj2" fmla="val 141765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54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729" name="Group 3728"/>
                <p:cNvGrpSpPr/>
                <p:nvPr/>
              </p:nvGrpSpPr>
              <p:grpSpPr>
                <a:xfrm>
                  <a:off x="4948526" y="2965382"/>
                  <a:ext cx="227320" cy="636754"/>
                  <a:chOff x="4948526" y="2965382"/>
                  <a:chExt cx="226782" cy="636754"/>
                </a:xfrm>
              </p:grpSpPr>
              <p:sp>
                <p:nvSpPr>
                  <p:cNvPr id="3763" name="Can 3762"/>
                  <p:cNvSpPr/>
                  <p:nvPr/>
                </p:nvSpPr>
                <p:spPr>
                  <a:xfrm rot="16200000" flipV="1">
                    <a:off x="5017106" y="2896802"/>
                    <a:ext cx="45720" cy="18288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64" name="Can 3763"/>
                  <p:cNvSpPr/>
                  <p:nvPr/>
                </p:nvSpPr>
                <p:spPr>
                  <a:xfrm rot="10800000" flipV="1">
                    <a:off x="5129588" y="2998632"/>
                    <a:ext cx="45720" cy="603504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65" name="Arc 3764"/>
                  <p:cNvSpPr/>
                  <p:nvPr/>
                </p:nvSpPr>
                <p:spPr>
                  <a:xfrm rot="5100000" flipH="1">
                    <a:off x="5108156" y="2989196"/>
                    <a:ext cx="45719" cy="45719"/>
                  </a:xfrm>
                  <a:prstGeom prst="arc">
                    <a:avLst>
                      <a:gd name="adj1" fmla="val 16617468"/>
                      <a:gd name="adj2" fmla="val 141765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54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730" name="Group 3729"/>
                <p:cNvGrpSpPr/>
                <p:nvPr/>
              </p:nvGrpSpPr>
              <p:grpSpPr>
                <a:xfrm>
                  <a:off x="4905562" y="3007450"/>
                  <a:ext cx="227320" cy="636754"/>
                  <a:chOff x="4905562" y="3007450"/>
                  <a:chExt cx="226782" cy="636754"/>
                </a:xfrm>
              </p:grpSpPr>
              <p:sp>
                <p:nvSpPr>
                  <p:cNvPr id="3760" name="Can 3759"/>
                  <p:cNvSpPr/>
                  <p:nvPr/>
                </p:nvSpPr>
                <p:spPr>
                  <a:xfrm rot="16200000" flipV="1">
                    <a:off x="4974142" y="2938870"/>
                    <a:ext cx="45720" cy="18288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61" name="Can 3760"/>
                  <p:cNvSpPr/>
                  <p:nvPr/>
                </p:nvSpPr>
                <p:spPr>
                  <a:xfrm rot="10800000" flipV="1">
                    <a:off x="5086624" y="3040700"/>
                    <a:ext cx="45720" cy="603504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62" name="Arc 3761"/>
                  <p:cNvSpPr/>
                  <p:nvPr/>
                </p:nvSpPr>
                <p:spPr>
                  <a:xfrm rot="5100000" flipH="1">
                    <a:off x="5065192" y="3031264"/>
                    <a:ext cx="45719" cy="45719"/>
                  </a:xfrm>
                  <a:prstGeom prst="arc">
                    <a:avLst>
                      <a:gd name="adj1" fmla="val 16617468"/>
                      <a:gd name="adj2" fmla="val 141765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54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731" name="Group 3730"/>
                <p:cNvGrpSpPr/>
                <p:nvPr/>
              </p:nvGrpSpPr>
              <p:grpSpPr>
                <a:xfrm>
                  <a:off x="4862597" y="3049519"/>
                  <a:ext cx="227320" cy="636754"/>
                  <a:chOff x="4862597" y="3049519"/>
                  <a:chExt cx="226782" cy="636754"/>
                </a:xfrm>
              </p:grpSpPr>
              <p:sp>
                <p:nvSpPr>
                  <p:cNvPr id="3757" name="Can 3756"/>
                  <p:cNvSpPr/>
                  <p:nvPr/>
                </p:nvSpPr>
                <p:spPr>
                  <a:xfrm rot="16200000" flipV="1">
                    <a:off x="4931177" y="2980939"/>
                    <a:ext cx="45720" cy="18288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58" name="Can 3757"/>
                  <p:cNvSpPr/>
                  <p:nvPr/>
                </p:nvSpPr>
                <p:spPr>
                  <a:xfrm rot="10800000" flipV="1">
                    <a:off x="5043659" y="3082769"/>
                    <a:ext cx="45720" cy="603504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59" name="Arc 3758"/>
                  <p:cNvSpPr/>
                  <p:nvPr/>
                </p:nvSpPr>
                <p:spPr>
                  <a:xfrm rot="5100000" flipH="1">
                    <a:off x="5022227" y="3073333"/>
                    <a:ext cx="45719" cy="45719"/>
                  </a:xfrm>
                  <a:prstGeom prst="arc">
                    <a:avLst>
                      <a:gd name="adj1" fmla="val 16617468"/>
                      <a:gd name="adj2" fmla="val 141765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54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3732" name="Can 3731"/>
                <p:cNvSpPr/>
                <p:nvPr/>
              </p:nvSpPr>
              <p:spPr>
                <a:xfrm rot="10800000" flipV="1">
                  <a:off x="5170504" y="5515090"/>
                  <a:ext cx="43441" cy="45720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33" name="Can 3732"/>
                <p:cNvSpPr/>
                <p:nvPr/>
              </p:nvSpPr>
              <p:spPr>
                <a:xfrm rot="10800000" flipV="1">
                  <a:off x="5127627" y="5557158"/>
                  <a:ext cx="45828" cy="45720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34" name="Can 3733"/>
                <p:cNvSpPr/>
                <p:nvPr/>
              </p:nvSpPr>
              <p:spPr>
                <a:xfrm rot="10800000" flipV="1">
                  <a:off x="5084664" y="5599226"/>
                  <a:ext cx="45828" cy="45720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35" name="Can 3734"/>
                <p:cNvSpPr/>
                <p:nvPr/>
              </p:nvSpPr>
              <p:spPr>
                <a:xfrm rot="10800000" flipV="1">
                  <a:off x="5041699" y="5641295"/>
                  <a:ext cx="45828" cy="45720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36" name="Can 3735"/>
                <p:cNvSpPr/>
                <p:nvPr/>
              </p:nvSpPr>
              <p:spPr>
                <a:xfrm rot="2700000" flipV="1">
                  <a:off x="4542197" y="2489793"/>
                  <a:ext cx="64008" cy="454304"/>
                </a:xfrm>
                <a:prstGeom prst="can">
                  <a:avLst>
                    <a:gd name="adj" fmla="val 95310"/>
                  </a:avLst>
                </a:prstGeom>
                <a:gradFill flip="none" rotWithShape="1"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3737" name="Group 3736"/>
                <p:cNvGrpSpPr/>
                <p:nvPr/>
              </p:nvGrpSpPr>
              <p:grpSpPr>
                <a:xfrm>
                  <a:off x="5243273" y="3768255"/>
                  <a:ext cx="251876" cy="521023"/>
                  <a:chOff x="5243252" y="3768255"/>
                  <a:chExt cx="249040" cy="521023"/>
                </a:xfrm>
              </p:grpSpPr>
              <p:sp>
                <p:nvSpPr>
                  <p:cNvPr id="3752" name="Arc 3751"/>
                  <p:cNvSpPr/>
                  <p:nvPr/>
                </p:nvSpPr>
                <p:spPr>
                  <a:xfrm rot="2657873" flipH="1">
                    <a:off x="5373564" y="3792179"/>
                    <a:ext cx="118728" cy="278374"/>
                  </a:xfrm>
                  <a:prstGeom prst="arc">
                    <a:avLst>
                      <a:gd name="adj1" fmla="val 14871443"/>
                      <a:gd name="adj2" fmla="val 17425290"/>
                    </a:avLst>
                  </a:prstGeom>
                  <a:noFill/>
                  <a:ln w="53975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36000">
                          <a:srgbClr val="F79646">
                            <a:lumMod val="60000"/>
                            <a:lumOff val="4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08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53" name="Can 3752"/>
                  <p:cNvSpPr/>
                  <p:nvPr/>
                </p:nvSpPr>
                <p:spPr>
                  <a:xfrm rot="2659591" flipV="1">
                    <a:off x="5351885" y="3900680"/>
                    <a:ext cx="54864" cy="388598"/>
                  </a:xfrm>
                  <a:prstGeom prst="can">
                    <a:avLst>
                      <a:gd name="adj" fmla="val 66412"/>
                    </a:avLst>
                  </a:prstGeom>
                  <a:gradFill flip="none" rotWithShape="1">
                    <a:gsLst>
                      <a:gs pos="0">
                        <a:srgbClr val="F79646">
                          <a:lumMod val="50000"/>
                        </a:srgbClr>
                      </a:gs>
                      <a:gs pos="50000">
                        <a:srgbClr val="F79646">
                          <a:lumMod val="60000"/>
                          <a:lumOff val="40000"/>
                        </a:srgbClr>
                      </a:gs>
                      <a:gs pos="100000">
                        <a:srgbClr val="F79646">
                          <a:lumMod val="40000"/>
                          <a:lumOff val="60000"/>
                        </a:srgbClr>
                      </a:gs>
                    </a:gsLst>
                    <a:lin ang="0" scaled="1"/>
                    <a:tileRect/>
                  </a:gradFill>
                  <a:ln w="3175" cap="flat" cmpd="sng" algn="ctr">
                    <a:solidFill>
                      <a:srgbClr val="B05408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54" name="Can 3753"/>
                  <p:cNvSpPr/>
                  <p:nvPr/>
                </p:nvSpPr>
                <p:spPr>
                  <a:xfrm rot="2659591" flipV="1">
                    <a:off x="5368844" y="3823088"/>
                    <a:ext cx="54864" cy="393192"/>
                  </a:xfrm>
                  <a:prstGeom prst="can">
                    <a:avLst>
                      <a:gd name="adj" fmla="val 66412"/>
                    </a:avLst>
                  </a:prstGeom>
                  <a:gradFill flip="none" rotWithShape="1">
                    <a:gsLst>
                      <a:gs pos="0">
                        <a:srgbClr val="F79646">
                          <a:lumMod val="50000"/>
                        </a:srgbClr>
                      </a:gs>
                      <a:gs pos="50000">
                        <a:srgbClr val="F79646">
                          <a:lumMod val="60000"/>
                          <a:lumOff val="40000"/>
                        </a:srgbClr>
                      </a:gs>
                      <a:gs pos="100000">
                        <a:srgbClr val="F79646">
                          <a:lumMod val="40000"/>
                          <a:lumOff val="60000"/>
                        </a:srgbClr>
                      </a:gs>
                    </a:gsLst>
                    <a:lin ang="0" scaled="1"/>
                    <a:tileRect/>
                  </a:gradFill>
                  <a:ln w="3175" cap="flat" cmpd="sng" algn="ctr">
                    <a:solidFill>
                      <a:srgbClr val="B05408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55" name="Arc 3754"/>
                  <p:cNvSpPr/>
                  <p:nvPr/>
                </p:nvSpPr>
                <p:spPr>
                  <a:xfrm rot="14214282" flipH="1">
                    <a:off x="5268487" y="4090556"/>
                    <a:ext cx="115450" cy="165920"/>
                  </a:xfrm>
                  <a:prstGeom prst="arc">
                    <a:avLst>
                      <a:gd name="adj1" fmla="val 13018172"/>
                      <a:gd name="adj2" fmla="val 16174335"/>
                    </a:avLst>
                  </a:prstGeom>
                  <a:noFill/>
                  <a:ln w="47625" cap="rnd" cmpd="sng" algn="ctr">
                    <a:gradFill flip="none" rotWithShape="1">
                      <a:gsLst>
                        <a:gs pos="0">
                          <a:sysClr val="windowText" lastClr="000000">
                            <a:lumMod val="95000"/>
                            <a:lumOff val="5000"/>
                          </a:sysClr>
                        </a:gs>
                        <a:gs pos="32000">
                          <a:srgbClr val="F79646">
                            <a:lumMod val="75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56" name="Can 3755"/>
                  <p:cNvSpPr/>
                  <p:nvPr/>
                </p:nvSpPr>
                <p:spPr>
                  <a:xfrm rot="2659591" flipV="1">
                    <a:off x="5325303" y="3768255"/>
                    <a:ext cx="54247" cy="388598"/>
                  </a:xfrm>
                  <a:prstGeom prst="can">
                    <a:avLst>
                      <a:gd name="adj" fmla="val 85707"/>
                    </a:avLst>
                  </a:prstGeom>
                  <a:gradFill flip="none" rotWithShape="1">
                    <a:gsLst>
                      <a:gs pos="0">
                        <a:srgbClr val="F79646">
                          <a:lumMod val="50000"/>
                        </a:srgbClr>
                      </a:gs>
                      <a:gs pos="50000">
                        <a:srgbClr val="F79646">
                          <a:lumMod val="60000"/>
                          <a:lumOff val="40000"/>
                        </a:srgbClr>
                      </a:gs>
                      <a:gs pos="100000">
                        <a:srgbClr val="F79646">
                          <a:lumMod val="40000"/>
                          <a:lumOff val="60000"/>
                        </a:srgbClr>
                      </a:gs>
                    </a:gsLst>
                    <a:lin ang="0" scaled="1"/>
                    <a:tileRect/>
                  </a:gradFill>
                  <a:ln w="3175" cap="flat" cmpd="sng" algn="ctr">
                    <a:solidFill>
                      <a:srgbClr val="B05408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3738" name="Can 3737"/>
                <p:cNvSpPr/>
                <p:nvPr/>
              </p:nvSpPr>
              <p:spPr>
                <a:xfrm rot="16200000" flipV="1">
                  <a:off x="4475191" y="5676012"/>
                  <a:ext cx="45719" cy="100184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rgbClr val="B05408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39" name="Arc 3738"/>
                <p:cNvSpPr/>
                <p:nvPr/>
              </p:nvSpPr>
              <p:spPr>
                <a:xfrm rot="19320000" flipV="1">
                  <a:off x="4896752" y="5983956"/>
                  <a:ext cx="91760" cy="213306"/>
                </a:xfrm>
                <a:prstGeom prst="arc">
                  <a:avLst>
                    <a:gd name="adj1" fmla="val 15555260"/>
                    <a:gd name="adj2" fmla="val 16557946"/>
                  </a:avLst>
                </a:prstGeom>
                <a:noFill/>
                <a:ln w="41275" cap="rnd" cmpd="sng" algn="ctr">
                  <a:gradFill flip="none" rotWithShape="1"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54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3740" name="Can 3739"/>
                <p:cNvSpPr/>
                <p:nvPr/>
              </p:nvSpPr>
              <p:spPr>
                <a:xfrm rot="2700000" flipV="1">
                  <a:off x="5355973" y="3253977"/>
                  <a:ext cx="54864" cy="456548"/>
                </a:xfrm>
                <a:prstGeom prst="can">
                  <a:avLst>
                    <a:gd name="adj" fmla="val 91566"/>
                  </a:avLst>
                </a:prstGeom>
                <a:gradFill flip="none" rotWithShape="1">
                  <a:gsLst>
                    <a:gs pos="0">
                      <a:srgbClr val="FF0000"/>
                    </a:gs>
                    <a:gs pos="50000">
                      <a:srgbClr val="FFCCFF"/>
                    </a:gs>
                    <a:gs pos="100000">
                      <a:srgbClr val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741" name="Arc 3740"/>
                <p:cNvSpPr/>
                <p:nvPr/>
              </p:nvSpPr>
              <p:spPr>
                <a:xfrm rot="5400000">
                  <a:off x="3956305" y="4383065"/>
                  <a:ext cx="45720" cy="44122"/>
                </a:xfrm>
                <a:prstGeom prst="arc">
                  <a:avLst>
                    <a:gd name="adj1" fmla="val 16294897"/>
                    <a:gd name="adj2" fmla="val 21506426"/>
                  </a:avLst>
                </a:prstGeom>
                <a:noFill/>
                <a:ln w="44450" cap="rnd" cmpd="sng" algn="ctr">
                  <a:gradFill flip="none" rotWithShape="1"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54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3742" name="Can 3741"/>
                <p:cNvSpPr/>
                <p:nvPr/>
              </p:nvSpPr>
              <p:spPr>
                <a:xfrm rot="10800000" flipV="1">
                  <a:off x="3978620" y="3128659"/>
                  <a:ext cx="43156" cy="1280160"/>
                </a:xfrm>
                <a:prstGeom prst="can">
                  <a:avLst>
                    <a:gd name="adj" fmla="val 66412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gradFill>
                    <a:gsLst>
                      <a:gs pos="0">
                        <a:srgbClr val="4F81BD">
                          <a:tint val="66000"/>
                          <a:satMod val="160000"/>
                        </a:srgbClr>
                      </a:gs>
                      <a:gs pos="50000">
                        <a:srgbClr val="4F81BD">
                          <a:tint val="44500"/>
                          <a:satMod val="160000"/>
                        </a:srgbClr>
                      </a:gs>
                      <a:gs pos="100000">
                        <a:srgbClr val="4F81BD">
                          <a:tint val="23500"/>
                          <a:satMod val="160000"/>
                        </a:srgb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3743" name="Group 3742"/>
                <p:cNvGrpSpPr/>
                <p:nvPr/>
              </p:nvGrpSpPr>
              <p:grpSpPr>
                <a:xfrm>
                  <a:off x="4005638" y="3094759"/>
                  <a:ext cx="1044671" cy="3048707"/>
                  <a:chOff x="4005611" y="3094759"/>
                  <a:chExt cx="1038870" cy="3048707"/>
                </a:xfrm>
              </p:grpSpPr>
              <p:sp>
                <p:nvSpPr>
                  <p:cNvPr id="3748" name="Arc 3747"/>
                  <p:cNvSpPr/>
                  <p:nvPr/>
                </p:nvSpPr>
                <p:spPr>
                  <a:xfrm rot="272780" flipH="1">
                    <a:off x="4005611" y="3114049"/>
                    <a:ext cx="45665" cy="45719"/>
                  </a:xfrm>
                  <a:prstGeom prst="arc">
                    <a:avLst>
                      <a:gd name="adj1" fmla="val 16617468"/>
                      <a:gd name="adj2" fmla="val 141765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49" name="Can 3748"/>
                  <p:cNvSpPr/>
                  <p:nvPr/>
                </p:nvSpPr>
                <p:spPr>
                  <a:xfrm rot="16200000" flipV="1">
                    <a:off x="4486854" y="2624430"/>
                    <a:ext cx="45720" cy="986378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50" name="Can 3749"/>
                  <p:cNvSpPr/>
                  <p:nvPr/>
                </p:nvSpPr>
                <p:spPr>
                  <a:xfrm rot="10800000" flipV="1">
                    <a:off x="4998815" y="3125946"/>
                    <a:ext cx="45666" cy="3017520"/>
                  </a:xfrm>
                  <a:prstGeom prst="can">
                    <a:avLst>
                      <a:gd name="adj" fmla="val 66412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gradFill>
                      <a:gsLst>
                        <a:gs pos="0">
                          <a:srgbClr val="4F81BD">
                            <a:tint val="66000"/>
                            <a:satMod val="160000"/>
                          </a:srgbClr>
                        </a:gs>
                        <a:gs pos="50000">
                          <a:srgbClr val="4F81BD">
                            <a:tint val="44500"/>
                            <a:satMod val="160000"/>
                          </a:srgbClr>
                        </a:gs>
                        <a:gs pos="100000">
                          <a:srgbClr val="4F81BD">
                            <a:tint val="23500"/>
                            <a:satMod val="160000"/>
                          </a:srgbClr>
                        </a:gs>
                      </a:gsLst>
                      <a:lin ang="5400000" scaled="0"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51" name="Arc 3750"/>
                  <p:cNvSpPr/>
                  <p:nvPr/>
                </p:nvSpPr>
                <p:spPr>
                  <a:xfrm rot="5100000" flipH="1">
                    <a:off x="4977382" y="3118600"/>
                    <a:ext cx="45719" cy="45665"/>
                  </a:xfrm>
                  <a:prstGeom prst="arc">
                    <a:avLst>
                      <a:gd name="adj1" fmla="val 16617468"/>
                      <a:gd name="adj2" fmla="val 141765"/>
                    </a:avLst>
                  </a:prstGeom>
                  <a:noFill/>
                  <a:ln w="44450" cap="rnd" cmpd="sng" algn="ctr">
                    <a:gradFill flip="none" rotWithShape="1">
                      <a:gsLst>
                        <a:gs pos="0">
                          <a:srgbClr val="F79646"/>
                        </a:gs>
                        <a:gs pos="50000">
                          <a:srgbClr val="F79646">
                            <a:lumMod val="40000"/>
                            <a:lumOff val="60000"/>
                          </a:srgbClr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5400000" scaled="1"/>
                      <a:tileRect/>
                    </a:gra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Text" lastClr="000000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744" name="Group 3743"/>
                <p:cNvGrpSpPr/>
                <p:nvPr/>
              </p:nvGrpSpPr>
              <p:grpSpPr>
                <a:xfrm>
                  <a:off x="4756494" y="2310382"/>
                  <a:ext cx="71743" cy="339810"/>
                  <a:chOff x="4756560" y="2310382"/>
                  <a:chExt cx="73152" cy="339810"/>
                </a:xfrm>
              </p:grpSpPr>
              <p:sp>
                <p:nvSpPr>
                  <p:cNvPr id="3745" name="Can 3744"/>
                  <p:cNvSpPr/>
                  <p:nvPr/>
                </p:nvSpPr>
                <p:spPr>
                  <a:xfrm rot="10800000" flipV="1">
                    <a:off x="4756560" y="2586184"/>
                    <a:ext cx="73152" cy="64008"/>
                  </a:xfrm>
                  <a:prstGeom prst="can">
                    <a:avLst>
                      <a:gd name="adj" fmla="val 42160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746" name="Can 3745"/>
                  <p:cNvSpPr/>
                  <p:nvPr/>
                </p:nvSpPr>
                <p:spPr>
                  <a:xfrm rot="10800000" flipV="1">
                    <a:off x="4767218" y="2310382"/>
                    <a:ext cx="51837" cy="292608"/>
                  </a:xfrm>
                  <a:prstGeom prst="can">
                    <a:avLst>
                      <a:gd name="adj" fmla="val 42160"/>
                    </a:avLst>
                  </a:prstGeom>
                  <a:gradFill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</p:grpSp>
          <p:grpSp>
            <p:nvGrpSpPr>
              <p:cNvPr id="2357" name="Group 2356"/>
              <p:cNvGrpSpPr/>
              <p:nvPr/>
            </p:nvGrpSpPr>
            <p:grpSpPr>
              <a:xfrm>
                <a:off x="2717864" y="6118202"/>
                <a:ext cx="485246" cy="190373"/>
                <a:chOff x="5003486" y="7434830"/>
                <a:chExt cx="474250" cy="190373"/>
              </a:xfrm>
            </p:grpSpPr>
            <p:sp>
              <p:nvSpPr>
                <p:cNvPr id="3680" name="Isosceles Triangle 3679"/>
                <p:cNvSpPr/>
                <p:nvPr/>
              </p:nvSpPr>
              <p:spPr>
                <a:xfrm rot="17824790" flipH="1" flipV="1">
                  <a:off x="5282554" y="7430022"/>
                  <a:ext cx="190373" cy="199990"/>
                </a:xfrm>
                <a:prstGeom prst="triangle">
                  <a:avLst>
                    <a:gd name="adj" fmla="val 0"/>
                  </a:avLst>
                </a:prstGeom>
                <a:solidFill>
                  <a:srgbClr val="FF00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81" name="Parallelogram 3680"/>
                <p:cNvSpPr/>
                <p:nvPr/>
              </p:nvSpPr>
              <p:spPr>
                <a:xfrm>
                  <a:off x="5003486" y="7436534"/>
                  <a:ext cx="362155" cy="91440"/>
                </a:xfrm>
                <a:prstGeom prst="parallelogram">
                  <a:avLst>
                    <a:gd name="adj" fmla="val 79251"/>
                  </a:avLst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358" name="Can 2357"/>
              <p:cNvSpPr/>
              <p:nvPr/>
            </p:nvSpPr>
            <p:spPr>
              <a:xfrm rot="16200000" flipH="1" flipV="1">
                <a:off x="-1285664" y="6871700"/>
                <a:ext cx="45719" cy="457682"/>
              </a:xfrm>
              <a:prstGeom prst="can">
                <a:avLst>
                  <a:gd name="adj" fmla="val 37132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59" name="Can 2358"/>
              <p:cNvSpPr/>
              <p:nvPr/>
            </p:nvSpPr>
            <p:spPr>
              <a:xfrm rot="3407953" flipV="1">
                <a:off x="-955433" y="6902483"/>
                <a:ext cx="56524" cy="279467"/>
              </a:xfrm>
              <a:prstGeom prst="can">
                <a:avLst>
                  <a:gd name="adj" fmla="val 95115"/>
                </a:avLst>
              </a:prstGeom>
              <a:gradFill flip="none" rotWithShape="1"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rgbClr val="1F497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63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360" name="Group 2359"/>
              <p:cNvGrpSpPr/>
              <p:nvPr/>
            </p:nvGrpSpPr>
            <p:grpSpPr>
              <a:xfrm>
                <a:off x="-1930225" y="4866995"/>
                <a:ext cx="1689477" cy="482075"/>
                <a:chOff x="355409" y="6183623"/>
                <a:chExt cx="1661864" cy="482075"/>
              </a:xfrm>
            </p:grpSpPr>
            <p:sp>
              <p:nvSpPr>
                <p:cNvPr id="3671" name="Oval 3670"/>
                <p:cNvSpPr/>
                <p:nvPr/>
              </p:nvSpPr>
              <p:spPr>
                <a:xfrm rot="17117499">
                  <a:off x="1853955" y="6179978"/>
                  <a:ext cx="76423" cy="8371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63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6200000" scaled="1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72" name="Oval 3671"/>
                <p:cNvSpPr/>
                <p:nvPr/>
              </p:nvSpPr>
              <p:spPr>
                <a:xfrm rot="20040000">
                  <a:off x="355409" y="6441510"/>
                  <a:ext cx="91440" cy="9144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46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8900000" scaled="1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73" name="Can 3672"/>
                <p:cNvSpPr/>
                <p:nvPr/>
              </p:nvSpPr>
              <p:spPr>
                <a:xfrm rot="16200000" flipV="1">
                  <a:off x="963261" y="5861846"/>
                  <a:ext cx="83394" cy="1259294"/>
                </a:xfrm>
                <a:prstGeom prst="can">
                  <a:avLst>
                    <a:gd name="adj" fmla="val 45334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74" name="Arc 3673"/>
                <p:cNvSpPr/>
                <p:nvPr/>
              </p:nvSpPr>
              <p:spPr>
                <a:xfrm rot="15545420">
                  <a:off x="688120" y="6384361"/>
                  <a:ext cx="180474" cy="175461"/>
                </a:xfrm>
                <a:prstGeom prst="arc">
                  <a:avLst>
                    <a:gd name="adj1" fmla="val 17837973"/>
                    <a:gd name="adj2" fmla="val 0"/>
                  </a:avLst>
                </a:prstGeom>
                <a:noFill/>
                <a:ln w="41275" cap="rnd" cmpd="sng" algn="ctr"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FFFF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3675" name="Can 3674"/>
                <p:cNvSpPr/>
                <p:nvPr/>
              </p:nvSpPr>
              <p:spPr>
                <a:xfrm rot="13500000" flipH="1">
                  <a:off x="1663943" y="6108952"/>
                  <a:ext cx="82296" cy="624364"/>
                </a:xfrm>
                <a:prstGeom prst="can">
                  <a:avLst>
                    <a:gd name="adj" fmla="val 93731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76" name="Arc 3675"/>
                <p:cNvSpPr/>
                <p:nvPr/>
              </p:nvSpPr>
              <p:spPr>
                <a:xfrm rot="4529863" flipH="1">
                  <a:off x="1537778" y="6324956"/>
                  <a:ext cx="180474" cy="175461"/>
                </a:xfrm>
                <a:prstGeom prst="arc">
                  <a:avLst>
                    <a:gd name="adj1" fmla="val 17837973"/>
                    <a:gd name="adj2" fmla="val 0"/>
                  </a:avLst>
                </a:prstGeom>
                <a:noFill/>
                <a:ln w="41275" cap="rnd" cmpd="sng" algn="ctr"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FFFF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3677" name="Arc 3676"/>
                <p:cNvSpPr/>
                <p:nvPr/>
              </p:nvSpPr>
              <p:spPr>
                <a:xfrm rot="15545420">
                  <a:off x="1188925" y="6384361"/>
                  <a:ext cx="180474" cy="175461"/>
                </a:xfrm>
                <a:prstGeom prst="arc">
                  <a:avLst>
                    <a:gd name="adj1" fmla="val 17837973"/>
                    <a:gd name="adj2" fmla="val 0"/>
                  </a:avLst>
                </a:prstGeom>
                <a:noFill/>
                <a:ln w="41275" cap="rnd" cmpd="sng" algn="ctr"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FFFF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3678" name="Arc 3677"/>
                <p:cNvSpPr/>
                <p:nvPr/>
              </p:nvSpPr>
              <p:spPr>
                <a:xfrm rot="4529863" flipH="1">
                  <a:off x="1642987" y="6218558"/>
                  <a:ext cx="180474" cy="178709"/>
                </a:xfrm>
                <a:prstGeom prst="arc">
                  <a:avLst>
                    <a:gd name="adj1" fmla="val 17837973"/>
                    <a:gd name="adj2" fmla="val 0"/>
                  </a:avLst>
                </a:prstGeom>
                <a:noFill/>
                <a:ln w="41275" cap="rnd" cmpd="sng" algn="ctr"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FFFF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3679" name="Oval 3678"/>
                <p:cNvSpPr/>
                <p:nvPr/>
              </p:nvSpPr>
              <p:spPr>
                <a:xfrm rot="20040000">
                  <a:off x="1468108" y="6574258"/>
                  <a:ext cx="91440" cy="9144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46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8900000" scaled="1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61" name="Group 2360"/>
              <p:cNvGrpSpPr/>
              <p:nvPr/>
            </p:nvGrpSpPr>
            <p:grpSpPr>
              <a:xfrm>
                <a:off x="-1926479" y="4399177"/>
                <a:ext cx="1689477" cy="482075"/>
                <a:chOff x="359155" y="5715805"/>
                <a:chExt cx="1661864" cy="482075"/>
              </a:xfrm>
            </p:grpSpPr>
            <p:sp>
              <p:nvSpPr>
                <p:cNvPr id="3662" name="Oval 3661"/>
                <p:cNvSpPr/>
                <p:nvPr/>
              </p:nvSpPr>
              <p:spPr>
                <a:xfrm rot="17117499">
                  <a:off x="1857701" y="5712160"/>
                  <a:ext cx="76423" cy="8371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63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6200000" scaled="1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63" name="Oval 3662"/>
                <p:cNvSpPr/>
                <p:nvPr/>
              </p:nvSpPr>
              <p:spPr>
                <a:xfrm rot="20040000">
                  <a:off x="359155" y="5973692"/>
                  <a:ext cx="91440" cy="9144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46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8900000" scaled="1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64" name="Can 3663"/>
                <p:cNvSpPr/>
                <p:nvPr/>
              </p:nvSpPr>
              <p:spPr>
                <a:xfrm rot="16200000" flipV="1">
                  <a:off x="967007" y="5394028"/>
                  <a:ext cx="83394" cy="1259294"/>
                </a:xfrm>
                <a:prstGeom prst="can">
                  <a:avLst>
                    <a:gd name="adj" fmla="val 45334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65" name="Arc 3664"/>
                <p:cNvSpPr/>
                <p:nvPr/>
              </p:nvSpPr>
              <p:spPr>
                <a:xfrm rot="15545420">
                  <a:off x="691866" y="5916543"/>
                  <a:ext cx="180474" cy="175461"/>
                </a:xfrm>
                <a:prstGeom prst="arc">
                  <a:avLst>
                    <a:gd name="adj1" fmla="val 17837973"/>
                    <a:gd name="adj2" fmla="val 0"/>
                  </a:avLst>
                </a:prstGeom>
                <a:noFill/>
                <a:ln w="41275" cap="rnd" cmpd="sng" algn="ctr"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FFFF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3666" name="Can 3665"/>
                <p:cNvSpPr/>
                <p:nvPr/>
              </p:nvSpPr>
              <p:spPr>
                <a:xfrm rot="13500000" flipH="1">
                  <a:off x="1667689" y="5641134"/>
                  <a:ext cx="82296" cy="624364"/>
                </a:xfrm>
                <a:prstGeom prst="can">
                  <a:avLst>
                    <a:gd name="adj" fmla="val 93731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67" name="Arc 3666"/>
                <p:cNvSpPr/>
                <p:nvPr/>
              </p:nvSpPr>
              <p:spPr>
                <a:xfrm rot="4529863" flipH="1">
                  <a:off x="1541524" y="5857138"/>
                  <a:ext cx="180474" cy="175461"/>
                </a:xfrm>
                <a:prstGeom prst="arc">
                  <a:avLst>
                    <a:gd name="adj1" fmla="val 17837973"/>
                    <a:gd name="adj2" fmla="val 0"/>
                  </a:avLst>
                </a:prstGeom>
                <a:noFill/>
                <a:ln w="41275" cap="rnd" cmpd="sng" algn="ctr"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FFFF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3668" name="Arc 3667"/>
                <p:cNvSpPr/>
                <p:nvPr/>
              </p:nvSpPr>
              <p:spPr>
                <a:xfrm rot="15545420">
                  <a:off x="1192671" y="5916543"/>
                  <a:ext cx="180474" cy="175461"/>
                </a:xfrm>
                <a:prstGeom prst="arc">
                  <a:avLst>
                    <a:gd name="adj1" fmla="val 17837973"/>
                    <a:gd name="adj2" fmla="val 0"/>
                  </a:avLst>
                </a:prstGeom>
                <a:noFill/>
                <a:ln w="41275" cap="rnd" cmpd="sng" algn="ctr"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FFFF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3669" name="Arc 3668"/>
                <p:cNvSpPr/>
                <p:nvPr/>
              </p:nvSpPr>
              <p:spPr>
                <a:xfrm rot="4529863" flipH="1">
                  <a:off x="1646733" y="5750740"/>
                  <a:ext cx="180474" cy="178709"/>
                </a:xfrm>
                <a:prstGeom prst="arc">
                  <a:avLst>
                    <a:gd name="adj1" fmla="val 17837973"/>
                    <a:gd name="adj2" fmla="val 0"/>
                  </a:avLst>
                </a:prstGeom>
                <a:noFill/>
                <a:ln w="41275" cap="rnd" cmpd="sng" algn="ctr"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FFFF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3670" name="Oval 3669"/>
                <p:cNvSpPr/>
                <p:nvPr/>
              </p:nvSpPr>
              <p:spPr>
                <a:xfrm rot="20040000">
                  <a:off x="1471854" y="6106440"/>
                  <a:ext cx="91440" cy="9144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46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8900000" scaled="1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2362" name="Straight Connector 2361"/>
              <p:cNvCxnSpPr/>
              <p:nvPr/>
            </p:nvCxnSpPr>
            <p:spPr>
              <a:xfrm>
                <a:off x="2250351" y="5686978"/>
                <a:ext cx="0" cy="475488"/>
              </a:xfrm>
              <a:prstGeom prst="line">
                <a:avLst/>
              </a:prstGeom>
              <a:noFill/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</p:cxnSp>
          <p:sp>
            <p:nvSpPr>
              <p:cNvPr id="2363" name="Cube 2362"/>
              <p:cNvSpPr/>
              <p:nvPr/>
            </p:nvSpPr>
            <p:spPr>
              <a:xfrm>
                <a:off x="1460623" y="5683384"/>
                <a:ext cx="756425" cy="740664"/>
              </a:xfrm>
              <a:prstGeom prst="cube">
                <a:avLst>
                  <a:gd name="adj" fmla="val 35944"/>
                </a:avLst>
              </a:prstGeom>
              <a:solidFill>
                <a:srgbClr val="9BBB59">
                  <a:lumMod val="60000"/>
                  <a:lumOff val="40000"/>
                  <a:alpha val="70000"/>
                </a:srgbClr>
              </a:solidFill>
              <a:ln w="12700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64" name="Cube 2363"/>
              <p:cNvSpPr/>
              <p:nvPr/>
            </p:nvSpPr>
            <p:spPr>
              <a:xfrm>
                <a:off x="1969622" y="5683384"/>
                <a:ext cx="748284" cy="740664"/>
              </a:xfrm>
              <a:prstGeom prst="cube">
                <a:avLst>
                  <a:gd name="adj" fmla="val 35944"/>
                </a:avLst>
              </a:prstGeom>
              <a:solidFill>
                <a:srgbClr val="9BBB59">
                  <a:lumMod val="60000"/>
                  <a:lumOff val="40000"/>
                  <a:alpha val="70000"/>
                </a:srgbClr>
              </a:solidFill>
              <a:ln w="12700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365" name="Group 2364"/>
              <p:cNvGrpSpPr/>
              <p:nvPr/>
            </p:nvGrpSpPr>
            <p:grpSpPr>
              <a:xfrm>
                <a:off x="1096921" y="5359960"/>
                <a:ext cx="593278" cy="402336"/>
                <a:chOff x="3382624" y="6676588"/>
                <a:chExt cx="583708" cy="402336"/>
              </a:xfrm>
            </p:grpSpPr>
            <p:sp>
              <p:nvSpPr>
                <p:cNvPr id="3635" name="Can 3634"/>
                <p:cNvSpPr/>
                <p:nvPr/>
              </p:nvSpPr>
              <p:spPr>
                <a:xfrm rot="16200000" flipH="1" flipV="1">
                  <a:off x="3382624" y="6786316"/>
                  <a:ext cx="182880" cy="182880"/>
                </a:xfrm>
                <a:prstGeom prst="can">
                  <a:avLst>
                    <a:gd name="adj" fmla="val 45672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36" name="Oval 3635"/>
                <p:cNvSpPr/>
                <p:nvPr/>
              </p:nvSpPr>
              <p:spPr>
                <a:xfrm rot="16200000" flipH="1" flipV="1">
                  <a:off x="3434993" y="6836608"/>
                  <a:ext cx="182880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37" name="Oval 3636"/>
                <p:cNvSpPr/>
                <p:nvPr/>
              </p:nvSpPr>
              <p:spPr>
                <a:xfrm rot="16200000" flipH="1" flipV="1">
                  <a:off x="3439152" y="6836608"/>
                  <a:ext cx="192024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38" name="Oval 3637"/>
                <p:cNvSpPr/>
                <p:nvPr/>
              </p:nvSpPr>
              <p:spPr>
                <a:xfrm rot="16200000" flipH="1" flipV="1">
                  <a:off x="3443311" y="6836608"/>
                  <a:ext cx="201168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39" name="Oval 3638"/>
                <p:cNvSpPr/>
                <p:nvPr/>
              </p:nvSpPr>
              <p:spPr>
                <a:xfrm rot="16200000" flipH="1" flipV="1">
                  <a:off x="3447470" y="6836608"/>
                  <a:ext cx="210312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40" name="Oval 3639"/>
                <p:cNvSpPr/>
                <p:nvPr/>
              </p:nvSpPr>
              <p:spPr>
                <a:xfrm rot="16200000" flipH="1" flipV="1">
                  <a:off x="3451629" y="6836608"/>
                  <a:ext cx="219456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41" name="Oval 3640"/>
                <p:cNvSpPr/>
                <p:nvPr/>
              </p:nvSpPr>
              <p:spPr>
                <a:xfrm rot="16200000" flipH="1" flipV="1">
                  <a:off x="3455788" y="6836608"/>
                  <a:ext cx="228600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42" name="Oval 3641"/>
                <p:cNvSpPr/>
                <p:nvPr/>
              </p:nvSpPr>
              <p:spPr>
                <a:xfrm rot="16200000" flipH="1" flipV="1">
                  <a:off x="3459947" y="6836608"/>
                  <a:ext cx="237744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43" name="Oval 3642"/>
                <p:cNvSpPr/>
                <p:nvPr/>
              </p:nvSpPr>
              <p:spPr>
                <a:xfrm rot="16200000" flipH="1" flipV="1">
                  <a:off x="3464106" y="6836608"/>
                  <a:ext cx="246888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44" name="Oval 3643"/>
                <p:cNvSpPr/>
                <p:nvPr/>
              </p:nvSpPr>
              <p:spPr>
                <a:xfrm rot="16200000" flipH="1" flipV="1">
                  <a:off x="3468265" y="6836608"/>
                  <a:ext cx="256032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45" name="Oval 3644"/>
                <p:cNvSpPr/>
                <p:nvPr/>
              </p:nvSpPr>
              <p:spPr>
                <a:xfrm rot="16200000" flipH="1" flipV="1">
                  <a:off x="3472424" y="6836608"/>
                  <a:ext cx="265176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46" name="Oval 3645"/>
                <p:cNvSpPr/>
                <p:nvPr/>
              </p:nvSpPr>
              <p:spPr>
                <a:xfrm rot="16200000" flipH="1" flipV="1">
                  <a:off x="3476583" y="6836608"/>
                  <a:ext cx="274320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47" name="Oval 3646"/>
                <p:cNvSpPr/>
                <p:nvPr/>
              </p:nvSpPr>
              <p:spPr>
                <a:xfrm rot="16200000" flipH="1" flipV="1">
                  <a:off x="3480742" y="6836608"/>
                  <a:ext cx="283464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48" name="Oval 3647"/>
                <p:cNvSpPr/>
                <p:nvPr/>
              </p:nvSpPr>
              <p:spPr>
                <a:xfrm rot="16200000" flipH="1" flipV="1">
                  <a:off x="3484901" y="6836608"/>
                  <a:ext cx="292608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49" name="Oval 3648"/>
                <p:cNvSpPr/>
                <p:nvPr/>
              </p:nvSpPr>
              <p:spPr>
                <a:xfrm rot="16200000" flipH="1" flipV="1">
                  <a:off x="3489060" y="6836608"/>
                  <a:ext cx="301752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50" name="Oval 3649"/>
                <p:cNvSpPr/>
                <p:nvPr/>
              </p:nvSpPr>
              <p:spPr>
                <a:xfrm rot="16200000" flipH="1" flipV="1">
                  <a:off x="3493219" y="6836608"/>
                  <a:ext cx="310896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51" name="Oval 3650"/>
                <p:cNvSpPr/>
                <p:nvPr/>
              </p:nvSpPr>
              <p:spPr>
                <a:xfrm rot="16200000" flipH="1" flipV="1">
                  <a:off x="3497378" y="6836608"/>
                  <a:ext cx="320040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52" name="Oval 3651"/>
                <p:cNvSpPr/>
                <p:nvPr/>
              </p:nvSpPr>
              <p:spPr>
                <a:xfrm rot="16200000" flipH="1" flipV="1">
                  <a:off x="3501537" y="6836608"/>
                  <a:ext cx="329184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53" name="Oval 3652"/>
                <p:cNvSpPr/>
                <p:nvPr/>
              </p:nvSpPr>
              <p:spPr>
                <a:xfrm rot="16200000" flipH="1" flipV="1">
                  <a:off x="3505696" y="6836608"/>
                  <a:ext cx="338328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54" name="Oval 3653"/>
                <p:cNvSpPr/>
                <p:nvPr/>
              </p:nvSpPr>
              <p:spPr>
                <a:xfrm rot="16200000" flipH="1" flipV="1">
                  <a:off x="3509855" y="6836608"/>
                  <a:ext cx="347472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55" name="Oval 3654"/>
                <p:cNvSpPr/>
                <p:nvPr/>
              </p:nvSpPr>
              <p:spPr>
                <a:xfrm rot="16200000" flipH="1" flipV="1">
                  <a:off x="3514014" y="6836608"/>
                  <a:ext cx="356616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56" name="Oval 3655"/>
                <p:cNvSpPr/>
                <p:nvPr/>
              </p:nvSpPr>
              <p:spPr>
                <a:xfrm rot="16200000" flipH="1" flipV="1">
                  <a:off x="3518173" y="6836608"/>
                  <a:ext cx="365760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57" name="Oval 3656"/>
                <p:cNvSpPr/>
                <p:nvPr/>
              </p:nvSpPr>
              <p:spPr>
                <a:xfrm rot="16200000" flipH="1" flipV="1">
                  <a:off x="3522332" y="6836608"/>
                  <a:ext cx="374904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58" name="Oval 3657"/>
                <p:cNvSpPr/>
                <p:nvPr/>
              </p:nvSpPr>
              <p:spPr>
                <a:xfrm rot="16200000" flipH="1" flipV="1">
                  <a:off x="3526491" y="6836608"/>
                  <a:ext cx="384048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59" name="Oval 3658"/>
                <p:cNvSpPr/>
                <p:nvPr/>
              </p:nvSpPr>
              <p:spPr>
                <a:xfrm rot="16200000" flipH="1" flipV="1">
                  <a:off x="3530650" y="6836608"/>
                  <a:ext cx="393192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60" name="Oval 3659"/>
                <p:cNvSpPr/>
                <p:nvPr/>
              </p:nvSpPr>
              <p:spPr>
                <a:xfrm rot="16200000" flipH="1" flipV="1">
                  <a:off x="3534815" y="6836608"/>
                  <a:ext cx="402336" cy="822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61" name="Can 3660"/>
                <p:cNvSpPr/>
                <p:nvPr/>
              </p:nvSpPr>
              <p:spPr>
                <a:xfrm rot="16200000" flipH="1" flipV="1">
                  <a:off x="3618393" y="6730172"/>
                  <a:ext cx="400709" cy="295169"/>
                </a:xfrm>
                <a:prstGeom prst="can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66" name="Group 2365"/>
              <p:cNvGrpSpPr/>
              <p:nvPr/>
            </p:nvGrpSpPr>
            <p:grpSpPr>
              <a:xfrm>
                <a:off x="2242216" y="5322516"/>
                <a:ext cx="413051" cy="373500"/>
                <a:chOff x="4527848" y="6639144"/>
                <a:chExt cx="408227" cy="373500"/>
              </a:xfrm>
              <a:solidFill>
                <a:srgbClr val="0000FF"/>
              </a:solidFill>
            </p:grpSpPr>
            <p:sp>
              <p:nvSpPr>
                <p:cNvPr id="3632" name="Parallelogram 3631"/>
                <p:cNvSpPr/>
                <p:nvPr/>
              </p:nvSpPr>
              <p:spPr>
                <a:xfrm rot="7800000" flipH="1">
                  <a:off x="4553180" y="6734651"/>
                  <a:ext cx="296368" cy="105354"/>
                </a:xfrm>
                <a:prstGeom prst="parallelogram">
                  <a:avLst>
                    <a:gd name="adj" fmla="val 79251"/>
                  </a:avLst>
                </a:prstGeom>
                <a:grpFill/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33" name="Isosceles Triangle 3632"/>
                <p:cNvSpPr/>
                <p:nvPr/>
              </p:nvSpPr>
              <p:spPr>
                <a:xfrm rot="17824790" flipH="1" flipV="1">
                  <a:off x="4741210" y="6817780"/>
                  <a:ext cx="190373" cy="199356"/>
                </a:xfrm>
                <a:prstGeom prst="triangle">
                  <a:avLst>
                    <a:gd name="adj" fmla="val 0"/>
                  </a:avLst>
                </a:prstGeom>
                <a:grpFill/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34" name="Parallelogram 3633"/>
                <p:cNvSpPr/>
                <p:nvPr/>
              </p:nvSpPr>
              <p:spPr>
                <a:xfrm>
                  <a:off x="4527848" y="6823974"/>
                  <a:ext cx="274320" cy="91440"/>
                </a:xfrm>
                <a:prstGeom prst="parallelogram">
                  <a:avLst>
                    <a:gd name="adj" fmla="val 79251"/>
                  </a:avLst>
                </a:prstGeom>
                <a:grpFill/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67" name="Group 2366"/>
              <p:cNvGrpSpPr/>
              <p:nvPr/>
            </p:nvGrpSpPr>
            <p:grpSpPr>
              <a:xfrm>
                <a:off x="1591607" y="5322437"/>
                <a:ext cx="406306" cy="296368"/>
                <a:chOff x="3877240" y="6639065"/>
                <a:chExt cx="405375" cy="296368"/>
              </a:xfrm>
            </p:grpSpPr>
            <p:sp>
              <p:nvSpPr>
                <p:cNvPr id="3629" name="Parallelogram 3628"/>
                <p:cNvSpPr/>
                <p:nvPr/>
              </p:nvSpPr>
              <p:spPr>
                <a:xfrm rot="7800000" flipH="1">
                  <a:off x="4081327" y="6734144"/>
                  <a:ext cx="296368" cy="106209"/>
                </a:xfrm>
                <a:prstGeom prst="parallelogram">
                  <a:avLst>
                    <a:gd name="adj" fmla="val 79251"/>
                  </a:avLst>
                </a:prstGeom>
                <a:solidFill>
                  <a:srgbClr val="0000FF"/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30" name="Isosceles Triangle 3629"/>
                <p:cNvSpPr/>
                <p:nvPr/>
              </p:nvSpPr>
              <p:spPr>
                <a:xfrm rot="7020000" flipH="1" flipV="1">
                  <a:off x="3882886" y="6718015"/>
                  <a:ext cx="190373" cy="201665"/>
                </a:xfrm>
                <a:prstGeom prst="triangle">
                  <a:avLst>
                    <a:gd name="adj" fmla="val 0"/>
                  </a:avLst>
                </a:prstGeom>
                <a:solidFill>
                  <a:srgbClr val="0000FF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31" name="Parallelogram 3630"/>
                <p:cNvSpPr/>
                <p:nvPr/>
              </p:nvSpPr>
              <p:spPr>
                <a:xfrm>
                  <a:off x="3989762" y="6823895"/>
                  <a:ext cx="277237" cy="91440"/>
                </a:xfrm>
                <a:prstGeom prst="parallelogram">
                  <a:avLst>
                    <a:gd name="adj" fmla="val 79251"/>
                  </a:avLst>
                </a:prstGeom>
                <a:solidFill>
                  <a:srgbClr val="0000FF"/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368" name="Cube 2367"/>
              <p:cNvSpPr/>
              <p:nvPr/>
            </p:nvSpPr>
            <p:spPr>
              <a:xfrm>
                <a:off x="1460343" y="5180464"/>
                <a:ext cx="756704" cy="740664"/>
              </a:xfrm>
              <a:prstGeom prst="cube">
                <a:avLst>
                  <a:gd name="adj" fmla="val 35944"/>
                </a:avLst>
              </a:prstGeom>
              <a:solidFill>
                <a:srgbClr val="CCFFFF">
                  <a:alpha val="50000"/>
                </a:srgbClr>
              </a:solidFill>
              <a:ln w="15875" cap="flat" cmpd="sng" algn="ctr">
                <a:solidFill>
                  <a:srgbClr val="0000FF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69" name="Oval 2368"/>
              <p:cNvSpPr/>
              <p:nvPr/>
            </p:nvSpPr>
            <p:spPr>
              <a:xfrm rot="17965923">
                <a:off x="3404061" y="8193702"/>
                <a:ext cx="278789" cy="199272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FF"/>
                  </a:gs>
                  <a:gs pos="63000">
                    <a:srgbClr val="00B0F0">
                      <a:alpha val="42000"/>
                    </a:srgbClr>
                  </a:gs>
                  <a:gs pos="100000">
                    <a:srgbClr val="4BACC6">
                      <a:lumMod val="20000"/>
                      <a:lumOff val="80000"/>
                      <a:alpha val="50000"/>
                    </a:srgbClr>
                  </a:gs>
                </a:gsLst>
                <a:lin ang="16200000" scaled="1"/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70" name="Cube 2369"/>
              <p:cNvSpPr/>
              <p:nvPr/>
            </p:nvSpPr>
            <p:spPr>
              <a:xfrm>
                <a:off x="1967136" y="5180464"/>
                <a:ext cx="750769" cy="740664"/>
              </a:xfrm>
              <a:prstGeom prst="cube">
                <a:avLst>
                  <a:gd name="adj" fmla="val 35944"/>
                </a:avLst>
              </a:prstGeom>
              <a:solidFill>
                <a:srgbClr val="CCFFFF">
                  <a:alpha val="50000"/>
                </a:srgbClr>
              </a:solidFill>
              <a:ln w="15875" cap="flat" cmpd="sng" algn="ctr">
                <a:solidFill>
                  <a:srgbClr val="0000FF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371" name="Group 2370"/>
              <p:cNvGrpSpPr/>
              <p:nvPr/>
            </p:nvGrpSpPr>
            <p:grpSpPr>
              <a:xfrm>
                <a:off x="2525860" y="5364501"/>
                <a:ext cx="969379" cy="400709"/>
                <a:chOff x="4811502" y="6681129"/>
                <a:chExt cx="949473" cy="400709"/>
              </a:xfrm>
            </p:grpSpPr>
            <p:sp>
              <p:nvSpPr>
                <p:cNvPr id="3625" name="Can 3624"/>
                <p:cNvSpPr/>
                <p:nvPr/>
              </p:nvSpPr>
              <p:spPr>
                <a:xfrm rot="16200000" flipH="1" flipV="1">
                  <a:off x="4758838" y="6733793"/>
                  <a:ext cx="400709" cy="295382"/>
                </a:xfrm>
                <a:prstGeom prst="can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00FF">
                        <a:alpha val="49000"/>
                      </a:srgbClr>
                    </a:gs>
                    <a:gs pos="50000">
                      <a:srgbClr val="00B0F0">
                        <a:alpha val="58000"/>
                      </a:srgbClr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26" name="Isosceles Triangle 3625"/>
                <p:cNvSpPr/>
                <p:nvPr/>
              </p:nvSpPr>
              <p:spPr>
                <a:xfrm rot="16200000" flipH="1" flipV="1">
                  <a:off x="5022500" y="6710266"/>
                  <a:ext cx="393192" cy="342436"/>
                </a:xfrm>
                <a:prstGeom prst="triangle">
                  <a:avLst>
                    <a:gd name="adj" fmla="val 46721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27" name="Can 3626"/>
                <p:cNvSpPr/>
                <p:nvPr/>
              </p:nvSpPr>
              <p:spPr>
                <a:xfrm rot="16200000" flipH="1" flipV="1">
                  <a:off x="5384262" y="6596211"/>
                  <a:ext cx="182880" cy="570547"/>
                </a:xfrm>
                <a:prstGeom prst="can">
                  <a:avLst>
                    <a:gd name="adj" fmla="val 45672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28" name="Oval 3627"/>
                <p:cNvSpPr/>
                <p:nvPr/>
              </p:nvSpPr>
              <p:spPr>
                <a:xfrm rot="16200000" flipH="1" flipV="1">
                  <a:off x="4840343" y="6808253"/>
                  <a:ext cx="393192" cy="14646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72" name="Group 2371"/>
              <p:cNvGrpSpPr/>
              <p:nvPr/>
            </p:nvGrpSpPr>
            <p:grpSpPr>
              <a:xfrm>
                <a:off x="2995854" y="5492909"/>
                <a:ext cx="489324" cy="166315"/>
                <a:chOff x="5281498" y="6809537"/>
                <a:chExt cx="476433" cy="166315"/>
              </a:xfrm>
            </p:grpSpPr>
            <p:sp>
              <p:nvSpPr>
                <p:cNvPr id="3623" name="Isosceles Triangle 3622"/>
                <p:cNvSpPr/>
                <p:nvPr/>
              </p:nvSpPr>
              <p:spPr>
                <a:xfrm rot="17824790" flipH="1" flipV="1">
                  <a:off x="5575615" y="6793536"/>
                  <a:ext cx="166315" cy="198317"/>
                </a:xfrm>
                <a:prstGeom prst="triangle">
                  <a:avLst>
                    <a:gd name="adj" fmla="val 0"/>
                  </a:avLst>
                </a:prstGeom>
                <a:solidFill>
                  <a:srgbClr val="0000FF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624" name="Parallelogram 3623"/>
                <p:cNvSpPr/>
                <p:nvPr/>
              </p:nvSpPr>
              <p:spPr>
                <a:xfrm>
                  <a:off x="5281498" y="6813974"/>
                  <a:ext cx="363854" cy="68243"/>
                </a:xfrm>
                <a:prstGeom prst="parallelogram">
                  <a:avLst>
                    <a:gd name="adj" fmla="val 79251"/>
                  </a:avLst>
                </a:prstGeom>
                <a:solidFill>
                  <a:srgbClr val="0000FF"/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373" name="Rectangle 2372"/>
              <p:cNvSpPr/>
              <p:nvPr/>
            </p:nvSpPr>
            <p:spPr>
              <a:xfrm rot="16200000">
                <a:off x="2643379" y="6242008"/>
                <a:ext cx="345569" cy="189486"/>
              </a:xfrm>
              <a:prstGeom prst="rect">
                <a:avLst/>
              </a:prstGeom>
              <a:solidFill>
                <a:srgbClr val="9BBB59">
                  <a:lumMod val="60000"/>
                  <a:lumOff val="40000"/>
                  <a:alpha val="50000"/>
                </a:srgbClr>
              </a:solidFill>
              <a:ln w="952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74" name="Can 2373"/>
              <p:cNvSpPr/>
              <p:nvPr/>
            </p:nvSpPr>
            <p:spPr>
              <a:xfrm rot="12300000" flipH="1">
                <a:off x="1199308" y="5961014"/>
                <a:ext cx="333391" cy="1952176"/>
              </a:xfrm>
              <a:prstGeom prst="can">
                <a:avLst>
                  <a:gd name="adj" fmla="val 95988"/>
                </a:avLst>
              </a:prstGeom>
              <a:gradFill flip="none" rotWithShape="1">
                <a:gsLst>
                  <a:gs pos="0">
                    <a:srgbClr val="0000FF">
                      <a:alpha val="50000"/>
                    </a:srgbClr>
                  </a:gs>
                  <a:gs pos="50000">
                    <a:srgbClr val="00B0F0">
                      <a:alpha val="50000"/>
                    </a:srgbClr>
                  </a:gs>
                  <a:gs pos="100000">
                    <a:srgbClr val="4BACC6">
                      <a:lumMod val="20000"/>
                      <a:lumOff val="80000"/>
                      <a:alpha val="5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375" name="Group 2374"/>
              <p:cNvGrpSpPr/>
              <p:nvPr/>
            </p:nvGrpSpPr>
            <p:grpSpPr>
              <a:xfrm>
                <a:off x="598002" y="7366353"/>
                <a:ext cx="594934" cy="574299"/>
                <a:chOff x="2883630" y="8682981"/>
                <a:chExt cx="585789" cy="574299"/>
              </a:xfrm>
            </p:grpSpPr>
            <p:grpSp>
              <p:nvGrpSpPr>
                <p:cNvPr id="3599" name="Group 3598"/>
                <p:cNvGrpSpPr/>
                <p:nvPr/>
              </p:nvGrpSpPr>
              <p:grpSpPr>
                <a:xfrm>
                  <a:off x="2883630" y="8906500"/>
                  <a:ext cx="429805" cy="350522"/>
                  <a:chOff x="2883623" y="8906500"/>
                  <a:chExt cx="427117" cy="350522"/>
                </a:xfrm>
              </p:grpSpPr>
              <p:sp>
                <p:nvSpPr>
                  <p:cNvPr id="3615" name="Cube 3614"/>
                  <p:cNvSpPr/>
                  <p:nvPr/>
                </p:nvSpPr>
                <p:spPr>
                  <a:xfrm rot="16200000" flipV="1">
                    <a:off x="2965256" y="8992509"/>
                    <a:ext cx="182880" cy="346145"/>
                  </a:xfrm>
                  <a:prstGeom prst="cube">
                    <a:avLst>
                      <a:gd name="adj" fmla="val 39907"/>
                    </a:avLst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81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grpSp>
                <p:nvGrpSpPr>
                  <p:cNvPr id="3616" name="Group 3615"/>
                  <p:cNvGrpSpPr/>
                  <p:nvPr/>
                </p:nvGrpSpPr>
                <p:grpSpPr>
                  <a:xfrm>
                    <a:off x="2938466" y="8906500"/>
                    <a:ext cx="372274" cy="234341"/>
                    <a:chOff x="2938474" y="8906500"/>
                    <a:chExt cx="373602" cy="234341"/>
                  </a:xfrm>
                </p:grpSpPr>
                <p:sp>
                  <p:nvSpPr>
                    <p:cNvPr id="3617" name="Trapezoid 3616"/>
                    <p:cNvSpPr/>
                    <p:nvPr/>
                  </p:nvSpPr>
                  <p:spPr>
                    <a:xfrm rot="10800000" flipV="1">
                      <a:off x="2989688" y="9047649"/>
                      <a:ext cx="180973" cy="61218"/>
                    </a:xfrm>
                    <a:prstGeom prst="trapezoid">
                      <a:avLst>
                        <a:gd name="adj" fmla="val 74835"/>
                      </a:avLst>
                    </a:prstGeom>
                    <a:gradFill flip="none" rotWithShape="1">
                      <a:gsLst>
                        <a:gs pos="0">
                          <a:srgbClr val="9BBB59">
                            <a:lumMod val="50000"/>
                          </a:srgbClr>
                        </a:gs>
                        <a:gs pos="50000">
                          <a:srgbClr val="9BBB59">
                            <a:lumMod val="40000"/>
                            <a:lumOff val="60000"/>
                          </a:srgbClr>
                        </a:gs>
                        <a:gs pos="100000">
                          <a:srgbClr val="9BBB59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ln w="31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618" name="Can 3617"/>
                    <p:cNvSpPr/>
                    <p:nvPr/>
                  </p:nvSpPr>
                  <p:spPr>
                    <a:xfrm rot="16200000" flipV="1">
                      <a:off x="2959584" y="8898832"/>
                      <a:ext cx="191378" cy="206714"/>
                    </a:xfrm>
                    <a:prstGeom prst="can">
                      <a:avLst>
                        <a:gd name="adj" fmla="val 50000"/>
                      </a:avLst>
                    </a:prstGeom>
                    <a:gradFill flip="none" rotWithShape="1">
                      <a:gsLst>
                        <a:gs pos="0">
                          <a:srgbClr val="9BBB59">
                            <a:lumMod val="50000"/>
                          </a:srgbClr>
                        </a:gs>
                        <a:gs pos="50000">
                          <a:srgbClr val="9BBB59">
                            <a:lumMod val="40000"/>
                            <a:lumOff val="60000"/>
                          </a:srgbClr>
                        </a:gs>
                        <a:gs pos="100000">
                          <a:srgbClr val="9BBB59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  <a:tileRect/>
                    </a:gradFill>
                    <a:ln w="31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619" name="Can 3618"/>
                    <p:cNvSpPr/>
                    <p:nvPr/>
                  </p:nvSpPr>
                  <p:spPr>
                    <a:xfrm rot="16200000" flipV="1">
                      <a:off x="3128186" y="8956468"/>
                      <a:ext cx="45719" cy="91440"/>
                    </a:xfrm>
                    <a:prstGeom prst="can">
                      <a:avLst>
                        <a:gd name="adj" fmla="val 50000"/>
                      </a:avLst>
                    </a:prstGeom>
                    <a:gradFill flip="none" rotWithShape="1">
                      <a:gsLst>
                        <a:gs pos="0">
                          <a:srgbClr val="9BBB59">
                            <a:lumMod val="50000"/>
                          </a:srgbClr>
                        </a:gs>
                        <a:gs pos="50000">
                          <a:srgbClr val="9BBB59">
                            <a:lumMod val="40000"/>
                            <a:lumOff val="60000"/>
                          </a:srgbClr>
                        </a:gs>
                        <a:gs pos="100000">
                          <a:srgbClr val="9BBB59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  <a:tileRect/>
                    </a:gradFill>
                    <a:ln w="31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620" name="Can 3619"/>
                    <p:cNvSpPr/>
                    <p:nvPr/>
                  </p:nvSpPr>
                  <p:spPr>
                    <a:xfrm rot="16200000" flipV="1">
                      <a:off x="3129957" y="8966899"/>
                      <a:ext cx="71220" cy="70580"/>
                    </a:xfrm>
                    <a:prstGeom prst="can">
                      <a:avLst>
                        <a:gd name="adj" fmla="val 50000"/>
                      </a:avLst>
                    </a:prstGeom>
                    <a:gradFill flip="none" rotWithShape="1">
                      <a:gsLst>
                        <a:gs pos="0">
                          <a:srgbClr val="9BBB59">
                            <a:lumMod val="50000"/>
                          </a:srgbClr>
                        </a:gs>
                        <a:gs pos="50000">
                          <a:srgbClr val="9BBB59">
                            <a:lumMod val="40000"/>
                            <a:lumOff val="60000"/>
                          </a:srgbClr>
                        </a:gs>
                        <a:gs pos="100000">
                          <a:srgbClr val="9BBB59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  <a:tileRect/>
                    </a:gradFill>
                    <a:ln w="31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621" name="Can 3620"/>
                    <p:cNvSpPr/>
                    <p:nvPr/>
                  </p:nvSpPr>
                  <p:spPr>
                    <a:xfrm rot="16200000" flipV="1">
                      <a:off x="3220636" y="8933608"/>
                      <a:ext cx="45719" cy="137160"/>
                    </a:xfrm>
                    <a:prstGeom prst="can">
                      <a:avLst>
                        <a:gd name="adj" fmla="val 50000"/>
                      </a:avLst>
                    </a:prstGeom>
                    <a:gradFill flip="none" rotWithShape="1">
                      <a:gsLst>
                        <a:gs pos="0">
                          <a:srgbClr val="9BBB59">
                            <a:lumMod val="50000"/>
                          </a:srgbClr>
                        </a:gs>
                        <a:gs pos="50000">
                          <a:srgbClr val="9BBB59">
                            <a:lumMod val="40000"/>
                            <a:lumOff val="60000"/>
                          </a:srgbClr>
                        </a:gs>
                        <a:gs pos="100000">
                          <a:srgbClr val="9BBB59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  <a:tileRect/>
                    </a:gradFill>
                    <a:ln w="31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622" name="Trapezoid 3621"/>
                    <p:cNvSpPr/>
                    <p:nvPr/>
                  </p:nvSpPr>
                  <p:spPr>
                    <a:xfrm rot="10800000" flipV="1">
                      <a:off x="2938474" y="9079623"/>
                      <a:ext cx="180973" cy="61218"/>
                    </a:xfrm>
                    <a:prstGeom prst="trapezoid">
                      <a:avLst>
                        <a:gd name="adj" fmla="val 74835"/>
                      </a:avLst>
                    </a:prstGeom>
                    <a:gradFill flip="none" rotWithShape="1">
                      <a:gsLst>
                        <a:gs pos="0">
                          <a:srgbClr val="9BBB59">
                            <a:lumMod val="50000"/>
                          </a:srgbClr>
                        </a:gs>
                        <a:gs pos="50000">
                          <a:srgbClr val="9BBB59">
                            <a:lumMod val="40000"/>
                            <a:lumOff val="60000"/>
                          </a:srgbClr>
                        </a:gs>
                        <a:gs pos="100000">
                          <a:srgbClr val="9BBB59">
                            <a:lumMod val="20000"/>
                            <a:lumOff val="80000"/>
                          </a:srgbClr>
                        </a:gs>
                      </a:gsLst>
                      <a:lin ang="18900000" scaled="1"/>
                      <a:tileRect/>
                    </a:gradFill>
                    <a:ln w="31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</p:grpSp>
            <p:grpSp>
              <p:nvGrpSpPr>
                <p:cNvPr id="3600" name="Group 3599"/>
                <p:cNvGrpSpPr/>
                <p:nvPr/>
              </p:nvGrpSpPr>
              <p:grpSpPr>
                <a:xfrm>
                  <a:off x="3158461" y="8682981"/>
                  <a:ext cx="199791" cy="574299"/>
                  <a:chOff x="3158477" y="8682981"/>
                  <a:chExt cx="197105" cy="574299"/>
                </a:xfrm>
              </p:grpSpPr>
              <p:sp>
                <p:nvSpPr>
                  <p:cNvPr id="3612" name="Cube 3611"/>
                  <p:cNvSpPr/>
                  <p:nvPr/>
                </p:nvSpPr>
                <p:spPr>
                  <a:xfrm rot="16200000" flipV="1">
                    <a:off x="3044641" y="8963145"/>
                    <a:ext cx="444901" cy="143370"/>
                  </a:xfrm>
                  <a:prstGeom prst="cube">
                    <a:avLst>
                      <a:gd name="adj" fmla="val 74306"/>
                    </a:avLst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13" name="Cube 3612"/>
                  <p:cNvSpPr/>
                  <p:nvPr/>
                </p:nvSpPr>
                <p:spPr>
                  <a:xfrm rot="16200000" flipV="1">
                    <a:off x="3135169" y="8743718"/>
                    <a:ext cx="250293" cy="168125"/>
                  </a:xfrm>
                  <a:prstGeom prst="cube">
                    <a:avLst>
                      <a:gd name="adj" fmla="val 60763"/>
                    </a:avLst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14" name="Cube 3613"/>
                  <p:cNvSpPr/>
                  <p:nvPr/>
                </p:nvSpPr>
                <p:spPr>
                  <a:xfrm rot="16200000" flipV="1">
                    <a:off x="3193996" y="8647462"/>
                    <a:ext cx="126068" cy="197105"/>
                  </a:xfrm>
                  <a:prstGeom prst="cube">
                    <a:avLst>
                      <a:gd name="adj" fmla="val 93102"/>
                    </a:avLst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601" name="Group 3600"/>
                <p:cNvGrpSpPr/>
                <p:nvPr/>
              </p:nvGrpSpPr>
              <p:grpSpPr>
                <a:xfrm>
                  <a:off x="3250804" y="8782376"/>
                  <a:ext cx="218615" cy="460560"/>
                  <a:chOff x="3250804" y="8782376"/>
                  <a:chExt cx="218615" cy="460560"/>
                </a:xfrm>
              </p:grpSpPr>
              <p:sp>
                <p:nvSpPr>
                  <p:cNvPr id="3602" name="Flowchart: Sequential Access Storage 3601"/>
                  <p:cNvSpPr/>
                  <p:nvPr/>
                </p:nvSpPr>
                <p:spPr>
                  <a:xfrm rot="16200000">
                    <a:off x="3071964" y="8961216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03" name="Flowchart: Sequential Access Storage 3602"/>
                  <p:cNvSpPr/>
                  <p:nvPr/>
                </p:nvSpPr>
                <p:spPr>
                  <a:xfrm rot="16200000">
                    <a:off x="3086431" y="8961216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04" name="Flowchart: Sequential Access Storage 3603"/>
                  <p:cNvSpPr/>
                  <p:nvPr/>
                </p:nvSpPr>
                <p:spPr>
                  <a:xfrm rot="16200000">
                    <a:off x="3100898" y="8961216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05" name="Flowchart: Sequential Access Storage 3604"/>
                  <p:cNvSpPr/>
                  <p:nvPr/>
                </p:nvSpPr>
                <p:spPr>
                  <a:xfrm rot="16200000">
                    <a:off x="3115365" y="8961216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06" name="Flowchart: Sequential Access Storage 3605"/>
                  <p:cNvSpPr/>
                  <p:nvPr/>
                </p:nvSpPr>
                <p:spPr>
                  <a:xfrm rot="16200000">
                    <a:off x="3129832" y="8961216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07" name="Flowchart: Sequential Access Storage 3606"/>
                  <p:cNvSpPr/>
                  <p:nvPr/>
                </p:nvSpPr>
                <p:spPr>
                  <a:xfrm rot="16200000">
                    <a:off x="3144299" y="8961216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08" name="Flowchart: Sequential Access Storage 3607"/>
                  <p:cNvSpPr/>
                  <p:nvPr/>
                </p:nvSpPr>
                <p:spPr>
                  <a:xfrm rot="16200000">
                    <a:off x="3158766" y="8961216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09" name="Flowchart: Sequential Access Storage 3608"/>
                  <p:cNvSpPr/>
                  <p:nvPr/>
                </p:nvSpPr>
                <p:spPr>
                  <a:xfrm rot="16200000">
                    <a:off x="3173233" y="8961216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10" name="Flowchart: Sequential Access Storage 3609"/>
                  <p:cNvSpPr/>
                  <p:nvPr/>
                </p:nvSpPr>
                <p:spPr>
                  <a:xfrm rot="16200000">
                    <a:off x="3187699" y="8961216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611" name="Flowchart: Summing Junction 3610"/>
                  <p:cNvSpPr/>
                  <p:nvPr/>
                </p:nvSpPr>
                <p:spPr>
                  <a:xfrm rot="16200000" flipV="1">
                    <a:off x="3194774" y="8966936"/>
                    <a:ext cx="448056" cy="91440"/>
                  </a:xfrm>
                  <a:prstGeom prst="flowChartSummingJunction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solidFill>
                      <a:srgbClr val="0000FF"/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</p:grpSp>
          <p:sp>
            <p:nvSpPr>
              <p:cNvPr id="2376" name="Can 2375"/>
              <p:cNvSpPr/>
              <p:nvPr/>
            </p:nvSpPr>
            <p:spPr>
              <a:xfrm rot="12300000" flipH="1">
                <a:off x="1707000" y="5961013"/>
                <a:ext cx="323867" cy="1952176"/>
              </a:xfrm>
              <a:prstGeom prst="can">
                <a:avLst>
                  <a:gd name="adj" fmla="val 95988"/>
                </a:avLst>
              </a:prstGeom>
              <a:gradFill flip="none" rotWithShape="1">
                <a:gsLst>
                  <a:gs pos="0">
                    <a:srgbClr val="0000FF">
                      <a:alpha val="50000"/>
                    </a:srgbClr>
                  </a:gs>
                  <a:gs pos="50000">
                    <a:srgbClr val="00B0F0">
                      <a:alpha val="50000"/>
                    </a:srgbClr>
                  </a:gs>
                  <a:gs pos="100000">
                    <a:srgbClr val="4BACC6">
                      <a:lumMod val="20000"/>
                      <a:lumOff val="80000"/>
                      <a:alpha val="5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377" name="Group 2376"/>
              <p:cNvGrpSpPr/>
              <p:nvPr/>
            </p:nvGrpSpPr>
            <p:grpSpPr>
              <a:xfrm>
                <a:off x="1341776" y="7366351"/>
                <a:ext cx="555744" cy="574299"/>
                <a:chOff x="3627396" y="8682979"/>
                <a:chExt cx="551605" cy="574299"/>
              </a:xfrm>
            </p:grpSpPr>
            <p:grpSp>
              <p:nvGrpSpPr>
                <p:cNvPr id="3577" name="Group 3576"/>
                <p:cNvGrpSpPr/>
                <p:nvPr/>
              </p:nvGrpSpPr>
              <p:grpSpPr>
                <a:xfrm>
                  <a:off x="3627396" y="8782375"/>
                  <a:ext cx="218615" cy="460560"/>
                  <a:chOff x="3627396" y="8782375"/>
                  <a:chExt cx="218615" cy="460560"/>
                </a:xfrm>
              </p:grpSpPr>
              <p:sp>
                <p:nvSpPr>
                  <p:cNvPr id="3589" name="Flowchart: Sequential Access Storage 3588"/>
                  <p:cNvSpPr/>
                  <p:nvPr/>
                </p:nvSpPr>
                <p:spPr>
                  <a:xfrm rot="16200000">
                    <a:off x="3448556" y="8961215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90" name="Flowchart: Sequential Access Storage 3589"/>
                  <p:cNvSpPr/>
                  <p:nvPr/>
                </p:nvSpPr>
                <p:spPr>
                  <a:xfrm rot="16200000">
                    <a:off x="3463023" y="8961215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91" name="Flowchart: Sequential Access Storage 3590"/>
                  <p:cNvSpPr/>
                  <p:nvPr/>
                </p:nvSpPr>
                <p:spPr>
                  <a:xfrm rot="16200000">
                    <a:off x="3477490" y="8961215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92" name="Flowchart: Sequential Access Storage 3591"/>
                  <p:cNvSpPr/>
                  <p:nvPr/>
                </p:nvSpPr>
                <p:spPr>
                  <a:xfrm rot="16200000">
                    <a:off x="3491957" y="8961215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93" name="Flowchart: Sequential Access Storage 3592"/>
                  <p:cNvSpPr/>
                  <p:nvPr/>
                </p:nvSpPr>
                <p:spPr>
                  <a:xfrm rot="16200000">
                    <a:off x="3506424" y="8961215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94" name="Flowchart: Sequential Access Storage 3593"/>
                  <p:cNvSpPr/>
                  <p:nvPr/>
                </p:nvSpPr>
                <p:spPr>
                  <a:xfrm rot="16200000">
                    <a:off x="3520891" y="8961215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95" name="Flowchart: Sequential Access Storage 3594"/>
                  <p:cNvSpPr/>
                  <p:nvPr/>
                </p:nvSpPr>
                <p:spPr>
                  <a:xfrm rot="16200000">
                    <a:off x="3535358" y="8961215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96" name="Flowchart: Sequential Access Storage 3595"/>
                  <p:cNvSpPr/>
                  <p:nvPr/>
                </p:nvSpPr>
                <p:spPr>
                  <a:xfrm rot="16200000">
                    <a:off x="3549825" y="8961215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97" name="Flowchart: Sequential Access Storage 3596"/>
                  <p:cNvSpPr/>
                  <p:nvPr/>
                </p:nvSpPr>
                <p:spPr>
                  <a:xfrm rot="16200000">
                    <a:off x="3564291" y="8961215"/>
                    <a:ext cx="460560" cy="102880"/>
                  </a:xfrm>
                  <a:prstGeom prst="flowChartMagneticTape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98" name="Flowchart: Summing Junction 3597"/>
                  <p:cNvSpPr/>
                  <p:nvPr/>
                </p:nvSpPr>
                <p:spPr>
                  <a:xfrm rot="16200000" flipV="1">
                    <a:off x="3571366" y="8966935"/>
                    <a:ext cx="448056" cy="91440"/>
                  </a:xfrm>
                  <a:prstGeom prst="flowChartSummingJunction">
                    <a:avLst/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6350" cap="flat" cmpd="sng" algn="ctr">
                    <a:solidFill>
                      <a:srgbClr val="0000FF"/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578" name="Group 3577"/>
                <p:cNvGrpSpPr/>
                <p:nvPr/>
              </p:nvGrpSpPr>
              <p:grpSpPr>
                <a:xfrm>
                  <a:off x="3713794" y="8682979"/>
                  <a:ext cx="197105" cy="574299"/>
                  <a:chOff x="3713794" y="8682979"/>
                  <a:chExt cx="197105" cy="574299"/>
                </a:xfrm>
              </p:grpSpPr>
              <p:sp>
                <p:nvSpPr>
                  <p:cNvPr id="3586" name="Cube 3585"/>
                  <p:cNvSpPr/>
                  <p:nvPr/>
                </p:nvSpPr>
                <p:spPr>
                  <a:xfrm rot="16200000" flipV="1">
                    <a:off x="3599958" y="8963143"/>
                    <a:ext cx="444901" cy="143370"/>
                  </a:xfrm>
                  <a:prstGeom prst="cube">
                    <a:avLst>
                      <a:gd name="adj" fmla="val 74306"/>
                    </a:avLst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87" name="Cube 3586"/>
                  <p:cNvSpPr/>
                  <p:nvPr/>
                </p:nvSpPr>
                <p:spPr>
                  <a:xfrm rot="16200000" flipV="1">
                    <a:off x="3690486" y="8743716"/>
                    <a:ext cx="250293" cy="168125"/>
                  </a:xfrm>
                  <a:prstGeom prst="cube">
                    <a:avLst>
                      <a:gd name="adj" fmla="val 60763"/>
                    </a:avLst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88" name="Cube 3587"/>
                  <p:cNvSpPr/>
                  <p:nvPr/>
                </p:nvSpPr>
                <p:spPr>
                  <a:xfrm rot="16200000" flipV="1">
                    <a:off x="3749313" y="8647460"/>
                    <a:ext cx="126068" cy="197105"/>
                  </a:xfrm>
                  <a:prstGeom prst="cube">
                    <a:avLst>
                      <a:gd name="adj" fmla="val 93102"/>
                    </a:avLst>
                  </a:prstGeom>
                  <a:gradFill flip="none" rotWithShape="1">
                    <a:gsLst>
                      <a:gs pos="0">
                        <a:srgbClr val="0000FF"/>
                      </a:gs>
                      <a:gs pos="50000">
                        <a:srgbClr val="00B0F0"/>
                      </a:gs>
                      <a:gs pos="100000">
                        <a:srgbClr val="4BACC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3579" name="Can 3578"/>
                <p:cNvSpPr/>
                <p:nvPr/>
              </p:nvSpPr>
              <p:spPr>
                <a:xfrm rot="16200000" flipV="1">
                  <a:off x="3861994" y="8955511"/>
                  <a:ext cx="45719" cy="91494"/>
                </a:xfrm>
                <a:prstGeom prst="can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80" name="Can 3579"/>
                <p:cNvSpPr/>
                <p:nvPr/>
              </p:nvSpPr>
              <p:spPr>
                <a:xfrm rot="16200000" flipV="1">
                  <a:off x="3863774" y="8965948"/>
                  <a:ext cx="71220" cy="70622"/>
                </a:xfrm>
                <a:prstGeom prst="can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81" name="Can 3580"/>
                <p:cNvSpPr/>
                <p:nvPr/>
              </p:nvSpPr>
              <p:spPr>
                <a:xfrm rot="16200000" flipV="1">
                  <a:off x="3954499" y="8932638"/>
                  <a:ext cx="45719" cy="137241"/>
                </a:xfrm>
                <a:prstGeom prst="can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82" name="Cube 3581"/>
                <p:cNvSpPr/>
                <p:nvPr/>
              </p:nvSpPr>
              <p:spPr>
                <a:xfrm rot="16200000" flipV="1">
                  <a:off x="3914488" y="8990652"/>
                  <a:ext cx="182880" cy="346146"/>
                </a:xfrm>
                <a:prstGeom prst="cube">
                  <a:avLst>
                    <a:gd name="adj" fmla="val 39907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81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83" name="Trapezoid 3582"/>
                <p:cNvSpPr/>
                <p:nvPr/>
              </p:nvSpPr>
              <p:spPr>
                <a:xfrm rot="10800000" flipV="1">
                  <a:off x="3937404" y="9045792"/>
                  <a:ext cx="181080" cy="61218"/>
                </a:xfrm>
                <a:prstGeom prst="trapezoid">
                  <a:avLst>
                    <a:gd name="adj" fmla="val 74835"/>
                  </a:avLst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89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84" name="Can 3583"/>
                <p:cNvSpPr/>
                <p:nvPr/>
              </p:nvSpPr>
              <p:spPr>
                <a:xfrm rot="16200000" flipV="1">
                  <a:off x="3907339" y="8896914"/>
                  <a:ext cx="191378" cy="206836"/>
                </a:xfrm>
                <a:prstGeom prst="can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85" name="Trapezoid 3584"/>
                <p:cNvSpPr/>
                <p:nvPr/>
              </p:nvSpPr>
              <p:spPr>
                <a:xfrm rot="10800000" flipV="1">
                  <a:off x="3886160" y="9077766"/>
                  <a:ext cx="181080" cy="61218"/>
                </a:xfrm>
                <a:prstGeom prst="trapezoid">
                  <a:avLst>
                    <a:gd name="adj" fmla="val 74835"/>
                  </a:avLst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89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78" name="Group 2377"/>
              <p:cNvGrpSpPr/>
              <p:nvPr/>
            </p:nvGrpSpPr>
            <p:grpSpPr>
              <a:xfrm rot="120000">
                <a:off x="1453393" y="6151652"/>
                <a:ext cx="280707" cy="663554"/>
                <a:chOff x="3739026" y="7468280"/>
                <a:chExt cx="274890" cy="663554"/>
              </a:xfrm>
            </p:grpSpPr>
            <p:sp>
              <p:nvSpPr>
                <p:cNvPr id="3575" name="Parallelogram 3574"/>
                <p:cNvSpPr/>
                <p:nvPr/>
              </p:nvSpPr>
              <p:spPr>
                <a:xfrm rot="17672873" flipV="1">
                  <a:off x="3534681" y="7811716"/>
                  <a:ext cx="524463" cy="115773"/>
                </a:xfrm>
                <a:prstGeom prst="parallelogram">
                  <a:avLst>
                    <a:gd name="adj" fmla="val 46013"/>
                  </a:avLst>
                </a:prstGeom>
                <a:gradFill flip="none" rotWithShape="1">
                  <a:gsLst>
                    <a:gs pos="0">
                      <a:srgbClr val="00B0F0"/>
                    </a:gs>
                    <a:gs pos="34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76" name="Isosceles Triangle 3575"/>
                <p:cNvSpPr/>
                <p:nvPr/>
              </p:nvSpPr>
              <p:spPr>
                <a:xfrm rot="241133">
                  <a:off x="3772395" y="7468280"/>
                  <a:ext cx="241521" cy="214258"/>
                </a:xfrm>
                <a:prstGeom prst="triangle">
                  <a:avLst>
                    <a:gd name="adj" fmla="val 70130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00B0F0"/>
                    </a:gs>
                  </a:gsLst>
                  <a:lin ang="5400000" scaled="1"/>
                  <a:tileRect/>
                </a:gra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79" name="Group 2378"/>
              <p:cNvGrpSpPr/>
              <p:nvPr/>
            </p:nvGrpSpPr>
            <p:grpSpPr>
              <a:xfrm rot="120000">
                <a:off x="1966278" y="6156258"/>
                <a:ext cx="284302" cy="663551"/>
                <a:chOff x="4251911" y="7472886"/>
                <a:chExt cx="274892" cy="663551"/>
              </a:xfrm>
            </p:grpSpPr>
            <p:sp>
              <p:nvSpPr>
                <p:cNvPr id="3573" name="Parallelogram 3572"/>
                <p:cNvSpPr/>
                <p:nvPr/>
              </p:nvSpPr>
              <p:spPr>
                <a:xfrm rot="17672873" flipV="1">
                  <a:off x="4047566" y="7816319"/>
                  <a:ext cx="524463" cy="115773"/>
                </a:xfrm>
                <a:prstGeom prst="parallelogram">
                  <a:avLst>
                    <a:gd name="adj" fmla="val 46013"/>
                  </a:avLst>
                </a:prstGeom>
                <a:gradFill flip="none" rotWithShape="1">
                  <a:gsLst>
                    <a:gs pos="0">
                      <a:srgbClr val="00B0F0"/>
                    </a:gs>
                    <a:gs pos="34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74" name="Isosceles Triangle 3573"/>
                <p:cNvSpPr/>
                <p:nvPr/>
              </p:nvSpPr>
              <p:spPr>
                <a:xfrm rot="241133">
                  <a:off x="4285282" y="7472886"/>
                  <a:ext cx="241521" cy="214258"/>
                </a:xfrm>
                <a:prstGeom prst="triangle">
                  <a:avLst>
                    <a:gd name="adj" fmla="val 70130"/>
                  </a:avLst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00B0F0"/>
                    </a:gs>
                  </a:gsLst>
                  <a:lin ang="5400000" scaled="1"/>
                  <a:tileRect/>
                </a:gra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380" name="Group 2379"/>
              <p:cNvGrpSpPr/>
              <p:nvPr/>
            </p:nvGrpSpPr>
            <p:grpSpPr>
              <a:xfrm rot="21414683">
                <a:off x="3404840" y="6123482"/>
                <a:ext cx="477482" cy="190373"/>
                <a:chOff x="5690473" y="7440110"/>
                <a:chExt cx="474250" cy="190373"/>
              </a:xfrm>
            </p:grpSpPr>
            <p:sp>
              <p:nvSpPr>
                <p:cNvPr id="3571" name="Isosceles Triangle 3570"/>
                <p:cNvSpPr/>
                <p:nvPr/>
              </p:nvSpPr>
              <p:spPr>
                <a:xfrm rot="17824790" flipH="1" flipV="1">
                  <a:off x="5969541" y="7435302"/>
                  <a:ext cx="190373" cy="199990"/>
                </a:xfrm>
                <a:prstGeom prst="triangle">
                  <a:avLst>
                    <a:gd name="adj" fmla="val 0"/>
                  </a:avLst>
                </a:prstGeom>
                <a:solidFill>
                  <a:srgbClr val="FF00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72" name="Parallelogram 3571"/>
                <p:cNvSpPr/>
                <p:nvPr/>
              </p:nvSpPr>
              <p:spPr>
                <a:xfrm>
                  <a:off x="5690473" y="7441814"/>
                  <a:ext cx="362155" cy="91440"/>
                </a:xfrm>
                <a:prstGeom prst="parallelogram">
                  <a:avLst>
                    <a:gd name="adj" fmla="val 79251"/>
                  </a:avLst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381" name="Flowchart: Manual Input 2380"/>
              <p:cNvSpPr/>
              <p:nvPr/>
            </p:nvSpPr>
            <p:spPr>
              <a:xfrm>
                <a:off x="2908468" y="6077299"/>
                <a:ext cx="949380" cy="431762"/>
              </a:xfrm>
              <a:prstGeom prst="flowChartManualInput">
                <a:avLst/>
              </a:prstGeom>
              <a:solidFill>
                <a:srgbClr val="9BBB59">
                  <a:lumMod val="60000"/>
                  <a:lumOff val="40000"/>
                  <a:alpha val="5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82" name="Can 2381"/>
              <p:cNvSpPr/>
              <p:nvPr/>
            </p:nvSpPr>
            <p:spPr>
              <a:xfrm flipH="1">
                <a:off x="3469983" y="5631730"/>
                <a:ext cx="180465" cy="2629483"/>
              </a:xfrm>
              <a:prstGeom prst="can">
                <a:avLst>
                  <a:gd name="adj" fmla="val 29099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83" name="Curved Right Arrow 2382"/>
              <p:cNvSpPr/>
              <p:nvPr/>
            </p:nvSpPr>
            <p:spPr>
              <a:xfrm rot="10550142" flipH="1" flipV="1">
                <a:off x="182904" y="3757916"/>
                <a:ext cx="473925" cy="655306"/>
              </a:xfrm>
              <a:prstGeom prst="curvedRightArrow">
                <a:avLst>
                  <a:gd name="adj1" fmla="val 33915"/>
                  <a:gd name="adj2" fmla="val 62789"/>
                  <a:gd name="adj3" fmla="val 68681"/>
                </a:avLst>
              </a:prstGeom>
              <a:solidFill>
                <a:sysClr val="window" lastClr="FFFFFF">
                  <a:lumMod val="75000"/>
                </a:sysClr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384" name="Isosceles Triangle 2383"/>
              <p:cNvSpPr/>
              <p:nvPr/>
            </p:nvSpPr>
            <p:spPr>
              <a:xfrm rot="10800000" flipH="1">
                <a:off x="5359218" y="6351075"/>
                <a:ext cx="680896" cy="927336"/>
              </a:xfrm>
              <a:prstGeom prst="triangle">
                <a:avLst>
                  <a:gd name="adj" fmla="val 11423"/>
                </a:avLst>
              </a:prstGeom>
              <a:gradFill flip="none" rotWithShape="1">
                <a:gsLst>
                  <a:gs pos="0">
                    <a:srgbClr val="9BBB59">
                      <a:lumMod val="50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85" name="Isosceles Triangle 2384"/>
              <p:cNvSpPr/>
              <p:nvPr/>
            </p:nvSpPr>
            <p:spPr>
              <a:xfrm rot="10800000">
                <a:off x="5072059" y="6667548"/>
                <a:ext cx="628187" cy="604917"/>
              </a:xfrm>
              <a:prstGeom prst="triangle">
                <a:avLst>
                  <a:gd name="adj" fmla="val 42347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386" name="Straight Connector 2385"/>
              <p:cNvCxnSpPr/>
              <p:nvPr/>
            </p:nvCxnSpPr>
            <p:spPr>
              <a:xfrm flipH="1">
                <a:off x="5709184" y="6355524"/>
                <a:ext cx="343851" cy="338328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22225" cap="rnd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87" name="Straight Connector 2386"/>
              <p:cNvCxnSpPr/>
              <p:nvPr/>
            </p:nvCxnSpPr>
            <p:spPr>
              <a:xfrm flipH="1" flipV="1">
                <a:off x="5064300" y="6695605"/>
                <a:ext cx="637842" cy="429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22225" cap="rnd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sp>
            <p:nvSpPr>
              <p:cNvPr id="2388" name="Isosceles Triangle 2387"/>
              <p:cNvSpPr/>
              <p:nvPr/>
            </p:nvSpPr>
            <p:spPr>
              <a:xfrm rot="10800000" flipH="1">
                <a:off x="6014922" y="6351075"/>
                <a:ext cx="680896" cy="927336"/>
              </a:xfrm>
              <a:prstGeom prst="triangle">
                <a:avLst>
                  <a:gd name="adj" fmla="val 11423"/>
                </a:avLst>
              </a:prstGeom>
              <a:gradFill flip="none" rotWithShape="1">
                <a:gsLst>
                  <a:gs pos="0">
                    <a:srgbClr val="9BBB59">
                      <a:lumMod val="50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89" name="Isosceles Triangle 2388"/>
              <p:cNvSpPr/>
              <p:nvPr/>
            </p:nvSpPr>
            <p:spPr>
              <a:xfrm rot="10800000">
                <a:off x="5728686" y="6667548"/>
                <a:ext cx="627263" cy="604917"/>
              </a:xfrm>
              <a:prstGeom prst="triangle">
                <a:avLst>
                  <a:gd name="adj" fmla="val 42347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390" name="Straight Connector 2389"/>
              <p:cNvCxnSpPr/>
              <p:nvPr/>
            </p:nvCxnSpPr>
            <p:spPr>
              <a:xfrm flipH="1">
                <a:off x="6368745" y="6356290"/>
                <a:ext cx="343851" cy="338328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22225" cap="rnd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1" name="Straight Connector 2390"/>
              <p:cNvCxnSpPr/>
              <p:nvPr/>
            </p:nvCxnSpPr>
            <p:spPr>
              <a:xfrm flipH="1" flipV="1">
                <a:off x="5724271" y="6695605"/>
                <a:ext cx="633574" cy="429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22225" cap="rnd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sp>
            <p:nvSpPr>
              <p:cNvPr id="2392" name="Isosceles Triangle 2391"/>
              <p:cNvSpPr/>
              <p:nvPr/>
            </p:nvSpPr>
            <p:spPr>
              <a:xfrm rot="10800000" flipH="1">
                <a:off x="6671263" y="6351076"/>
                <a:ext cx="680894" cy="927336"/>
              </a:xfrm>
              <a:prstGeom prst="triangle">
                <a:avLst>
                  <a:gd name="adj" fmla="val 11423"/>
                </a:avLst>
              </a:prstGeom>
              <a:gradFill flip="none" rotWithShape="1">
                <a:gsLst>
                  <a:gs pos="0">
                    <a:srgbClr val="9BBB59">
                      <a:lumMod val="50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93" name="Isosceles Triangle 2392"/>
              <p:cNvSpPr/>
              <p:nvPr/>
            </p:nvSpPr>
            <p:spPr>
              <a:xfrm rot="10800000">
                <a:off x="6385028" y="6667548"/>
                <a:ext cx="627261" cy="604917"/>
              </a:xfrm>
              <a:prstGeom prst="triangle">
                <a:avLst>
                  <a:gd name="adj" fmla="val 42347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394" name="Straight Connector 2393"/>
              <p:cNvCxnSpPr/>
              <p:nvPr/>
            </p:nvCxnSpPr>
            <p:spPr>
              <a:xfrm flipH="1">
                <a:off x="7017885" y="6347340"/>
                <a:ext cx="343851" cy="338328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22225" cap="rnd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5" name="Straight Connector 2394"/>
              <p:cNvCxnSpPr/>
              <p:nvPr/>
            </p:nvCxnSpPr>
            <p:spPr>
              <a:xfrm flipH="1" flipV="1">
                <a:off x="6380611" y="6695605"/>
                <a:ext cx="633572" cy="429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22225" cap="rnd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6" name="Straight Connector 2395"/>
              <p:cNvCxnSpPr/>
              <p:nvPr/>
            </p:nvCxnSpPr>
            <p:spPr>
              <a:xfrm flipH="1">
                <a:off x="7020529" y="6356287"/>
                <a:ext cx="343851" cy="338328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22225" cap="rnd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7" name="Straight Connector 2396"/>
              <p:cNvCxnSpPr/>
              <p:nvPr/>
            </p:nvCxnSpPr>
            <p:spPr>
              <a:xfrm flipH="1">
                <a:off x="7680915" y="6357981"/>
                <a:ext cx="343851" cy="338328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22225" cap="rnd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8" name="Straight Connector 2397"/>
              <p:cNvCxnSpPr/>
              <p:nvPr/>
            </p:nvCxnSpPr>
            <p:spPr>
              <a:xfrm flipH="1" flipV="1">
                <a:off x="7032395" y="6695602"/>
                <a:ext cx="633572" cy="429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22225" cap="rnd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sp>
            <p:nvSpPr>
              <p:cNvPr id="2399" name="Isosceles Triangle 2398"/>
              <p:cNvSpPr/>
              <p:nvPr/>
            </p:nvSpPr>
            <p:spPr>
              <a:xfrm rot="16200000" flipH="1">
                <a:off x="3562460" y="6690991"/>
                <a:ext cx="881524" cy="281359"/>
              </a:xfrm>
              <a:prstGeom prst="triangle">
                <a:avLst>
                  <a:gd name="adj" fmla="val 31375"/>
                </a:avLst>
              </a:prstGeom>
              <a:solidFill>
                <a:srgbClr val="9BBB59">
                  <a:lumMod val="75000"/>
                </a:srgbClr>
              </a:soli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00" name="Isosceles Triangle 2399"/>
              <p:cNvSpPr/>
              <p:nvPr/>
            </p:nvSpPr>
            <p:spPr>
              <a:xfrm rot="10800000" flipH="1">
                <a:off x="4144307" y="6391273"/>
                <a:ext cx="541657" cy="723581"/>
              </a:xfrm>
              <a:prstGeom prst="triangle">
                <a:avLst>
                  <a:gd name="adj" fmla="val 27674"/>
                </a:avLst>
              </a:prstGeom>
              <a:gradFill flip="none" rotWithShape="1">
                <a:gsLst>
                  <a:gs pos="0">
                    <a:srgbClr val="9BBB59">
                      <a:lumMod val="50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401" name="Straight Connector 2400"/>
              <p:cNvCxnSpPr/>
              <p:nvPr/>
            </p:nvCxnSpPr>
            <p:spPr>
              <a:xfrm>
                <a:off x="4142304" y="5576704"/>
                <a:ext cx="0" cy="818333"/>
              </a:xfrm>
              <a:prstGeom prst="line">
                <a:avLst/>
              </a:prstGeom>
              <a:noFill/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</p:cxnSp>
          <p:sp>
            <p:nvSpPr>
              <p:cNvPr id="2402" name="Isosceles Triangle 2401"/>
              <p:cNvSpPr/>
              <p:nvPr/>
            </p:nvSpPr>
            <p:spPr>
              <a:xfrm rot="10800000">
                <a:off x="4029187" y="6516142"/>
                <a:ext cx="531464" cy="604917"/>
              </a:xfrm>
              <a:prstGeom prst="triangle">
                <a:avLst>
                  <a:gd name="adj" fmla="val 50384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03" name="Isosceles Triangle 2402"/>
              <p:cNvSpPr/>
              <p:nvPr/>
            </p:nvSpPr>
            <p:spPr>
              <a:xfrm rot="10800000" flipH="1">
                <a:off x="4021284" y="6511015"/>
                <a:ext cx="532132" cy="767125"/>
              </a:xfrm>
              <a:prstGeom prst="triangle">
                <a:avLst>
                  <a:gd name="adj" fmla="val 22549"/>
                </a:avLst>
              </a:prstGeom>
              <a:gradFill flip="none" rotWithShape="1">
                <a:gsLst>
                  <a:gs pos="0">
                    <a:srgbClr val="9BBB59">
                      <a:lumMod val="50000"/>
                    </a:srgbClr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rgbClr val="9BBB59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04" name="Isosceles Triangle 2403"/>
              <p:cNvSpPr/>
              <p:nvPr/>
            </p:nvSpPr>
            <p:spPr>
              <a:xfrm rot="10800000">
                <a:off x="3854472" y="6668404"/>
                <a:ext cx="530713" cy="604917"/>
              </a:xfrm>
              <a:prstGeom prst="triangle">
                <a:avLst>
                  <a:gd name="adj" fmla="val 46279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05" name="Parallelogram 2404"/>
              <p:cNvSpPr/>
              <p:nvPr/>
            </p:nvSpPr>
            <p:spPr>
              <a:xfrm rot="16200000" flipV="1">
                <a:off x="3651935" y="6027288"/>
                <a:ext cx="696075" cy="268464"/>
              </a:xfrm>
              <a:prstGeom prst="parallelogram">
                <a:avLst>
                  <a:gd name="adj" fmla="val 99213"/>
                </a:avLst>
              </a:prstGeom>
              <a:solidFill>
                <a:sysClr val="windowText" lastClr="000000">
                  <a:lumMod val="95000"/>
                  <a:lumOff val="5000"/>
                  <a:alpha val="66000"/>
                </a:sysClr>
              </a:solidFill>
              <a:ln w="317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406" name="Group 2405"/>
              <p:cNvGrpSpPr/>
              <p:nvPr/>
            </p:nvGrpSpPr>
            <p:grpSpPr>
              <a:xfrm>
                <a:off x="3911032" y="5840152"/>
                <a:ext cx="698804" cy="738290"/>
                <a:chOff x="6196637" y="7156780"/>
                <a:chExt cx="680566" cy="738290"/>
              </a:xfrm>
            </p:grpSpPr>
            <p:sp>
              <p:nvSpPr>
                <p:cNvPr id="3522" name="Trapezoid 3521"/>
                <p:cNvSpPr/>
                <p:nvPr/>
              </p:nvSpPr>
              <p:spPr>
                <a:xfrm flipH="1" flipV="1">
                  <a:off x="6761628" y="7624580"/>
                  <a:ext cx="77315" cy="83234"/>
                </a:xfrm>
                <a:prstGeom prst="trapezoid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23" name="Trapezoid 3522"/>
                <p:cNvSpPr/>
                <p:nvPr/>
              </p:nvSpPr>
              <p:spPr>
                <a:xfrm flipH="1" flipV="1">
                  <a:off x="6697675" y="7689894"/>
                  <a:ext cx="77315" cy="83234"/>
                </a:xfrm>
                <a:prstGeom prst="trapezoid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24" name="Trapezoid 3523"/>
                <p:cNvSpPr/>
                <p:nvPr/>
              </p:nvSpPr>
              <p:spPr>
                <a:xfrm flipH="1" flipV="1">
                  <a:off x="6637123" y="7751806"/>
                  <a:ext cx="77315" cy="83234"/>
                </a:xfrm>
                <a:prstGeom prst="trapezoid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25" name="Trapezoid 3524"/>
                <p:cNvSpPr/>
                <p:nvPr/>
              </p:nvSpPr>
              <p:spPr>
                <a:xfrm flipH="1" flipV="1">
                  <a:off x="6575515" y="7811836"/>
                  <a:ext cx="77315" cy="83234"/>
                </a:xfrm>
                <a:prstGeom prst="trapezoid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26" name="Trapezoid 3525"/>
                <p:cNvSpPr/>
                <p:nvPr/>
              </p:nvSpPr>
              <p:spPr>
                <a:xfrm flipH="1" flipV="1">
                  <a:off x="6484752" y="7753220"/>
                  <a:ext cx="77315" cy="83234"/>
                </a:xfrm>
                <a:prstGeom prst="trapezoid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27" name="Trapezoid 3526"/>
                <p:cNvSpPr/>
                <p:nvPr/>
              </p:nvSpPr>
              <p:spPr>
                <a:xfrm flipH="1" flipV="1">
                  <a:off x="6393989" y="7691673"/>
                  <a:ext cx="77315" cy="83234"/>
                </a:xfrm>
                <a:prstGeom prst="trapezoid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28" name="Trapezoid 3527"/>
                <p:cNvSpPr/>
                <p:nvPr/>
              </p:nvSpPr>
              <p:spPr>
                <a:xfrm flipH="1" flipV="1">
                  <a:off x="6297370" y="7627196"/>
                  <a:ext cx="77315" cy="83234"/>
                </a:xfrm>
                <a:prstGeom prst="trapezoid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29" name="Trapezoid 3528"/>
                <p:cNvSpPr/>
                <p:nvPr/>
              </p:nvSpPr>
              <p:spPr>
                <a:xfrm flipH="1" flipV="1">
                  <a:off x="6206313" y="7571511"/>
                  <a:ext cx="77315" cy="83234"/>
                </a:xfrm>
                <a:prstGeom prst="trapezoid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30" name="Can 3529"/>
                <p:cNvSpPr/>
                <p:nvPr/>
              </p:nvSpPr>
              <p:spPr>
                <a:xfrm rot="10800000" flipH="1" flipV="1">
                  <a:off x="6391571" y="7216549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31" name="Can 3530"/>
                <p:cNvSpPr/>
                <p:nvPr/>
              </p:nvSpPr>
              <p:spPr>
                <a:xfrm rot="10800000" flipH="1" flipV="1">
                  <a:off x="6330513" y="7279651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32" name="Can 3531"/>
                <p:cNvSpPr/>
                <p:nvPr/>
              </p:nvSpPr>
              <p:spPr>
                <a:xfrm rot="10800000" flipH="1" flipV="1">
                  <a:off x="6267078" y="7339183"/>
                  <a:ext cx="79693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33" name="Can 3532"/>
                <p:cNvSpPr/>
                <p:nvPr/>
              </p:nvSpPr>
              <p:spPr>
                <a:xfrm rot="10800000" flipH="1" flipV="1">
                  <a:off x="6206313" y="7402285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34" name="Can 3533"/>
                <p:cNvSpPr/>
                <p:nvPr/>
              </p:nvSpPr>
              <p:spPr>
                <a:xfrm rot="10800000" flipH="1" flipV="1">
                  <a:off x="6482922" y="7276658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35" name="Can 3534"/>
                <p:cNvSpPr/>
                <p:nvPr/>
              </p:nvSpPr>
              <p:spPr>
                <a:xfrm rot="10800000" flipH="1" flipV="1">
                  <a:off x="6421864" y="7339760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36" name="Can 3535"/>
                <p:cNvSpPr/>
                <p:nvPr/>
              </p:nvSpPr>
              <p:spPr>
                <a:xfrm rot="10800000" flipH="1" flipV="1">
                  <a:off x="6358428" y="7399292"/>
                  <a:ext cx="79693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37" name="Can 3536"/>
                <p:cNvSpPr/>
                <p:nvPr/>
              </p:nvSpPr>
              <p:spPr>
                <a:xfrm rot="10800000" flipH="1" flipV="1">
                  <a:off x="6297371" y="7462394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38" name="Can 3537"/>
                <p:cNvSpPr/>
                <p:nvPr/>
              </p:nvSpPr>
              <p:spPr>
                <a:xfrm rot="10800000" flipH="1" flipV="1">
                  <a:off x="6579541" y="7341135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39" name="Can 3538"/>
                <p:cNvSpPr/>
                <p:nvPr/>
              </p:nvSpPr>
              <p:spPr>
                <a:xfrm rot="10800000" flipH="1" flipV="1">
                  <a:off x="6518483" y="7404237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40" name="Can 3539"/>
                <p:cNvSpPr/>
                <p:nvPr/>
              </p:nvSpPr>
              <p:spPr>
                <a:xfrm rot="10800000" flipH="1" flipV="1">
                  <a:off x="6455048" y="7463769"/>
                  <a:ext cx="79693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41" name="Can 3540"/>
                <p:cNvSpPr/>
                <p:nvPr/>
              </p:nvSpPr>
              <p:spPr>
                <a:xfrm rot="10800000" flipH="1" flipV="1">
                  <a:off x="6393991" y="7526871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42" name="Can 3541"/>
                <p:cNvSpPr/>
                <p:nvPr/>
              </p:nvSpPr>
              <p:spPr>
                <a:xfrm rot="10800000" flipH="1" flipV="1">
                  <a:off x="6670300" y="7402674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43" name="Can 3542"/>
                <p:cNvSpPr/>
                <p:nvPr/>
              </p:nvSpPr>
              <p:spPr>
                <a:xfrm rot="10800000" flipH="1" flipV="1">
                  <a:off x="6609242" y="7465776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44" name="Can 3543"/>
                <p:cNvSpPr/>
                <p:nvPr/>
              </p:nvSpPr>
              <p:spPr>
                <a:xfrm rot="10800000" flipH="1" flipV="1">
                  <a:off x="6545806" y="7525308"/>
                  <a:ext cx="79693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45" name="Can 3544"/>
                <p:cNvSpPr/>
                <p:nvPr/>
              </p:nvSpPr>
              <p:spPr>
                <a:xfrm rot="10800000" flipH="1" flipV="1">
                  <a:off x="6484749" y="7588410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46" name="Can 3545"/>
                <p:cNvSpPr/>
                <p:nvPr/>
              </p:nvSpPr>
              <p:spPr>
                <a:xfrm rot="10800000" flipH="1" flipV="1">
                  <a:off x="6761058" y="7461282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47" name="Can 3546"/>
                <p:cNvSpPr/>
                <p:nvPr/>
              </p:nvSpPr>
              <p:spPr>
                <a:xfrm rot="10800000" flipH="1" flipV="1">
                  <a:off x="6700000" y="7524384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48" name="Can 3547"/>
                <p:cNvSpPr/>
                <p:nvPr/>
              </p:nvSpPr>
              <p:spPr>
                <a:xfrm rot="10800000" flipH="1" flipV="1">
                  <a:off x="6636564" y="7583916"/>
                  <a:ext cx="79693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49" name="Can 3548"/>
                <p:cNvSpPr/>
                <p:nvPr/>
              </p:nvSpPr>
              <p:spPr>
                <a:xfrm rot="10800000" flipH="1" flipV="1">
                  <a:off x="6575507" y="7647018"/>
                  <a:ext cx="77315" cy="18288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50" name="Parallelogram 3549"/>
                <p:cNvSpPr/>
                <p:nvPr/>
              </p:nvSpPr>
              <p:spPr>
                <a:xfrm rot="2044070">
                  <a:off x="6196637" y="7270552"/>
                  <a:ext cx="680566" cy="354908"/>
                </a:xfrm>
                <a:prstGeom prst="parallelogram">
                  <a:avLst>
                    <a:gd name="adj" fmla="val 17420"/>
                  </a:avLst>
                </a:prstGeom>
                <a:solidFill>
                  <a:srgbClr val="9BBB59">
                    <a:lumMod val="60000"/>
                    <a:lumOff val="40000"/>
                    <a:alpha val="50000"/>
                  </a:srgbClr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51" name="Can 3550"/>
                <p:cNvSpPr/>
                <p:nvPr/>
              </p:nvSpPr>
              <p:spPr>
                <a:xfrm rot="10800000" flipH="1" flipV="1">
                  <a:off x="6391571" y="7156780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52" name="Can 3551"/>
                <p:cNvSpPr/>
                <p:nvPr/>
              </p:nvSpPr>
              <p:spPr>
                <a:xfrm rot="10800000" flipH="1" flipV="1">
                  <a:off x="6330513" y="7219882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53" name="Can 3552"/>
                <p:cNvSpPr/>
                <p:nvPr/>
              </p:nvSpPr>
              <p:spPr>
                <a:xfrm rot="10800000" flipH="1" flipV="1">
                  <a:off x="6267078" y="7279414"/>
                  <a:ext cx="79693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54" name="Can 3553"/>
                <p:cNvSpPr/>
                <p:nvPr/>
              </p:nvSpPr>
              <p:spPr>
                <a:xfrm rot="10800000" flipH="1" flipV="1">
                  <a:off x="6206313" y="7342516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55" name="Can 3554"/>
                <p:cNvSpPr/>
                <p:nvPr/>
              </p:nvSpPr>
              <p:spPr>
                <a:xfrm rot="10800000" flipH="1" flipV="1">
                  <a:off x="6482922" y="7216889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56" name="Can 3555"/>
                <p:cNvSpPr/>
                <p:nvPr/>
              </p:nvSpPr>
              <p:spPr>
                <a:xfrm rot="10800000" flipH="1" flipV="1">
                  <a:off x="6421864" y="7279991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57" name="Can 3556"/>
                <p:cNvSpPr/>
                <p:nvPr/>
              </p:nvSpPr>
              <p:spPr>
                <a:xfrm rot="10800000" flipH="1" flipV="1">
                  <a:off x="6358428" y="7339523"/>
                  <a:ext cx="79693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58" name="Can 3557"/>
                <p:cNvSpPr/>
                <p:nvPr/>
              </p:nvSpPr>
              <p:spPr>
                <a:xfrm rot="10800000" flipH="1" flipV="1">
                  <a:off x="6297371" y="7402625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59" name="Can 3558"/>
                <p:cNvSpPr/>
                <p:nvPr/>
              </p:nvSpPr>
              <p:spPr>
                <a:xfrm rot="10800000" flipH="1" flipV="1">
                  <a:off x="6579541" y="7281366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60" name="Can 3559"/>
                <p:cNvSpPr/>
                <p:nvPr/>
              </p:nvSpPr>
              <p:spPr>
                <a:xfrm rot="10800000" flipH="1" flipV="1">
                  <a:off x="6518483" y="7344468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61" name="Can 3560"/>
                <p:cNvSpPr/>
                <p:nvPr/>
              </p:nvSpPr>
              <p:spPr>
                <a:xfrm rot="10800000" flipH="1" flipV="1">
                  <a:off x="6455048" y="7404000"/>
                  <a:ext cx="79693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62" name="Can 3561"/>
                <p:cNvSpPr/>
                <p:nvPr/>
              </p:nvSpPr>
              <p:spPr>
                <a:xfrm rot="10800000" flipH="1" flipV="1">
                  <a:off x="6393991" y="7467102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63" name="Can 3562"/>
                <p:cNvSpPr/>
                <p:nvPr/>
              </p:nvSpPr>
              <p:spPr>
                <a:xfrm rot="10800000" flipH="1" flipV="1">
                  <a:off x="6670300" y="7342905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64" name="Can 3563"/>
                <p:cNvSpPr/>
                <p:nvPr/>
              </p:nvSpPr>
              <p:spPr>
                <a:xfrm rot="10800000" flipH="1" flipV="1">
                  <a:off x="6609242" y="7406007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65" name="Can 3564"/>
                <p:cNvSpPr/>
                <p:nvPr/>
              </p:nvSpPr>
              <p:spPr>
                <a:xfrm rot="10800000" flipH="1" flipV="1">
                  <a:off x="6545806" y="7465539"/>
                  <a:ext cx="79693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66" name="Can 3565"/>
                <p:cNvSpPr/>
                <p:nvPr/>
              </p:nvSpPr>
              <p:spPr>
                <a:xfrm rot="10800000" flipH="1" flipV="1">
                  <a:off x="6484749" y="7528641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67" name="Can 3566"/>
                <p:cNvSpPr/>
                <p:nvPr/>
              </p:nvSpPr>
              <p:spPr>
                <a:xfrm rot="10800000" flipH="1" flipV="1">
                  <a:off x="6761058" y="7401513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68" name="Can 3567"/>
                <p:cNvSpPr/>
                <p:nvPr/>
              </p:nvSpPr>
              <p:spPr>
                <a:xfrm rot="10800000" flipH="1" flipV="1">
                  <a:off x="6700000" y="7464615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69" name="Can 3568"/>
                <p:cNvSpPr/>
                <p:nvPr/>
              </p:nvSpPr>
              <p:spPr>
                <a:xfrm rot="10800000" flipH="1" flipV="1">
                  <a:off x="6636564" y="7524147"/>
                  <a:ext cx="79693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70" name="Can 3569"/>
                <p:cNvSpPr/>
                <p:nvPr/>
              </p:nvSpPr>
              <p:spPr>
                <a:xfrm rot="10800000" flipH="1" flipV="1">
                  <a:off x="6575507" y="7587249"/>
                  <a:ext cx="77315" cy="91440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9BBB59">
                        <a:lumMod val="50000"/>
                      </a:srgbClr>
                    </a:gs>
                    <a:gs pos="50000">
                      <a:srgbClr val="9BBB59">
                        <a:lumMod val="40000"/>
                        <a:lumOff val="60000"/>
                      </a:srgbClr>
                    </a:gs>
                    <a:gs pos="100000">
                      <a:srgbClr val="9BBB59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07" name="Group 2406"/>
              <p:cNvGrpSpPr/>
              <p:nvPr/>
            </p:nvGrpSpPr>
            <p:grpSpPr>
              <a:xfrm>
                <a:off x="4215514" y="5793025"/>
                <a:ext cx="153447" cy="236127"/>
                <a:chOff x="6501147" y="7109653"/>
                <a:chExt cx="156145" cy="236127"/>
              </a:xfrm>
            </p:grpSpPr>
            <p:sp>
              <p:nvSpPr>
                <p:cNvPr id="3520" name="Isosceles Triangle 3519"/>
                <p:cNvSpPr/>
                <p:nvPr/>
              </p:nvSpPr>
              <p:spPr>
                <a:xfrm rot="13490299" flipH="1" flipV="1">
                  <a:off x="6519972" y="7109653"/>
                  <a:ext cx="137320" cy="137329"/>
                </a:xfrm>
                <a:prstGeom prst="triangle">
                  <a:avLst>
                    <a:gd name="adj" fmla="val 0"/>
                  </a:avLst>
                </a:prstGeom>
                <a:solidFill>
                  <a:srgbClr val="FF00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21" name="Parallelogram 3520"/>
                <p:cNvSpPr/>
                <p:nvPr/>
              </p:nvSpPr>
              <p:spPr>
                <a:xfrm rot="17265509">
                  <a:off x="6435205" y="7234119"/>
                  <a:ext cx="177603" cy="45719"/>
                </a:xfrm>
                <a:prstGeom prst="parallelogram">
                  <a:avLst>
                    <a:gd name="adj" fmla="val 79251"/>
                  </a:avLst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08" name="Group 2407"/>
              <p:cNvGrpSpPr/>
              <p:nvPr/>
            </p:nvGrpSpPr>
            <p:grpSpPr>
              <a:xfrm>
                <a:off x="4102733" y="5938518"/>
                <a:ext cx="153447" cy="236127"/>
                <a:chOff x="6388366" y="7255146"/>
                <a:chExt cx="156145" cy="236127"/>
              </a:xfrm>
            </p:grpSpPr>
            <p:sp>
              <p:nvSpPr>
                <p:cNvPr id="3518" name="Isosceles Triangle 3517"/>
                <p:cNvSpPr/>
                <p:nvPr/>
              </p:nvSpPr>
              <p:spPr>
                <a:xfrm rot="13490299" flipH="1" flipV="1">
                  <a:off x="6407191" y="7255146"/>
                  <a:ext cx="137320" cy="137329"/>
                </a:xfrm>
                <a:prstGeom prst="triangle">
                  <a:avLst>
                    <a:gd name="adj" fmla="val 0"/>
                  </a:avLst>
                </a:prstGeom>
                <a:solidFill>
                  <a:srgbClr val="FF00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19" name="Parallelogram 3518"/>
                <p:cNvSpPr/>
                <p:nvPr/>
              </p:nvSpPr>
              <p:spPr>
                <a:xfrm rot="17265509">
                  <a:off x="6322424" y="7379612"/>
                  <a:ext cx="177603" cy="45719"/>
                </a:xfrm>
                <a:prstGeom prst="parallelogram">
                  <a:avLst>
                    <a:gd name="adj" fmla="val 79251"/>
                  </a:avLst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409" name="Cube 2408"/>
              <p:cNvSpPr/>
              <p:nvPr/>
            </p:nvSpPr>
            <p:spPr>
              <a:xfrm>
                <a:off x="3851128" y="5464567"/>
                <a:ext cx="830355" cy="1220212"/>
              </a:xfrm>
              <a:prstGeom prst="cube">
                <a:avLst>
                  <a:gd name="adj" fmla="val 35180"/>
                </a:avLst>
              </a:prstGeom>
              <a:solidFill>
                <a:srgbClr val="9BBB59">
                  <a:lumMod val="60000"/>
                  <a:lumOff val="40000"/>
                  <a:alpha val="51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410" name="Straight Connector 2409"/>
              <p:cNvCxnSpPr/>
              <p:nvPr/>
            </p:nvCxnSpPr>
            <p:spPr>
              <a:xfrm flipH="1">
                <a:off x="4382516" y="6401852"/>
                <a:ext cx="295000" cy="280924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22225" cap="rnd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11" name="Straight Connector 2410"/>
              <p:cNvCxnSpPr/>
              <p:nvPr/>
            </p:nvCxnSpPr>
            <p:spPr>
              <a:xfrm flipH="1" flipV="1">
                <a:off x="3851689" y="6685277"/>
                <a:ext cx="525067" cy="429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22225" cap="rnd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sp>
            <p:nvSpPr>
              <p:cNvPr id="2412" name="Cube 2411"/>
              <p:cNvSpPr/>
              <p:nvPr/>
            </p:nvSpPr>
            <p:spPr>
              <a:xfrm>
                <a:off x="3954705" y="5087736"/>
                <a:ext cx="898823" cy="549669"/>
              </a:xfrm>
              <a:prstGeom prst="cube">
                <a:avLst>
                  <a:gd name="adj" fmla="val 17900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13" name="Isosceles Triangle 2412"/>
              <p:cNvSpPr/>
              <p:nvPr/>
            </p:nvSpPr>
            <p:spPr>
              <a:xfrm rot="6258420" flipH="1">
                <a:off x="4275035" y="5513628"/>
                <a:ext cx="427178" cy="86249"/>
              </a:xfrm>
              <a:prstGeom prst="triangle">
                <a:avLst>
                  <a:gd name="adj" fmla="val 32379"/>
                </a:avLst>
              </a:prstGeom>
              <a:solidFill>
                <a:srgbClr val="9BBB59">
                  <a:lumMod val="60000"/>
                  <a:lumOff val="40000"/>
                </a:srgbClr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14" name="Parallelogram 2413"/>
              <p:cNvSpPr/>
              <p:nvPr/>
            </p:nvSpPr>
            <p:spPr>
              <a:xfrm rot="10800000" flipH="1" flipV="1">
                <a:off x="3852694" y="5345173"/>
                <a:ext cx="647302" cy="425276"/>
              </a:xfrm>
              <a:prstGeom prst="parallelogram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415" name="Straight Connector 2414"/>
              <p:cNvCxnSpPr/>
              <p:nvPr/>
            </p:nvCxnSpPr>
            <p:spPr>
              <a:xfrm flipH="1" flipV="1">
                <a:off x="3849666" y="5761094"/>
                <a:ext cx="539700" cy="429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22225" cap="rnd" cmpd="sng" algn="ctr">
                <a:solidFill>
                  <a:srgbClr val="9BBB59">
                    <a:lumMod val="50000"/>
                  </a:srgbClr>
                </a:solidFill>
                <a:prstDash val="solid"/>
                <a:miter lim="800000"/>
              </a:ln>
              <a:effectLst/>
            </p:spPr>
          </p:cxnSp>
          <p:sp>
            <p:nvSpPr>
              <p:cNvPr id="2416" name="Isosceles Triangle 2415"/>
              <p:cNvSpPr/>
              <p:nvPr/>
            </p:nvSpPr>
            <p:spPr>
              <a:xfrm rot="5400000" flipH="1" flipV="1">
                <a:off x="4701981" y="4807821"/>
                <a:ext cx="822152" cy="555587"/>
              </a:xfrm>
              <a:prstGeom prst="triangle">
                <a:avLst>
                  <a:gd name="adj" fmla="val 49021"/>
                </a:avLst>
              </a:prstGeom>
              <a:solidFill>
                <a:srgbClr val="9BBB59">
                  <a:lumMod val="60000"/>
                  <a:lumOff val="40000"/>
                </a:srgbClr>
              </a:solidFill>
              <a:ln w="6350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17" name="Isosceles Triangle 2416"/>
              <p:cNvSpPr/>
              <p:nvPr/>
            </p:nvSpPr>
            <p:spPr>
              <a:xfrm rot="5400000" flipH="1" flipV="1">
                <a:off x="4692229" y="5127407"/>
                <a:ext cx="241085" cy="118811"/>
              </a:xfrm>
              <a:prstGeom prst="triangle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18" name="Trapezoid 2417"/>
              <p:cNvSpPr/>
              <p:nvPr/>
            </p:nvSpPr>
            <p:spPr>
              <a:xfrm rot="5400000" flipH="1" flipV="1">
                <a:off x="4516400" y="5252497"/>
                <a:ext cx="799170" cy="324234"/>
              </a:xfrm>
              <a:prstGeom prst="trapezoid">
                <a:avLst>
                  <a:gd name="adj" fmla="val 52682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6350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19" name="Cube 2418"/>
              <p:cNvSpPr/>
              <p:nvPr/>
            </p:nvSpPr>
            <p:spPr>
              <a:xfrm>
                <a:off x="5065371" y="4671550"/>
                <a:ext cx="974742" cy="2011404"/>
              </a:xfrm>
              <a:prstGeom prst="cube">
                <a:avLst>
                  <a:gd name="adj" fmla="val 33220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20" name="Cube 2419"/>
              <p:cNvSpPr/>
              <p:nvPr/>
            </p:nvSpPr>
            <p:spPr>
              <a:xfrm>
                <a:off x="5725343" y="4671550"/>
                <a:ext cx="970475" cy="2011404"/>
              </a:xfrm>
              <a:prstGeom prst="cube">
                <a:avLst>
                  <a:gd name="adj" fmla="val 33220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21" name="Cube 2420"/>
              <p:cNvSpPr/>
              <p:nvPr/>
            </p:nvSpPr>
            <p:spPr>
              <a:xfrm>
                <a:off x="6381684" y="4671550"/>
                <a:ext cx="970473" cy="2011404"/>
              </a:xfrm>
              <a:prstGeom prst="cube">
                <a:avLst>
                  <a:gd name="adj" fmla="val 33220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22" name="Cube 2421"/>
              <p:cNvSpPr/>
              <p:nvPr/>
            </p:nvSpPr>
            <p:spPr>
              <a:xfrm>
                <a:off x="7037748" y="4711953"/>
                <a:ext cx="970317" cy="1972103"/>
              </a:xfrm>
              <a:prstGeom prst="cube">
                <a:avLst>
                  <a:gd name="adj" fmla="val 33220"/>
                </a:avLst>
              </a:prstGeom>
              <a:solidFill>
                <a:srgbClr val="9BBB59">
                  <a:lumMod val="40000"/>
                  <a:lumOff val="60000"/>
                </a:srgbClr>
              </a:solidFill>
              <a:ln w="952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423" name="Group 2422"/>
              <p:cNvGrpSpPr/>
              <p:nvPr/>
            </p:nvGrpSpPr>
            <p:grpSpPr>
              <a:xfrm>
                <a:off x="7689058" y="4725168"/>
                <a:ext cx="1589141" cy="3257012"/>
                <a:chOff x="9974679" y="6041796"/>
                <a:chExt cx="1564965" cy="3257012"/>
              </a:xfrm>
            </p:grpSpPr>
            <p:sp>
              <p:nvSpPr>
                <p:cNvPr id="3442" name="Isosceles Triangle 3441"/>
                <p:cNvSpPr/>
                <p:nvPr/>
              </p:nvSpPr>
              <p:spPr>
                <a:xfrm rot="7860000">
                  <a:off x="10816263" y="7547181"/>
                  <a:ext cx="300744" cy="579710"/>
                </a:xfrm>
                <a:prstGeom prst="triangle">
                  <a:avLst>
                    <a:gd name="adj" fmla="val 88576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43" name="Isosceles Triangle 3442"/>
                <p:cNvSpPr/>
                <p:nvPr/>
              </p:nvSpPr>
              <p:spPr>
                <a:xfrm rot="8121104">
                  <a:off x="10624603" y="7704899"/>
                  <a:ext cx="340953" cy="601729"/>
                </a:xfrm>
                <a:prstGeom prst="triangle">
                  <a:avLst>
                    <a:gd name="adj" fmla="val 64976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44" name="Isosceles Triangle 3443"/>
                <p:cNvSpPr/>
                <p:nvPr/>
              </p:nvSpPr>
              <p:spPr>
                <a:xfrm rot="7897354">
                  <a:off x="11152897" y="8212181"/>
                  <a:ext cx="238207" cy="535287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45" name="Cube 3444"/>
                <p:cNvSpPr/>
                <p:nvPr/>
              </p:nvSpPr>
              <p:spPr>
                <a:xfrm rot="20160000">
                  <a:off x="10566980" y="8094012"/>
                  <a:ext cx="563488" cy="460543"/>
                </a:xfrm>
                <a:prstGeom prst="cube">
                  <a:avLst>
                    <a:gd name="adj" fmla="val 25008"/>
                  </a:avLst>
                </a:prstGeom>
                <a:solidFill>
                  <a:srgbClr val="91B44A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46" name="Trapezoid 3445"/>
                <p:cNvSpPr/>
                <p:nvPr/>
              </p:nvSpPr>
              <p:spPr>
                <a:xfrm rot="8580000">
                  <a:off x="10262197" y="7387234"/>
                  <a:ext cx="613642" cy="421133"/>
                </a:xfrm>
                <a:prstGeom prst="trapezoid">
                  <a:avLst>
                    <a:gd name="adj" fmla="val 21053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47" name="Isosceles Triangle 3446"/>
                <p:cNvSpPr/>
                <p:nvPr/>
              </p:nvSpPr>
              <p:spPr>
                <a:xfrm rot="8206394">
                  <a:off x="10357455" y="7345039"/>
                  <a:ext cx="659379" cy="395236"/>
                </a:xfrm>
                <a:prstGeom prst="triangle">
                  <a:avLst>
                    <a:gd name="adj" fmla="val 40092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48" name="Isosceles Triangle 3447"/>
                <p:cNvSpPr/>
                <p:nvPr/>
              </p:nvSpPr>
              <p:spPr>
                <a:xfrm rot="5400000">
                  <a:off x="9878112" y="6450574"/>
                  <a:ext cx="1322610" cy="505054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49" name="Isosceles Triangle 3448"/>
                <p:cNvSpPr/>
                <p:nvPr/>
              </p:nvSpPr>
              <p:spPr>
                <a:xfrm rot="5400000">
                  <a:off x="9865202" y="6464076"/>
                  <a:ext cx="1322610" cy="505054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50" name="Isosceles Triangle 3449"/>
                <p:cNvSpPr/>
                <p:nvPr/>
              </p:nvSpPr>
              <p:spPr>
                <a:xfrm rot="5400000">
                  <a:off x="9852295" y="6477578"/>
                  <a:ext cx="1322610" cy="505054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51" name="Isosceles Triangle 3450"/>
                <p:cNvSpPr/>
                <p:nvPr/>
              </p:nvSpPr>
              <p:spPr>
                <a:xfrm rot="5400000">
                  <a:off x="9840122" y="6491812"/>
                  <a:ext cx="1322610" cy="503588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52" name="Isosceles Triangle 3451"/>
                <p:cNvSpPr/>
                <p:nvPr/>
              </p:nvSpPr>
              <p:spPr>
                <a:xfrm rot="5400000">
                  <a:off x="9827869" y="6504504"/>
                  <a:ext cx="1322610" cy="505209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53" name="Isosceles Triangle 3452"/>
                <p:cNvSpPr/>
                <p:nvPr/>
              </p:nvSpPr>
              <p:spPr>
                <a:xfrm rot="5400000">
                  <a:off x="9814806" y="6518006"/>
                  <a:ext cx="1322610" cy="505209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54" name="Isosceles Triangle 3453"/>
                <p:cNvSpPr/>
                <p:nvPr/>
              </p:nvSpPr>
              <p:spPr>
                <a:xfrm rot="5400000">
                  <a:off x="9801744" y="6531508"/>
                  <a:ext cx="1322610" cy="505209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55" name="Isosceles Triangle 3454"/>
                <p:cNvSpPr/>
                <p:nvPr/>
              </p:nvSpPr>
              <p:spPr>
                <a:xfrm rot="5400000">
                  <a:off x="9787949" y="6544277"/>
                  <a:ext cx="1322610" cy="506675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56" name="Isosceles Triangle 3455"/>
                <p:cNvSpPr/>
                <p:nvPr/>
              </p:nvSpPr>
              <p:spPr>
                <a:xfrm rot="5400000">
                  <a:off x="9773421" y="6557779"/>
                  <a:ext cx="1322610" cy="506675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57" name="Isosceles Triangle 3456"/>
                <p:cNvSpPr/>
                <p:nvPr/>
              </p:nvSpPr>
              <p:spPr>
                <a:xfrm rot="5400000">
                  <a:off x="9758893" y="6571281"/>
                  <a:ext cx="1322610" cy="506675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58" name="Isosceles Triangle 3457"/>
                <p:cNvSpPr/>
                <p:nvPr/>
              </p:nvSpPr>
              <p:spPr>
                <a:xfrm rot="5400000">
                  <a:off x="9743349" y="6587264"/>
                  <a:ext cx="1322610" cy="501713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59" name="Isosceles Triangle 3458"/>
                <p:cNvSpPr/>
                <p:nvPr/>
              </p:nvSpPr>
              <p:spPr>
                <a:xfrm rot="5400000">
                  <a:off x="9730286" y="6600766"/>
                  <a:ext cx="1322610" cy="501713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60" name="Isosceles Triangle 3459"/>
                <p:cNvSpPr/>
                <p:nvPr/>
              </p:nvSpPr>
              <p:spPr>
                <a:xfrm rot="5400000">
                  <a:off x="9718034" y="6615079"/>
                  <a:ext cx="1322610" cy="500091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61" name="Isosceles Triangle 3460"/>
                <p:cNvSpPr/>
                <p:nvPr/>
              </p:nvSpPr>
              <p:spPr>
                <a:xfrm rot="5400000">
                  <a:off x="9703794" y="6639282"/>
                  <a:ext cx="1322610" cy="500091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62" name="Isosceles Triangle 3461"/>
                <p:cNvSpPr/>
                <p:nvPr/>
              </p:nvSpPr>
              <p:spPr>
                <a:xfrm rot="5400000">
                  <a:off x="9695151" y="6628580"/>
                  <a:ext cx="1322610" cy="500092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63" name="Isosceles Triangle 3462"/>
                <p:cNvSpPr/>
                <p:nvPr/>
              </p:nvSpPr>
              <p:spPr>
                <a:xfrm rot="5400000">
                  <a:off x="9683708" y="6655584"/>
                  <a:ext cx="1322610" cy="500092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64" name="Isosceles Triangle 3463"/>
                <p:cNvSpPr/>
                <p:nvPr/>
              </p:nvSpPr>
              <p:spPr>
                <a:xfrm rot="5400000">
                  <a:off x="9672265" y="6669086"/>
                  <a:ext cx="1322610" cy="500092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65" name="Isosceles Triangle 3464"/>
                <p:cNvSpPr/>
                <p:nvPr/>
              </p:nvSpPr>
              <p:spPr>
                <a:xfrm rot="5400000">
                  <a:off x="9661549" y="6683315"/>
                  <a:ext cx="1322610" cy="498639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66" name="Isosceles Triangle 3465"/>
                <p:cNvSpPr/>
                <p:nvPr/>
              </p:nvSpPr>
              <p:spPr>
                <a:xfrm rot="5400000">
                  <a:off x="9650757" y="6696014"/>
                  <a:ext cx="1322610" cy="500245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67" name="Isosceles Triangle 3466"/>
                <p:cNvSpPr/>
                <p:nvPr/>
              </p:nvSpPr>
              <p:spPr>
                <a:xfrm rot="5400000">
                  <a:off x="9637412" y="6707767"/>
                  <a:ext cx="1322610" cy="503743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68" name="Isosceles Triangle 3467"/>
                <p:cNvSpPr/>
                <p:nvPr/>
              </p:nvSpPr>
              <p:spPr>
                <a:xfrm rot="5400000">
                  <a:off x="9625817" y="6721269"/>
                  <a:ext cx="1322610" cy="503743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69" name="Isosceles Triangle 3468"/>
                <p:cNvSpPr/>
                <p:nvPr/>
              </p:nvSpPr>
              <p:spPr>
                <a:xfrm rot="5400000">
                  <a:off x="9613495" y="6734044"/>
                  <a:ext cx="1322610" cy="505196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70" name="Isosceles Triangle 3469"/>
                <p:cNvSpPr/>
                <p:nvPr/>
              </p:nvSpPr>
              <p:spPr>
                <a:xfrm rot="5400000">
                  <a:off x="9600446" y="6747546"/>
                  <a:ext cx="1322610" cy="505196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71" name="Isosceles Triangle 3470"/>
                <p:cNvSpPr/>
                <p:nvPr/>
              </p:nvSpPr>
              <p:spPr>
                <a:xfrm rot="5400000">
                  <a:off x="9587398" y="6761048"/>
                  <a:ext cx="1322610" cy="505196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72" name="Isosceles Triangle 3471"/>
                <p:cNvSpPr/>
                <p:nvPr/>
              </p:nvSpPr>
              <p:spPr>
                <a:xfrm rot="5400000">
                  <a:off x="9575075" y="6775277"/>
                  <a:ext cx="1322610" cy="503743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73" name="Isosceles Triangle 3472"/>
                <p:cNvSpPr/>
                <p:nvPr/>
              </p:nvSpPr>
              <p:spPr>
                <a:xfrm rot="5400000">
                  <a:off x="9569075" y="6788775"/>
                  <a:ext cx="1322610" cy="503743"/>
                </a:xfrm>
                <a:prstGeom prst="triangle">
                  <a:avLst>
                    <a:gd name="adj" fmla="val 8545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74" name="Isosceles Triangle 3473"/>
                <p:cNvSpPr/>
                <p:nvPr/>
              </p:nvSpPr>
              <p:spPr>
                <a:xfrm rot="5400000">
                  <a:off x="10122461" y="6857070"/>
                  <a:ext cx="1025344" cy="309232"/>
                </a:xfrm>
                <a:prstGeom prst="triangle">
                  <a:avLst>
                    <a:gd name="adj" fmla="val 65757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75" name="Isosceles Triangle 3474"/>
                <p:cNvSpPr/>
                <p:nvPr/>
              </p:nvSpPr>
              <p:spPr>
                <a:xfrm rot="4390150" flipV="1">
                  <a:off x="9706487" y="6438795"/>
                  <a:ext cx="1108033" cy="383414"/>
                </a:xfrm>
                <a:prstGeom prst="triangle">
                  <a:avLst>
                    <a:gd name="adj" fmla="val 19117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76" name="Trapezoid 3475"/>
                <p:cNvSpPr/>
                <p:nvPr/>
              </p:nvSpPr>
              <p:spPr>
                <a:xfrm rot="8700000">
                  <a:off x="10044506" y="7480913"/>
                  <a:ext cx="622392" cy="486783"/>
                </a:xfrm>
                <a:prstGeom prst="trapezoid">
                  <a:avLst>
                    <a:gd name="adj" fmla="val 58503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77" name="Isosceles Triangle 3476"/>
                <p:cNvSpPr/>
                <p:nvPr/>
              </p:nvSpPr>
              <p:spPr>
                <a:xfrm rot="5400000">
                  <a:off x="9559796" y="6793076"/>
                  <a:ext cx="1333354" cy="503588"/>
                </a:xfrm>
                <a:prstGeom prst="triangle">
                  <a:avLst>
                    <a:gd name="adj" fmla="val 83126"/>
                  </a:avLst>
                </a:prstGeom>
                <a:solidFill>
                  <a:srgbClr val="9BBB59">
                    <a:lumMod val="40000"/>
                    <a:lumOff val="6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478" name="Straight Connector 3477"/>
                <p:cNvCxnSpPr>
                  <a:stCxn id="3447" idx="2"/>
                  <a:endCxn id="3475" idx="2"/>
                </p:cNvCxnSpPr>
                <p:nvPr/>
              </p:nvCxnSpPr>
              <p:spPr>
                <a:xfrm flipH="1" flipV="1">
                  <a:off x="10284998" y="6044500"/>
                  <a:ext cx="508080" cy="1127374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479" name="Straight Connector 3478"/>
                <p:cNvCxnSpPr>
                  <a:stCxn id="3443" idx="2"/>
                  <a:endCxn id="3477" idx="0"/>
                </p:cNvCxnSpPr>
                <p:nvPr/>
              </p:nvCxnSpPr>
              <p:spPr>
                <a:xfrm flipH="1" flipV="1">
                  <a:off x="10478267" y="7486557"/>
                  <a:ext cx="226662" cy="185358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480" name="Straight Connector 3479"/>
                <p:cNvCxnSpPr>
                  <a:stCxn id="3447" idx="2"/>
                  <a:endCxn id="3477" idx="0"/>
                </p:cNvCxnSpPr>
                <p:nvPr/>
              </p:nvCxnSpPr>
              <p:spPr>
                <a:xfrm flipH="1">
                  <a:off x="10478267" y="7173068"/>
                  <a:ext cx="313541" cy="313489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3481" name="Parallelogram 3480"/>
                <p:cNvSpPr/>
                <p:nvPr/>
              </p:nvSpPr>
              <p:spPr>
                <a:xfrm rot="20520000">
                  <a:off x="10429014" y="7795911"/>
                  <a:ext cx="475480" cy="542666"/>
                </a:xfrm>
                <a:prstGeom prst="parallelogram">
                  <a:avLst>
                    <a:gd name="adj" fmla="val 475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82" name="Isosceles Triangle 3481"/>
                <p:cNvSpPr/>
                <p:nvPr/>
              </p:nvSpPr>
              <p:spPr>
                <a:xfrm rot="9993404">
                  <a:off x="10325575" y="7779228"/>
                  <a:ext cx="404349" cy="610934"/>
                </a:xfrm>
                <a:prstGeom prst="triangle">
                  <a:avLst>
                    <a:gd name="adj" fmla="val 66614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483" name="Straight Connector 3482"/>
                <p:cNvCxnSpPr>
                  <a:stCxn id="3442" idx="2"/>
                  <a:endCxn id="3447" idx="2"/>
                </p:cNvCxnSpPr>
                <p:nvPr/>
              </p:nvCxnSpPr>
              <p:spPr>
                <a:xfrm flipH="1" flipV="1">
                  <a:off x="10791808" y="7173068"/>
                  <a:ext cx="54687" cy="360417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484" name="Straight Connector 3483"/>
                <p:cNvCxnSpPr>
                  <a:stCxn id="3443" idx="0"/>
                  <a:endCxn id="3482" idx="0"/>
                </p:cNvCxnSpPr>
                <p:nvPr/>
              </p:nvCxnSpPr>
              <p:spPr>
                <a:xfrm flipH="1">
                  <a:off x="10533626" y="8255692"/>
                  <a:ext cx="436560" cy="141707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485" name="Straight Connector 3484"/>
                <p:cNvCxnSpPr>
                  <a:stCxn id="3482" idx="0"/>
                  <a:endCxn id="3482" idx="4"/>
                </p:cNvCxnSpPr>
                <p:nvPr/>
              </p:nvCxnSpPr>
              <p:spPr>
                <a:xfrm flipH="1" flipV="1">
                  <a:off x="10260099" y="7834600"/>
                  <a:ext cx="273328" cy="56281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3486" name="Isosceles Triangle 3485"/>
                <p:cNvSpPr/>
                <p:nvPr/>
              </p:nvSpPr>
              <p:spPr>
                <a:xfrm rot="8121104">
                  <a:off x="11028941" y="8344369"/>
                  <a:ext cx="204909" cy="539850"/>
                </a:xfrm>
                <a:prstGeom prst="triangle">
                  <a:avLst>
                    <a:gd name="adj" fmla="val 96696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87" name="Isosceles Triangle 3486"/>
                <p:cNvSpPr/>
                <p:nvPr/>
              </p:nvSpPr>
              <p:spPr>
                <a:xfrm rot="10440000">
                  <a:off x="10600949" y="8466485"/>
                  <a:ext cx="405278" cy="555572"/>
                </a:xfrm>
                <a:prstGeom prst="triangle">
                  <a:avLst>
                    <a:gd name="adj" fmla="val 45363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488" name="Straight Connector 3487"/>
                <p:cNvCxnSpPr>
                  <a:stCxn id="3487" idx="4"/>
                  <a:endCxn id="3486" idx="2"/>
                </p:cNvCxnSpPr>
                <p:nvPr/>
              </p:nvCxnSpPr>
              <p:spPr>
                <a:xfrm flipV="1">
                  <a:off x="10573025" y="8350260"/>
                  <a:ext cx="441570" cy="138977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489" name="Straight Connector 3488"/>
                <p:cNvCxnSpPr>
                  <a:stCxn id="3442" idx="2"/>
                  <a:endCxn id="3443" idx="2"/>
                </p:cNvCxnSpPr>
                <p:nvPr/>
              </p:nvCxnSpPr>
              <p:spPr>
                <a:xfrm flipH="1">
                  <a:off x="10704929" y="7533485"/>
                  <a:ext cx="141566" cy="13843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490" name="Straight Connector 3489"/>
                <p:cNvCxnSpPr>
                  <a:stCxn id="3482" idx="4"/>
                  <a:endCxn id="3443" idx="2"/>
                </p:cNvCxnSpPr>
                <p:nvPr/>
              </p:nvCxnSpPr>
              <p:spPr>
                <a:xfrm flipV="1">
                  <a:off x="10260095" y="7671915"/>
                  <a:ext cx="444834" cy="16265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3491" name="Parallelogram 3490"/>
                <p:cNvSpPr/>
                <p:nvPr/>
              </p:nvSpPr>
              <p:spPr>
                <a:xfrm rot="18900000">
                  <a:off x="10773389" y="8379029"/>
                  <a:ext cx="665687" cy="538999"/>
                </a:xfrm>
                <a:prstGeom prst="parallelogram">
                  <a:avLst>
                    <a:gd name="adj" fmla="val 43221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92" name="Isosceles Triangle 3491"/>
                <p:cNvSpPr/>
                <p:nvPr/>
              </p:nvSpPr>
              <p:spPr>
                <a:xfrm rot="8220000">
                  <a:off x="11297296" y="8785227"/>
                  <a:ext cx="186679" cy="184029"/>
                </a:xfrm>
                <a:prstGeom prst="triangle">
                  <a:avLst>
                    <a:gd name="adj" fmla="val 91603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93" name="Isosceles Triangle 3492"/>
                <p:cNvSpPr/>
                <p:nvPr/>
              </p:nvSpPr>
              <p:spPr>
                <a:xfrm rot="8280000">
                  <a:off x="11155024" y="8911347"/>
                  <a:ext cx="182880" cy="181654"/>
                </a:xfrm>
                <a:prstGeom prst="triangle">
                  <a:avLst>
                    <a:gd name="adj" fmla="val 88696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494" name="Straight Connector 3493"/>
                <p:cNvCxnSpPr>
                  <a:stCxn id="3492" idx="0"/>
                  <a:endCxn id="3444" idx="0"/>
                </p:cNvCxnSpPr>
                <p:nvPr/>
              </p:nvCxnSpPr>
              <p:spPr>
                <a:xfrm flipH="1" flipV="1">
                  <a:off x="11392780" y="8747113"/>
                  <a:ext cx="3809" cy="250391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3495" name="Isosceles Triangle 3494"/>
                <p:cNvSpPr/>
                <p:nvPr/>
              </p:nvSpPr>
              <p:spPr>
                <a:xfrm rot="16200000" flipH="1" flipV="1">
                  <a:off x="10896011" y="8981327"/>
                  <a:ext cx="96899" cy="184550"/>
                </a:xfrm>
                <a:prstGeom prst="triangle">
                  <a:avLst>
                    <a:gd name="adj" fmla="val 53724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496" name="Straight Connector 3495"/>
                <p:cNvCxnSpPr>
                  <a:stCxn id="3444" idx="0"/>
                  <a:endCxn id="3444" idx="2"/>
                </p:cNvCxnSpPr>
                <p:nvPr/>
              </p:nvCxnSpPr>
              <p:spPr>
                <a:xfrm flipH="1" flipV="1">
                  <a:off x="11151300" y="8213116"/>
                  <a:ext cx="241701" cy="533417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497" name="Straight Connector 3496"/>
                <p:cNvCxnSpPr>
                  <a:stCxn id="3444" idx="2"/>
                  <a:endCxn id="3486" idx="2"/>
                </p:cNvCxnSpPr>
                <p:nvPr/>
              </p:nvCxnSpPr>
              <p:spPr>
                <a:xfrm flipH="1">
                  <a:off x="11014595" y="8213116"/>
                  <a:ext cx="136705" cy="137144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3498" name="Isosceles Triangle 3497"/>
                <p:cNvSpPr/>
                <p:nvPr/>
              </p:nvSpPr>
              <p:spPr>
                <a:xfrm rot="18960000">
                  <a:off x="10804087" y="7864552"/>
                  <a:ext cx="203701" cy="372507"/>
                </a:xfrm>
                <a:prstGeom prst="triangle">
                  <a:avLst>
                    <a:gd name="adj" fmla="val 97768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99" name="Isosceles Triangle 3498"/>
                <p:cNvSpPr/>
                <p:nvPr/>
              </p:nvSpPr>
              <p:spPr>
                <a:xfrm rot="9780000">
                  <a:off x="10659811" y="8410850"/>
                  <a:ext cx="447006" cy="590526"/>
                </a:xfrm>
                <a:prstGeom prst="triangle">
                  <a:avLst>
                    <a:gd name="adj" fmla="val 76448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00" name="Isosceles Triangle 3499"/>
                <p:cNvSpPr/>
                <p:nvPr/>
              </p:nvSpPr>
              <p:spPr>
                <a:xfrm rot="20400000">
                  <a:off x="10749915" y="8449776"/>
                  <a:ext cx="424840" cy="517788"/>
                </a:xfrm>
                <a:prstGeom prst="triangle">
                  <a:avLst>
                    <a:gd name="adj" fmla="val 74822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01" name="Isosceles Triangle 3500"/>
                <p:cNvSpPr/>
                <p:nvPr/>
              </p:nvSpPr>
              <p:spPr>
                <a:xfrm rot="19320000">
                  <a:off x="11141339" y="8765302"/>
                  <a:ext cx="175920" cy="326217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02" name="Isosceles Triangle 3501"/>
                <p:cNvSpPr/>
                <p:nvPr/>
              </p:nvSpPr>
              <p:spPr>
                <a:xfrm rot="10602945" flipH="1" flipV="1">
                  <a:off x="10956181" y="7916533"/>
                  <a:ext cx="95970" cy="185479"/>
                </a:xfrm>
                <a:prstGeom prst="triangle">
                  <a:avLst>
                    <a:gd name="adj" fmla="val 53724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503" name="Straight Connector 3502"/>
                <p:cNvCxnSpPr>
                  <a:stCxn id="3443" idx="2"/>
                  <a:endCxn id="3443" idx="0"/>
                </p:cNvCxnSpPr>
                <p:nvPr/>
              </p:nvCxnSpPr>
              <p:spPr>
                <a:xfrm>
                  <a:off x="10704929" y="7671915"/>
                  <a:ext cx="265257" cy="583777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504" name="Straight Connector 3503"/>
                <p:cNvCxnSpPr>
                  <a:stCxn id="3443" idx="0"/>
                  <a:endCxn id="3442" idx="0"/>
                </p:cNvCxnSpPr>
                <p:nvPr/>
              </p:nvCxnSpPr>
              <p:spPr>
                <a:xfrm flipV="1">
                  <a:off x="10970186" y="8114657"/>
                  <a:ext cx="139129" cy="141035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505" name="Straight Connector 3504"/>
                <p:cNvCxnSpPr>
                  <a:stCxn id="3442" idx="0"/>
                  <a:endCxn id="3442" idx="2"/>
                </p:cNvCxnSpPr>
                <p:nvPr/>
              </p:nvCxnSpPr>
              <p:spPr>
                <a:xfrm flipH="1" flipV="1">
                  <a:off x="10846495" y="7533485"/>
                  <a:ext cx="262820" cy="581172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506" name="Straight Connector 3505"/>
                <p:cNvCxnSpPr>
                  <a:stCxn id="3500" idx="2"/>
                  <a:endCxn id="3495" idx="4"/>
                </p:cNvCxnSpPr>
                <p:nvPr/>
              </p:nvCxnSpPr>
              <p:spPr>
                <a:xfrm>
                  <a:off x="10851316" y="9024849"/>
                  <a:ext cx="870" cy="97202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507" name="Straight Connector 3506"/>
                <p:cNvCxnSpPr>
                  <a:stCxn id="3487" idx="0"/>
                  <a:endCxn id="3487" idx="4"/>
                </p:cNvCxnSpPr>
                <p:nvPr/>
              </p:nvCxnSpPr>
              <p:spPr>
                <a:xfrm flipH="1" flipV="1">
                  <a:off x="10573025" y="8489237"/>
                  <a:ext cx="278796" cy="529329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3508" name="Rectangle 3507"/>
                <p:cNvSpPr/>
                <p:nvPr/>
              </p:nvSpPr>
              <p:spPr>
                <a:xfrm rot="21600000">
                  <a:off x="10857003" y="8708101"/>
                  <a:ext cx="392429" cy="409316"/>
                </a:xfrm>
                <a:prstGeom prst="rect">
                  <a:avLst/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509" name="Straight Connector 3508"/>
                <p:cNvCxnSpPr>
                  <a:stCxn id="3493" idx="0"/>
                  <a:endCxn id="3492" idx="0"/>
                </p:cNvCxnSpPr>
                <p:nvPr/>
              </p:nvCxnSpPr>
              <p:spPr>
                <a:xfrm flipV="1">
                  <a:off x="11254649" y="8997504"/>
                  <a:ext cx="141940" cy="11952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510" name="Straight Connector 3509"/>
                <p:cNvCxnSpPr>
                  <a:stCxn id="3486" idx="0"/>
                  <a:endCxn id="3493" idx="0"/>
                </p:cNvCxnSpPr>
                <p:nvPr/>
              </p:nvCxnSpPr>
              <p:spPr>
                <a:xfrm>
                  <a:off x="11253013" y="8873570"/>
                  <a:ext cx="1636" cy="243454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511" name="Straight Connector 3510"/>
                <p:cNvCxnSpPr>
                  <a:stCxn id="3493" idx="0"/>
                  <a:endCxn id="3495" idx="4"/>
                </p:cNvCxnSpPr>
                <p:nvPr/>
              </p:nvCxnSpPr>
              <p:spPr>
                <a:xfrm flipH="1">
                  <a:off x="10852186" y="9117024"/>
                  <a:ext cx="402463" cy="5027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512" name="Straight Connector 3511"/>
                <p:cNvCxnSpPr>
                  <a:stCxn id="3486" idx="0"/>
                  <a:endCxn id="3444" idx="0"/>
                </p:cNvCxnSpPr>
                <p:nvPr/>
              </p:nvCxnSpPr>
              <p:spPr>
                <a:xfrm flipV="1">
                  <a:off x="11253013" y="8746533"/>
                  <a:ext cx="139988" cy="127037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513" name="Straight Connector 3512"/>
                <p:cNvCxnSpPr>
                  <a:stCxn id="3486" idx="2"/>
                  <a:endCxn id="3486" idx="0"/>
                </p:cNvCxnSpPr>
                <p:nvPr/>
              </p:nvCxnSpPr>
              <p:spPr>
                <a:xfrm>
                  <a:off x="11014595" y="8350260"/>
                  <a:ext cx="238418" cy="52331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514" name="Straight Connector 3513"/>
                <p:cNvCxnSpPr>
                  <a:stCxn id="3486" idx="0"/>
                  <a:endCxn id="3487" idx="0"/>
                </p:cNvCxnSpPr>
                <p:nvPr/>
              </p:nvCxnSpPr>
              <p:spPr>
                <a:xfrm flipH="1">
                  <a:off x="10851821" y="8873570"/>
                  <a:ext cx="401192" cy="144996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3515" name="Cube 3514"/>
                <p:cNvSpPr/>
                <p:nvPr/>
              </p:nvSpPr>
              <p:spPr>
                <a:xfrm>
                  <a:off x="10848003" y="9052967"/>
                  <a:ext cx="426348" cy="245841"/>
                </a:xfrm>
                <a:prstGeom prst="cube">
                  <a:avLst>
                    <a:gd name="adj" fmla="val 18313"/>
                  </a:avLst>
                </a:prstGeom>
                <a:solidFill>
                  <a:srgbClr val="91B44A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16" name="Bevel 3515"/>
                <p:cNvSpPr/>
                <p:nvPr/>
              </p:nvSpPr>
              <p:spPr>
                <a:xfrm rot="-1140000">
                  <a:off x="11026349" y="8973378"/>
                  <a:ext cx="73152" cy="73152"/>
                </a:xfrm>
                <a:prstGeom prst="bevel">
                  <a:avLst>
                    <a:gd name="adj" fmla="val 14319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2540" cap="rnd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517" name="Oval 3516"/>
                <p:cNvSpPr/>
                <p:nvPr/>
              </p:nvSpPr>
              <p:spPr>
                <a:xfrm rot="1852156" flipV="1">
                  <a:off x="11036322" y="8986414"/>
                  <a:ext cx="45720" cy="45720"/>
                </a:xfrm>
                <a:prstGeom prst="ellipse">
                  <a:avLst/>
                </a:prstGeom>
                <a:solidFill>
                  <a:srgbClr val="9BBB59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24" name="Group 2423"/>
              <p:cNvGrpSpPr/>
              <p:nvPr/>
            </p:nvGrpSpPr>
            <p:grpSpPr>
              <a:xfrm>
                <a:off x="9312461" y="1260243"/>
                <a:ext cx="1704690" cy="2582733"/>
                <a:chOff x="11598086" y="2576871"/>
                <a:chExt cx="1661275" cy="2582733"/>
              </a:xfrm>
            </p:grpSpPr>
            <p:sp>
              <p:nvSpPr>
                <p:cNvPr id="3362" name="Oval 3361"/>
                <p:cNvSpPr/>
                <p:nvPr/>
              </p:nvSpPr>
              <p:spPr>
                <a:xfrm>
                  <a:off x="12152402" y="5017743"/>
                  <a:ext cx="495996" cy="141861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rgbClr val="9BBB59">
                      <a:lumMod val="40000"/>
                      <a:lumOff val="6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363" name="Straight Connector 3362"/>
                <p:cNvCxnSpPr>
                  <a:stCxn id="3370" idx="5"/>
                  <a:endCxn id="3362" idx="7"/>
                </p:cNvCxnSpPr>
                <p:nvPr/>
              </p:nvCxnSpPr>
              <p:spPr>
                <a:xfrm flipH="1">
                  <a:off x="12575784" y="4174649"/>
                  <a:ext cx="415424" cy="863869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22225" cap="rnd" cmpd="sng" algn="ctr">
                  <a:solidFill>
                    <a:srgbClr val="9BBB59">
                      <a:lumMod val="50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64" name="Straight Connector 3363"/>
                <p:cNvCxnSpPr>
                  <a:stCxn id="3362" idx="1"/>
                  <a:endCxn id="3373" idx="2"/>
                </p:cNvCxnSpPr>
                <p:nvPr/>
              </p:nvCxnSpPr>
              <p:spPr>
                <a:xfrm flipH="1" flipV="1">
                  <a:off x="11720567" y="4463313"/>
                  <a:ext cx="504450" cy="575205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22225" cap="rnd" cmpd="sng" algn="ctr">
                  <a:solidFill>
                    <a:srgbClr val="9BBB59">
                      <a:lumMod val="50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65" name="Straight Connector 3364"/>
                <p:cNvCxnSpPr>
                  <a:stCxn id="3362" idx="2"/>
                  <a:endCxn id="3374" idx="2"/>
                </p:cNvCxnSpPr>
                <p:nvPr/>
              </p:nvCxnSpPr>
              <p:spPr>
                <a:xfrm flipH="1" flipV="1">
                  <a:off x="11598086" y="4590747"/>
                  <a:ext cx="554316" cy="497927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22225" cap="rnd" cmpd="sng" algn="ctr">
                  <a:solidFill>
                    <a:srgbClr val="9BBB59">
                      <a:lumMod val="50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366" name="Rectangle 3365"/>
                <p:cNvSpPr/>
                <p:nvPr/>
              </p:nvSpPr>
              <p:spPr>
                <a:xfrm flipH="1">
                  <a:off x="12622764" y="3833659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367" name="Straight Connector 3366"/>
                <p:cNvCxnSpPr>
                  <a:stCxn id="3423" idx="0"/>
                  <a:endCxn id="3366" idx="0"/>
                </p:cNvCxnSpPr>
                <p:nvPr/>
              </p:nvCxnSpPr>
              <p:spPr>
                <a:xfrm flipH="1">
                  <a:off x="12627338" y="3833659"/>
                  <a:ext cx="361354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68" name="Straight Connector 3367"/>
                <p:cNvCxnSpPr>
                  <a:stCxn id="3423" idx="3"/>
                  <a:endCxn id="3366" idx="3"/>
                </p:cNvCxnSpPr>
                <p:nvPr/>
              </p:nvCxnSpPr>
              <p:spPr>
                <a:xfrm flipH="1">
                  <a:off x="12622764" y="3989567"/>
                  <a:ext cx="361354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369" name="Can 3368"/>
                <p:cNvSpPr/>
                <p:nvPr/>
              </p:nvSpPr>
              <p:spPr>
                <a:xfrm>
                  <a:off x="12152695" y="4502501"/>
                  <a:ext cx="499486" cy="648985"/>
                </a:xfrm>
                <a:prstGeom prst="can">
                  <a:avLst/>
                </a:prstGeom>
                <a:solidFill>
                  <a:srgbClr val="9BBB59">
                    <a:lumMod val="40000"/>
                    <a:lumOff val="60000"/>
                  </a:srgbClr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70" name="Cube 3369"/>
                <p:cNvSpPr/>
                <p:nvPr/>
              </p:nvSpPr>
              <p:spPr>
                <a:xfrm>
                  <a:off x="12209644" y="4142243"/>
                  <a:ext cx="781565" cy="826686"/>
                </a:xfrm>
                <a:prstGeom prst="cube">
                  <a:avLst>
                    <a:gd name="adj" fmla="val 96991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71" name="Cube 3370"/>
                <p:cNvSpPr/>
                <p:nvPr/>
              </p:nvSpPr>
              <p:spPr>
                <a:xfrm>
                  <a:off x="11845805" y="4119195"/>
                  <a:ext cx="802594" cy="844262"/>
                </a:xfrm>
                <a:prstGeom prst="cube">
                  <a:avLst>
                    <a:gd name="adj" fmla="val 96908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72" name="Parallelogram 3371"/>
                <p:cNvSpPr/>
                <p:nvPr/>
              </p:nvSpPr>
              <p:spPr>
                <a:xfrm flipH="1" flipV="1">
                  <a:off x="11830831" y="4140398"/>
                  <a:ext cx="1158131" cy="792861"/>
                </a:xfrm>
                <a:prstGeom prst="parallelogram">
                  <a:avLst>
                    <a:gd name="adj" fmla="val 100147"/>
                  </a:avLst>
                </a:prstGeom>
                <a:pattFill prst="openDmnd">
                  <a:fgClr>
                    <a:srgbClr val="9BBB59">
                      <a:lumMod val="75000"/>
                    </a:srgbClr>
                  </a:fgClr>
                  <a:bgClr>
                    <a:sysClr val="window" lastClr="FFFFFF"/>
                  </a:bgClr>
                </a:pattFill>
                <a:ln w="3175" cap="flat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73" name="Cube 3372"/>
                <p:cNvSpPr/>
                <p:nvPr/>
              </p:nvSpPr>
              <p:spPr>
                <a:xfrm>
                  <a:off x="11720567" y="4427353"/>
                  <a:ext cx="1537524" cy="55681"/>
                </a:xfrm>
                <a:prstGeom prst="cube">
                  <a:avLst>
                    <a:gd name="adj" fmla="val 29163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74" name="Cube 3373"/>
                <p:cNvSpPr/>
                <p:nvPr/>
              </p:nvSpPr>
              <p:spPr>
                <a:xfrm>
                  <a:off x="11598086" y="4554787"/>
                  <a:ext cx="1536065" cy="55681"/>
                </a:xfrm>
                <a:prstGeom prst="cube">
                  <a:avLst>
                    <a:gd name="adj" fmla="val 29163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75" name="Parallelogram 3374"/>
                <p:cNvSpPr/>
                <p:nvPr/>
              </p:nvSpPr>
              <p:spPr>
                <a:xfrm flipH="1" flipV="1">
                  <a:off x="11599449" y="4426838"/>
                  <a:ext cx="1659912" cy="137910"/>
                </a:xfrm>
                <a:prstGeom prst="parallelogram">
                  <a:avLst>
                    <a:gd name="adj" fmla="val 100862"/>
                  </a:avLst>
                </a:prstGeom>
                <a:pattFill prst="openDmnd">
                  <a:fgClr>
                    <a:srgbClr val="9BBB59">
                      <a:lumMod val="75000"/>
                    </a:srgbClr>
                  </a:fgClr>
                  <a:bgClr>
                    <a:sysClr val="window" lastClr="FFFFFF"/>
                  </a:bgClr>
                </a:pattFill>
                <a:ln w="3175" cap="flat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76" name="Oval 3375"/>
                <p:cNvSpPr/>
                <p:nvPr/>
              </p:nvSpPr>
              <p:spPr>
                <a:xfrm>
                  <a:off x="11984511" y="4316953"/>
                  <a:ext cx="835853" cy="380765"/>
                </a:xfrm>
                <a:prstGeom prst="ellipse">
                  <a:avLst/>
                </a:prstGeom>
                <a:pattFill prst="openDmnd">
                  <a:fgClr>
                    <a:srgbClr val="9BBB59">
                      <a:lumMod val="75000"/>
                    </a:srgbClr>
                  </a:fgClr>
                  <a:bgClr>
                    <a:sysClr val="window" lastClr="FFFFFF"/>
                  </a:bgClr>
                </a:pattFill>
                <a:ln w="3175" cap="flat" cmpd="sng" algn="ctr">
                  <a:solidFill>
                    <a:srgbClr val="9BBB59">
                      <a:lumMod val="75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77" name="Rectangle 3376"/>
                <p:cNvSpPr/>
                <p:nvPr/>
              </p:nvSpPr>
              <p:spPr>
                <a:xfrm flipH="1">
                  <a:off x="11732334" y="4125917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78" name="Rectangle 3377"/>
                <p:cNvSpPr/>
                <p:nvPr/>
              </p:nvSpPr>
              <p:spPr>
                <a:xfrm flipH="1">
                  <a:off x="12029642" y="4125917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79" name="Rectangle 3378"/>
                <p:cNvSpPr/>
                <p:nvPr/>
              </p:nvSpPr>
              <p:spPr>
                <a:xfrm flipH="1">
                  <a:off x="13237679" y="4125917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80" name="Rectangle 3379"/>
                <p:cNvSpPr/>
                <p:nvPr/>
              </p:nvSpPr>
              <p:spPr>
                <a:xfrm flipH="1">
                  <a:off x="12788891" y="4117810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81" name="Rectangle 3380"/>
                <p:cNvSpPr/>
                <p:nvPr/>
              </p:nvSpPr>
              <p:spPr>
                <a:xfrm flipH="1">
                  <a:off x="12634911" y="4042405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82" name="Rectangle 3381"/>
                <p:cNvSpPr/>
                <p:nvPr/>
              </p:nvSpPr>
              <p:spPr>
                <a:xfrm flipH="1">
                  <a:off x="12734812" y="4085385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83" name="Rectangle 3382"/>
                <p:cNvSpPr/>
                <p:nvPr/>
              </p:nvSpPr>
              <p:spPr>
                <a:xfrm flipH="1">
                  <a:off x="12157013" y="4042792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384" name="Straight Connector 3383"/>
                <p:cNvCxnSpPr>
                  <a:stCxn id="3423" idx="3"/>
                  <a:endCxn id="3382" idx="3"/>
                </p:cNvCxnSpPr>
                <p:nvPr/>
              </p:nvCxnSpPr>
              <p:spPr>
                <a:xfrm flipH="1">
                  <a:off x="12734812" y="3989567"/>
                  <a:ext cx="249307" cy="251726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85" name="Straight Connector 3384"/>
                <p:cNvCxnSpPr>
                  <a:stCxn id="3379" idx="0"/>
                  <a:endCxn id="3397" idx="0"/>
                </p:cNvCxnSpPr>
                <p:nvPr/>
              </p:nvCxnSpPr>
              <p:spPr>
                <a:xfrm flipH="1">
                  <a:off x="13114378" y="4125917"/>
                  <a:ext cx="127874" cy="14012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86" name="Straight Connector 3385"/>
                <p:cNvCxnSpPr>
                  <a:stCxn id="3377" idx="0"/>
                  <a:endCxn id="3378" idx="0"/>
                </p:cNvCxnSpPr>
                <p:nvPr/>
              </p:nvCxnSpPr>
              <p:spPr>
                <a:xfrm>
                  <a:off x="11736907" y="4125917"/>
                  <a:ext cx="297307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87" name="Straight Connector 3386"/>
                <p:cNvCxnSpPr>
                  <a:stCxn id="3398" idx="0"/>
                  <a:endCxn id="3377" idx="0"/>
                </p:cNvCxnSpPr>
                <p:nvPr/>
              </p:nvCxnSpPr>
              <p:spPr>
                <a:xfrm flipV="1">
                  <a:off x="11608454" y="4125917"/>
                  <a:ext cx="128453" cy="14012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88" name="Straight Connector 3387"/>
                <p:cNvCxnSpPr>
                  <a:stCxn id="3379" idx="0"/>
                  <a:endCxn id="3380" idx="0"/>
                </p:cNvCxnSpPr>
                <p:nvPr/>
              </p:nvCxnSpPr>
              <p:spPr>
                <a:xfrm flipH="1" flipV="1">
                  <a:off x="12793464" y="4117810"/>
                  <a:ext cx="448788" cy="8107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89" name="Straight Connector 3388"/>
                <p:cNvCxnSpPr>
                  <a:stCxn id="3380" idx="0"/>
                  <a:endCxn id="3382" idx="0"/>
                </p:cNvCxnSpPr>
                <p:nvPr/>
              </p:nvCxnSpPr>
              <p:spPr>
                <a:xfrm flipH="1" flipV="1">
                  <a:off x="12739385" y="4085385"/>
                  <a:ext cx="54079" cy="32425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90" name="Straight Connector 3389"/>
                <p:cNvCxnSpPr>
                  <a:stCxn id="3382" idx="0"/>
                  <a:endCxn id="3423" idx="0"/>
                </p:cNvCxnSpPr>
                <p:nvPr/>
              </p:nvCxnSpPr>
              <p:spPr>
                <a:xfrm flipV="1">
                  <a:off x="12739385" y="3833659"/>
                  <a:ext cx="249307" cy="251726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91" name="Straight Connector 3390"/>
                <p:cNvCxnSpPr>
                  <a:stCxn id="3378" idx="0"/>
                  <a:endCxn id="3383" idx="0"/>
                </p:cNvCxnSpPr>
                <p:nvPr/>
              </p:nvCxnSpPr>
              <p:spPr>
                <a:xfrm flipV="1">
                  <a:off x="12034214" y="4042792"/>
                  <a:ext cx="127371" cy="83125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92" name="Straight Connector 3391"/>
                <p:cNvCxnSpPr>
                  <a:stCxn id="3380" idx="3"/>
                  <a:endCxn id="3379" idx="1"/>
                </p:cNvCxnSpPr>
                <p:nvPr/>
              </p:nvCxnSpPr>
              <p:spPr>
                <a:xfrm>
                  <a:off x="12788891" y="4273718"/>
                  <a:ext cx="457934" cy="8107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93" name="Straight Connector 3392"/>
                <p:cNvCxnSpPr>
                  <a:stCxn id="3383" idx="1"/>
                  <a:endCxn id="3378" idx="1"/>
                </p:cNvCxnSpPr>
                <p:nvPr/>
              </p:nvCxnSpPr>
              <p:spPr>
                <a:xfrm flipH="1">
                  <a:off x="12038788" y="4198700"/>
                  <a:ext cx="127371" cy="83125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94" name="Straight Connector 3393"/>
                <p:cNvCxnSpPr>
                  <a:stCxn id="3379" idx="3"/>
                  <a:endCxn id="3397" idx="3"/>
                </p:cNvCxnSpPr>
                <p:nvPr/>
              </p:nvCxnSpPr>
              <p:spPr>
                <a:xfrm flipH="1">
                  <a:off x="13109805" y="4281825"/>
                  <a:ext cx="127874" cy="14012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395" name="Can 3394"/>
                <p:cNvSpPr/>
                <p:nvPr/>
              </p:nvSpPr>
              <p:spPr>
                <a:xfrm>
                  <a:off x="12153236" y="2710497"/>
                  <a:ext cx="498402" cy="1876532"/>
                </a:xfrm>
                <a:prstGeom prst="can">
                  <a:avLst/>
                </a:prstGeom>
                <a:solidFill>
                  <a:srgbClr val="9BBB59">
                    <a:lumMod val="40000"/>
                    <a:lumOff val="60000"/>
                  </a:srgbClr>
                </a:solidFill>
                <a:ln w="952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396" name="Straight Connector 3395"/>
                <p:cNvCxnSpPr>
                  <a:stCxn id="3399" idx="0"/>
                  <a:endCxn id="3398" idx="0"/>
                </p:cNvCxnSpPr>
                <p:nvPr/>
              </p:nvCxnSpPr>
              <p:spPr>
                <a:xfrm flipH="1">
                  <a:off x="11608477" y="4266037"/>
                  <a:ext cx="395308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397" name="Rectangle 3396"/>
                <p:cNvSpPr/>
                <p:nvPr/>
              </p:nvSpPr>
              <p:spPr>
                <a:xfrm flipH="1">
                  <a:off x="13109805" y="4266037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98" name="Rectangle 3397"/>
                <p:cNvSpPr/>
                <p:nvPr/>
              </p:nvSpPr>
              <p:spPr>
                <a:xfrm flipH="1">
                  <a:off x="11603881" y="4266037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99" name="Rectangle 3398"/>
                <p:cNvSpPr/>
                <p:nvPr/>
              </p:nvSpPr>
              <p:spPr>
                <a:xfrm flipH="1">
                  <a:off x="11999558" y="4266037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00" name="Rectangle 3399"/>
                <p:cNvSpPr/>
                <p:nvPr/>
              </p:nvSpPr>
              <p:spPr>
                <a:xfrm flipH="1">
                  <a:off x="11839744" y="4624842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01" name="Rectangle 3400"/>
                <p:cNvSpPr/>
                <p:nvPr/>
              </p:nvSpPr>
              <p:spPr>
                <a:xfrm flipH="1">
                  <a:off x="12463841" y="4394511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02" name="Rectangle 3401"/>
                <p:cNvSpPr/>
                <p:nvPr/>
              </p:nvSpPr>
              <p:spPr>
                <a:xfrm flipH="1">
                  <a:off x="12114656" y="4342701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03" name="Rectangle 3402"/>
                <p:cNvSpPr/>
                <p:nvPr/>
              </p:nvSpPr>
              <p:spPr>
                <a:xfrm flipH="1">
                  <a:off x="12789219" y="4266037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04" name="Rectangle 3403"/>
                <p:cNvSpPr/>
                <p:nvPr/>
              </p:nvSpPr>
              <p:spPr>
                <a:xfrm flipH="1">
                  <a:off x="12651064" y="4349025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405" name="Straight Connector 3404"/>
                <p:cNvCxnSpPr>
                  <a:stCxn id="3399" idx="0"/>
                  <a:endCxn id="3402" idx="0"/>
                </p:cNvCxnSpPr>
                <p:nvPr/>
              </p:nvCxnSpPr>
              <p:spPr>
                <a:xfrm>
                  <a:off x="12004131" y="4266037"/>
                  <a:ext cx="115097" cy="76664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06" name="Straight Connector 3405"/>
                <p:cNvCxnSpPr>
                  <a:stCxn id="3399" idx="3"/>
                  <a:endCxn id="3402" idx="3"/>
                </p:cNvCxnSpPr>
                <p:nvPr/>
              </p:nvCxnSpPr>
              <p:spPr>
                <a:xfrm>
                  <a:off x="11999558" y="4421945"/>
                  <a:ext cx="115097" cy="76664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07" name="Straight Connector 3406"/>
                <p:cNvCxnSpPr>
                  <a:stCxn id="3397" idx="0"/>
                  <a:endCxn id="3403" idx="0"/>
                </p:cNvCxnSpPr>
                <p:nvPr/>
              </p:nvCxnSpPr>
              <p:spPr>
                <a:xfrm flipH="1">
                  <a:off x="12793791" y="4266037"/>
                  <a:ext cx="320586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08" name="Straight Connector 3407"/>
                <p:cNvCxnSpPr>
                  <a:stCxn id="3402" idx="3"/>
                  <a:endCxn id="3400" idx="3"/>
                </p:cNvCxnSpPr>
                <p:nvPr/>
              </p:nvCxnSpPr>
              <p:spPr>
                <a:xfrm flipH="1">
                  <a:off x="11839744" y="4498609"/>
                  <a:ext cx="274911" cy="282141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09" name="Straight Connector 3408"/>
                <p:cNvCxnSpPr>
                  <a:stCxn id="3398" idx="3"/>
                  <a:endCxn id="3399" idx="3"/>
                </p:cNvCxnSpPr>
                <p:nvPr/>
              </p:nvCxnSpPr>
              <p:spPr>
                <a:xfrm>
                  <a:off x="11603881" y="4421945"/>
                  <a:ext cx="395677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10" name="Straight Connector 3409"/>
                <p:cNvCxnSpPr>
                  <a:stCxn id="3404" idx="0"/>
                  <a:endCxn id="3403" idx="0"/>
                </p:cNvCxnSpPr>
                <p:nvPr/>
              </p:nvCxnSpPr>
              <p:spPr>
                <a:xfrm flipV="1">
                  <a:off x="12655637" y="4266037"/>
                  <a:ext cx="138155" cy="82987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11" name="Straight Connector 3410"/>
                <p:cNvCxnSpPr>
                  <a:stCxn id="3422" idx="3"/>
                  <a:endCxn id="3401" idx="1"/>
                </p:cNvCxnSpPr>
                <p:nvPr/>
              </p:nvCxnSpPr>
              <p:spPr>
                <a:xfrm flipV="1">
                  <a:off x="12204974" y="4550419"/>
                  <a:ext cx="268014" cy="230331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12" name="Straight Connector 3411"/>
                <p:cNvCxnSpPr>
                  <a:stCxn id="3402" idx="0"/>
                  <a:endCxn id="3400" idx="0"/>
                </p:cNvCxnSpPr>
                <p:nvPr/>
              </p:nvCxnSpPr>
              <p:spPr>
                <a:xfrm flipH="1">
                  <a:off x="11844318" y="4342701"/>
                  <a:ext cx="274911" cy="282141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13" name="Straight Connector 3412"/>
                <p:cNvCxnSpPr>
                  <a:stCxn id="3401" idx="0"/>
                  <a:endCxn id="3422" idx="0"/>
                </p:cNvCxnSpPr>
                <p:nvPr/>
              </p:nvCxnSpPr>
              <p:spPr>
                <a:xfrm flipH="1">
                  <a:off x="12209547" y="4394511"/>
                  <a:ext cx="258868" cy="230331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14" name="Straight Connector 3413"/>
                <p:cNvCxnSpPr>
                  <a:stCxn id="3401" idx="0"/>
                  <a:endCxn id="3404" idx="0"/>
                </p:cNvCxnSpPr>
                <p:nvPr/>
              </p:nvCxnSpPr>
              <p:spPr>
                <a:xfrm flipV="1">
                  <a:off x="12468414" y="4349025"/>
                  <a:ext cx="187223" cy="45486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15" name="Straight Connector 3414"/>
                <p:cNvCxnSpPr>
                  <a:stCxn id="3401" idx="1"/>
                  <a:endCxn id="3404" idx="3"/>
                </p:cNvCxnSpPr>
                <p:nvPr/>
              </p:nvCxnSpPr>
              <p:spPr>
                <a:xfrm flipV="1">
                  <a:off x="12472987" y="4504932"/>
                  <a:ext cx="178077" cy="45486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16" name="Straight Connector 3415"/>
                <p:cNvCxnSpPr>
                  <a:stCxn id="3378" idx="3"/>
                  <a:endCxn id="3377" idx="1"/>
                </p:cNvCxnSpPr>
                <p:nvPr/>
              </p:nvCxnSpPr>
              <p:spPr>
                <a:xfrm flipH="1">
                  <a:off x="11741480" y="4281825"/>
                  <a:ext cx="288162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17" name="Straight Connector 3416"/>
                <p:cNvCxnSpPr>
                  <a:stCxn id="3380" idx="3"/>
                  <a:endCxn id="3382" idx="3"/>
                </p:cNvCxnSpPr>
                <p:nvPr/>
              </p:nvCxnSpPr>
              <p:spPr>
                <a:xfrm flipH="1" flipV="1">
                  <a:off x="12734812" y="4241293"/>
                  <a:ext cx="54079" cy="32425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18" name="Straight Connector 3417"/>
                <p:cNvCxnSpPr>
                  <a:stCxn id="3403" idx="3"/>
                  <a:endCxn id="3404" idx="3"/>
                </p:cNvCxnSpPr>
                <p:nvPr/>
              </p:nvCxnSpPr>
              <p:spPr>
                <a:xfrm flipH="1">
                  <a:off x="12651064" y="4421945"/>
                  <a:ext cx="138155" cy="82987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19" name="Straight Connector 3418"/>
                <p:cNvCxnSpPr>
                  <a:stCxn id="3403" idx="1"/>
                  <a:endCxn id="3397" idx="1"/>
                </p:cNvCxnSpPr>
                <p:nvPr/>
              </p:nvCxnSpPr>
              <p:spPr>
                <a:xfrm>
                  <a:off x="12798364" y="4421945"/>
                  <a:ext cx="320586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20" name="Straight Connector 3419"/>
                <p:cNvCxnSpPr>
                  <a:stCxn id="3377" idx="1"/>
                  <a:endCxn id="3398" idx="3"/>
                </p:cNvCxnSpPr>
                <p:nvPr/>
              </p:nvCxnSpPr>
              <p:spPr>
                <a:xfrm flipH="1">
                  <a:off x="11603881" y="4281825"/>
                  <a:ext cx="137599" cy="14012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grpSp>
              <p:nvGrpSpPr>
                <p:cNvPr id="3421" name="Group 3420"/>
                <p:cNvGrpSpPr/>
                <p:nvPr/>
              </p:nvGrpSpPr>
              <p:grpSpPr>
                <a:xfrm>
                  <a:off x="12153720" y="2576871"/>
                  <a:ext cx="497432" cy="255292"/>
                  <a:chOff x="12153720" y="2576881"/>
                  <a:chExt cx="503044" cy="272190"/>
                </a:xfrm>
              </p:grpSpPr>
              <p:sp>
                <p:nvSpPr>
                  <p:cNvPr id="3430" name="Oval 3429"/>
                  <p:cNvSpPr/>
                  <p:nvPr/>
                </p:nvSpPr>
                <p:spPr>
                  <a:xfrm>
                    <a:off x="12153720" y="2693623"/>
                    <a:ext cx="503044" cy="15544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9BBB59">
                          <a:lumMod val="60000"/>
                          <a:lumOff val="40000"/>
                        </a:srgbClr>
                      </a:gs>
                      <a:gs pos="33000">
                        <a:srgbClr val="9BBB59">
                          <a:lumMod val="60000"/>
                          <a:lumOff val="40000"/>
                        </a:srgbClr>
                      </a:gs>
                      <a:gs pos="100000">
                        <a:srgbClr val="9BBB59">
                          <a:lumMod val="20000"/>
                          <a:lumOff val="80000"/>
                        </a:srgbClr>
                      </a:gs>
                    </a:gsLst>
                    <a:lin ang="10800000" scaled="0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31" name="Oval 3430"/>
                  <p:cNvSpPr/>
                  <p:nvPr/>
                </p:nvSpPr>
                <p:spPr>
                  <a:xfrm>
                    <a:off x="12156903" y="2682610"/>
                    <a:ext cx="496679" cy="15544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9BBB59">
                          <a:lumMod val="60000"/>
                          <a:lumOff val="40000"/>
                        </a:srgbClr>
                      </a:gs>
                      <a:gs pos="33000">
                        <a:srgbClr val="9BBB59">
                          <a:lumMod val="60000"/>
                          <a:lumOff val="40000"/>
                        </a:srgbClr>
                      </a:gs>
                      <a:gs pos="100000">
                        <a:srgbClr val="9BBB59">
                          <a:lumMod val="20000"/>
                          <a:lumOff val="80000"/>
                        </a:srgbClr>
                      </a:gs>
                    </a:gsLst>
                    <a:lin ang="10800000" scaled="0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32" name="Oval 3431"/>
                  <p:cNvSpPr/>
                  <p:nvPr/>
                </p:nvSpPr>
                <p:spPr>
                  <a:xfrm>
                    <a:off x="12161475" y="2671592"/>
                    <a:ext cx="487535" cy="15544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9BBB59">
                          <a:lumMod val="60000"/>
                          <a:lumOff val="40000"/>
                        </a:srgbClr>
                      </a:gs>
                      <a:gs pos="33000">
                        <a:srgbClr val="9BBB59">
                          <a:lumMod val="60000"/>
                          <a:lumOff val="40000"/>
                        </a:srgbClr>
                      </a:gs>
                      <a:gs pos="100000">
                        <a:srgbClr val="9BBB59">
                          <a:lumMod val="20000"/>
                          <a:lumOff val="80000"/>
                        </a:srgbClr>
                      </a:gs>
                    </a:gsLst>
                    <a:lin ang="10800000" scaled="0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33" name="Oval 3432"/>
                  <p:cNvSpPr/>
                  <p:nvPr/>
                </p:nvSpPr>
                <p:spPr>
                  <a:xfrm>
                    <a:off x="12166047" y="2660574"/>
                    <a:ext cx="478391" cy="15544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9BBB59">
                          <a:lumMod val="60000"/>
                          <a:lumOff val="40000"/>
                        </a:srgbClr>
                      </a:gs>
                      <a:gs pos="33000">
                        <a:srgbClr val="9BBB59">
                          <a:lumMod val="60000"/>
                          <a:lumOff val="40000"/>
                        </a:srgbClr>
                      </a:gs>
                      <a:gs pos="100000">
                        <a:srgbClr val="9BBB59">
                          <a:lumMod val="20000"/>
                          <a:lumOff val="80000"/>
                        </a:srgbClr>
                      </a:gs>
                    </a:gsLst>
                    <a:lin ang="10800000" scaled="0"/>
                    <a:tileRect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34" name="Oval 3433"/>
                  <p:cNvSpPr/>
                  <p:nvPr/>
                </p:nvSpPr>
                <p:spPr>
                  <a:xfrm>
                    <a:off x="12170619" y="2649556"/>
                    <a:ext cx="469247" cy="15544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9BBB59">
                          <a:lumMod val="60000"/>
                          <a:lumOff val="40000"/>
                        </a:srgbClr>
                      </a:gs>
                      <a:gs pos="33000">
                        <a:srgbClr val="9BBB59">
                          <a:lumMod val="60000"/>
                          <a:lumOff val="40000"/>
                        </a:srgbClr>
                      </a:gs>
                      <a:gs pos="100000">
                        <a:srgbClr val="9BBB59">
                          <a:lumMod val="20000"/>
                          <a:lumOff val="80000"/>
                        </a:srgbClr>
                      </a:gs>
                    </a:gsLst>
                    <a:lin ang="10800000" scaled="0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35" name="Oval 3434"/>
                  <p:cNvSpPr/>
                  <p:nvPr/>
                </p:nvSpPr>
                <p:spPr>
                  <a:xfrm>
                    <a:off x="12175191" y="2638538"/>
                    <a:ext cx="460103" cy="15544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9BBB59">
                          <a:lumMod val="60000"/>
                          <a:lumOff val="40000"/>
                        </a:srgbClr>
                      </a:gs>
                      <a:gs pos="33000">
                        <a:srgbClr val="9BBB59">
                          <a:lumMod val="60000"/>
                          <a:lumOff val="40000"/>
                        </a:srgbClr>
                      </a:gs>
                      <a:gs pos="100000">
                        <a:srgbClr val="9BBB59">
                          <a:lumMod val="20000"/>
                          <a:lumOff val="80000"/>
                        </a:srgbClr>
                      </a:gs>
                    </a:gsLst>
                    <a:lin ang="10800000" scaled="0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36" name="Oval 3435"/>
                  <p:cNvSpPr/>
                  <p:nvPr/>
                </p:nvSpPr>
                <p:spPr>
                  <a:xfrm>
                    <a:off x="12181214" y="2627520"/>
                    <a:ext cx="448056" cy="15544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9BBB59">
                          <a:lumMod val="60000"/>
                          <a:lumOff val="40000"/>
                        </a:srgbClr>
                      </a:gs>
                      <a:gs pos="33000">
                        <a:srgbClr val="9BBB59">
                          <a:lumMod val="60000"/>
                          <a:lumOff val="40000"/>
                        </a:srgbClr>
                      </a:gs>
                      <a:gs pos="100000">
                        <a:srgbClr val="9BBB59">
                          <a:lumMod val="20000"/>
                          <a:lumOff val="80000"/>
                        </a:srgbClr>
                      </a:gs>
                    </a:gsLst>
                    <a:lin ang="10800000" scaled="0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37" name="Oval 3436"/>
                  <p:cNvSpPr/>
                  <p:nvPr/>
                </p:nvSpPr>
                <p:spPr>
                  <a:xfrm>
                    <a:off x="12185786" y="2616502"/>
                    <a:ext cx="438912" cy="15544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9BBB59">
                          <a:lumMod val="60000"/>
                          <a:lumOff val="40000"/>
                        </a:srgbClr>
                      </a:gs>
                      <a:gs pos="33000">
                        <a:srgbClr val="9BBB59">
                          <a:lumMod val="60000"/>
                          <a:lumOff val="40000"/>
                        </a:srgbClr>
                      </a:gs>
                      <a:gs pos="100000">
                        <a:srgbClr val="9BBB59">
                          <a:lumMod val="20000"/>
                          <a:lumOff val="80000"/>
                        </a:srgbClr>
                      </a:gs>
                    </a:gsLst>
                    <a:lin ang="10800000" scaled="0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38" name="Oval 3437"/>
                  <p:cNvSpPr/>
                  <p:nvPr/>
                </p:nvSpPr>
                <p:spPr>
                  <a:xfrm>
                    <a:off x="12190358" y="2605484"/>
                    <a:ext cx="429768" cy="15544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9BBB59">
                          <a:lumMod val="60000"/>
                          <a:lumOff val="40000"/>
                        </a:srgbClr>
                      </a:gs>
                      <a:gs pos="33000">
                        <a:srgbClr val="9BBB59">
                          <a:lumMod val="60000"/>
                          <a:lumOff val="40000"/>
                        </a:srgbClr>
                      </a:gs>
                      <a:gs pos="100000">
                        <a:srgbClr val="9BBB59">
                          <a:lumMod val="20000"/>
                          <a:lumOff val="80000"/>
                        </a:srgbClr>
                      </a:gs>
                    </a:gsLst>
                    <a:lin ang="10800000" scaled="0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39" name="Oval 3438"/>
                  <p:cNvSpPr/>
                  <p:nvPr/>
                </p:nvSpPr>
                <p:spPr>
                  <a:xfrm>
                    <a:off x="12194930" y="2594466"/>
                    <a:ext cx="420624" cy="15544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9BBB59">
                          <a:lumMod val="60000"/>
                          <a:lumOff val="40000"/>
                        </a:srgbClr>
                      </a:gs>
                      <a:gs pos="33000">
                        <a:srgbClr val="9BBB59">
                          <a:lumMod val="60000"/>
                          <a:lumOff val="40000"/>
                        </a:srgbClr>
                      </a:gs>
                      <a:gs pos="100000">
                        <a:srgbClr val="9BBB59">
                          <a:lumMod val="20000"/>
                          <a:lumOff val="80000"/>
                        </a:srgbClr>
                      </a:gs>
                    </a:gsLst>
                    <a:lin ang="10800000" scaled="0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40" name="Oval 3439"/>
                  <p:cNvSpPr/>
                  <p:nvPr/>
                </p:nvSpPr>
                <p:spPr>
                  <a:xfrm>
                    <a:off x="12199502" y="2583448"/>
                    <a:ext cx="411480" cy="15544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9BBB59">
                          <a:lumMod val="60000"/>
                          <a:lumOff val="40000"/>
                        </a:srgbClr>
                      </a:gs>
                      <a:gs pos="33000">
                        <a:srgbClr val="9BBB59">
                          <a:lumMod val="60000"/>
                          <a:lumOff val="40000"/>
                        </a:srgbClr>
                      </a:gs>
                      <a:gs pos="100000">
                        <a:srgbClr val="9BBB59">
                          <a:lumMod val="20000"/>
                          <a:lumOff val="80000"/>
                        </a:srgbClr>
                      </a:gs>
                    </a:gsLst>
                    <a:lin ang="10800000" scaled="0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441" name="Oval 3440"/>
                  <p:cNvSpPr/>
                  <p:nvPr/>
                </p:nvSpPr>
                <p:spPr>
                  <a:xfrm>
                    <a:off x="12217790" y="2576881"/>
                    <a:ext cx="374904" cy="109728"/>
                  </a:xfrm>
                  <a:prstGeom prst="ellipse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6350" cap="flat" cmpd="sng" algn="ctr">
                    <a:solidFill>
                      <a:srgbClr val="9BBB59">
                        <a:lumMod val="7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3422" name="Rectangle 3421"/>
                <p:cNvSpPr/>
                <p:nvPr/>
              </p:nvSpPr>
              <p:spPr>
                <a:xfrm flipH="1">
                  <a:off x="12204974" y="4624842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423" name="Rectangle 3422"/>
                <p:cNvSpPr/>
                <p:nvPr/>
              </p:nvSpPr>
              <p:spPr>
                <a:xfrm flipH="1">
                  <a:off x="12984119" y="3833659"/>
                  <a:ext cx="9146" cy="311815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424" name="Straight Connector 3423"/>
                <p:cNvCxnSpPr>
                  <a:stCxn id="3400" idx="3"/>
                  <a:endCxn id="3422" idx="3"/>
                </p:cNvCxnSpPr>
                <p:nvPr/>
              </p:nvCxnSpPr>
              <p:spPr>
                <a:xfrm>
                  <a:off x="11839744" y="4780750"/>
                  <a:ext cx="36522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25" name="Straight Connector 3424"/>
                <p:cNvCxnSpPr>
                  <a:stCxn id="3400" idx="0"/>
                  <a:endCxn id="3422" idx="0"/>
                </p:cNvCxnSpPr>
                <p:nvPr/>
              </p:nvCxnSpPr>
              <p:spPr>
                <a:xfrm>
                  <a:off x="11844318" y="4624842"/>
                  <a:ext cx="36522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26" name="Straight Connector 3425"/>
                <p:cNvCxnSpPr>
                  <a:stCxn id="3374" idx="4"/>
                  <a:endCxn id="3362" idx="5"/>
                </p:cNvCxnSpPr>
                <p:nvPr/>
              </p:nvCxnSpPr>
              <p:spPr>
                <a:xfrm flipH="1">
                  <a:off x="12575784" y="4590747"/>
                  <a:ext cx="542217" cy="548082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22225" cap="rnd" cmpd="sng" algn="ctr">
                  <a:solidFill>
                    <a:srgbClr val="9BBB59">
                      <a:lumMod val="50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27" name="Straight Connector 3426"/>
                <p:cNvCxnSpPr>
                  <a:stCxn id="3373" idx="4"/>
                  <a:endCxn id="3362" idx="6"/>
                </p:cNvCxnSpPr>
                <p:nvPr/>
              </p:nvCxnSpPr>
              <p:spPr>
                <a:xfrm flipH="1">
                  <a:off x="12648398" y="4463313"/>
                  <a:ext cx="593542" cy="625361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22225" cap="rnd" cmpd="sng" algn="ctr">
                  <a:solidFill>
                    <a:srgbClr val="9BBB59">
                      <a:lumMod val="50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28" name="Straight Connector 3427"/>
                <p:cNvCxnSpPr>
                  <a:stCxn id="3370" idx="3"/>
                  <a:endCxn id="3362" idx="4"/>
                </p:cNvCxnSpPr>
                <p:nvPr/>
              </p:nvCxnSpPr>
              <p:spPr>
                <a:xfrm>
                  <a:off x="12221398" y="4968929"/>
                  <a:ext cx="179080" cy="190675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22225" cap="rnd" cmpd="sng" algn="ctr">
                  <a:solidFill>
                    <a:srgbClr val="9BBB59">
                      <a:lumMod val="50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429" name="Straight Connector 3428"/>
                <p:cNvCxnSpPr>
                  <a:stCxn id="3371" idx="3"/>
                  <a:endCxn id="3362" idx="3"/>
                </p:cNvCxnSpPr>
                <p:nvPr/>
              </p:nvCxnSpPr>
              <p:spPr>
                <a:xfrm>
                  <a:off x="11858209" y="4963457"/>
                  <a:ext cx="366807" cy="175372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22225" cap="rnd" cmpd="sng" algn="ctr">
                  <a:solidFill>
                    <a:srgbClr val="9BBB59">
                      <a:lumMod val="50000"/>
                    </a:srgbClr>
                  </a:solidFill>
                  <a:prstDash val="solid"/>
                  <a:round/>
                </a:ln>
                <a:effectLst/>
              </p:spPr>
            </p:cxnSp>
          </p:grpSp>
          <p:sp>
            <p:nvSpPr>
              <p:cNvPr id="2425" name="Can 2424"/>
              <p:cNvSpPr/>
              <p:nvPr/>
            </p:nvSpPr>
            <p:spPr>
              <a:xfrm rot="2640000" flipV="1">
                <a:off x="3767523" y="886537"/>
                <a:ext cx="42222" cy="45587"/>
              </a:xfrm>
              <a:prstGeom prst="can">
                <a:avLst>
                  <a:gd name="adj" fmla="val 79325"/>
                </a:avLst>
              </a:prstGeom>
              <a:gradFill>
                <a:gsLst>
                  <a:gs pos="0">
                    <a:srgbClr val="4F81BD"/>
                  </a:gs>
                  <a:gs pos="5000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26" name="Oval 2425"/>
              <p:cNvSpPr/>
              <p:nvPr/>
            </p:nvSpPr>
            <p:spPr>
              <a:xfrm rot="19380000" flipH="1">
                <a:off x="3608821" y="1073520"/>
                <a:ext cx="8998" cy="9144"/>
              </a:xfrm>
              <a:prstGeom prst="ellipse">
                <a:avLst/>
              </a:prstGeom>
              <a:solidFill>
                <a:srgbClr val="4F81BD">
                  <a:lumMod val="75000"/>
                </a:srgbClr>
              </a:solidFill>
              <a:ln w="22225" cap="rnd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427" name="Can 2426"/>
              <p:cNvSpPr/>
              <p:nvPr/>
            </p:nvSpPr>
            <p:spPr>
              <a:xfrm rot="16200000" flipV="1">
                <a:off x="3031449" y="2797739"/>
                <a:ext cx="36576" cy="27461"/>
              </a:xfrm>
              <a:prstGeom prst="can">
                <a:avLst>
                  <a:gd name="adj" fmla="val 66412"/>
                </a:avLst>
              </a:prstGeom>
              <a:gradFill>
                <a:gsLst>
                  <a:gs pos="0">
                    <a:srgbClr val="4F81BD"/>
                  </a:gs>
                  <a:gs pos="5000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0" scaled="1"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28" name="Can 2427"/>
              <p:cNvSpPr/>
              <p:nvPr/>
            </p:nvSpPr>
            <p:spPr>
              <a:xfrm rot="10800000" flipV="1">
                <a:off x="2255701" y="7422355"/>
                <a:ext cx="51894" cy="365760"/>
              </a:xfrm>
              <a:prstGeom prst="can">
                <a:avLst>
                  <a:gd name="adj" fmla="val 42155"/>
                </a:avLst>
              </a:prstGeom>
              <a:gradFill>
                <a:gsLst>
                  <a:gs pos="0">
                    <a:sysClr val="windowText" lastClr="000000"/>
                  </a:gs>
                  <a:gs pos="50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0" scaled="1"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429" name="Group 2428"/>
              <p:cNvGrpSpPr/>
              <p:nvPr/>
            </p:nvGrpSpPr>
            <p:grpSpPr>
              <a:xfrm>
                <a:off x="5365730" y="7255059"/>
                <a:ext cx="116975" cy="257996"/>
                <a:chOff x="7651363" y="8571687"/>
                <a:chExt cx="118872" cy="257996"/>
              </a:xfrm>
            </p:grpSpPr>
            <p:sp>
              <p:nvSpPr>
                <p:cNvPr id="3356" name="Cube 3355"/>
                <p:cNvSpPr/>
                <p:nvPr/>
              </p:nvSpPr>
              <p:spPr>
                <a:xfrm rot="10800000" flipH="1" flipV="1">
                  <a:off x="7651363" y="8719955"/>
                  <a:ext cx="118872" cy="109728"/>
                </a:xfrm>
                <a:prstGeom prst="cube">
                  <a:avLst>
                    <a:gd name="adj" fmla="val 21844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57" name="Can 3356"/>
                <p:cNvSpPr/>
                <p:nvPr/>
              </p:nvSpPr>
              <p:spPr>
                <a:xfrm rot="10800000" flipV="1">
                  <a:off x="7686826" y="8658367"/>
                  <a:ext cx="52736" cy="8042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58" name="Can 3357"/>
                <p:cNvSpPr/>
                <p:nvPr/>
              </p:nvSpPr>
              <p:spPr>
                <a:xfrm rot="10800000" flipV="1">
                  <a:off x="7656693" y="8662214"/>
                  <a:ext cx="105382" cy="2743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59" name="Can 3358"/>
                <p:cNvSpPr/>
                <p:nvPr/>
              </p:nvSpPr>
              <p:spPr>
                <a:xfrm rot="10800000" flipV="1">
                  <a:off x="7656693" y="8642786"/>
                  <a:ext cx="105382" cy="2743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60" name="Can 3359"/>
                <p:cNvSpPr/>
                <p:nvPr/>
              </p:nvSpPr>
              <p:spPr>
                <a:xfrm rot="10800000" flipV="1">
                  <a:off x="7686826" y="8573323"/>
                  <a:ext cx="52736" cy="8042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61" name="Trapezoid 3360"/>
                <p:cNvSpPr/>
                <p:nvPr/>
              </p:nvSpPr>
              <p:spPr>
                <a:xfrm rot="10800000" flipH="1">
                  <a:off x="7667474" y="8571687"/>
                  <a:ext cx="91440" cy="27432"/>
                </a:xfrm>
                <a:prstGeom prst="trapezoid">
                  <a:avLst>
                    <a:gd name="adj" fmla="val 24721"/>
                  </a:avLst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64000">
                      <a:sysClr val="windowText" lastClr="000000">
                        <a:lumMod val="50000"/>
                        <a:lumOff val="50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10800000" scaled="1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30" name="Group 2429"/>
              <p:cNvGrpSpPr/>
              <p:nvPr/>
            </p:nvGrpSpPr>
            <p:grpSpPr>
              <a:xfrm>
                <a:off x="6029490" y="7247439"/>
                <a:ext cx="116975" cy="257996"/>
                <a:chOff x="8315123" y="8564067"/>
                <a:chExt cx="118872" cy="257996"/>
              </a:xfrm>
            </p:grpSpPr>
            <p:sp>
              <p:nvSpPr>
                <p:cNvPr id="3350" name="Cube 3349"/>
                <p:cNvSpPr/>
                <p:nvPr/>
              </p:nvSpPr>
              <p:spPr>
                <a:xfrm rot="10800000" flipH="1" flipV="1">
                  <a:off x="8315123" y="8712335"/>
                  <a:ext cx="118872" cy="109728"/>
                </a:xfrm>
                <a:prstGeom prst="cube">
                  <a:avLst>
                    <a:gd name="adj" fmla="val 21844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51" name="Can 3350"/>
                <p:cNvSpPr/>
                <p:nvPr/>
              </p:nvSpPr>
              <p:spPr>
                <a:xfrm rot="10800000" flipV="1">
                  <a:off x="8350586" y="8650747"/>
                  <a:ext cx="52736" cy="8042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52" name="Can 3351"/>
                <p:cNvSpPr/>
                <p:nvPr/>
              </p:nvSpPr>
              <p:spPr>
                <a:xfrm rot="10800000" flipV="1">
                  <a:off x="8320453" y="8654594"/>
                  <a:ext cx="105382" cy="2743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53" name="Can 3352"/>
                <p:cNvSpPr/>
                <p:nvPr/>
              </p:nvSpPr>
              <p:spPr>
                <a:xfrm rot="10800000" flipV="1">
                  <a:off x="8320453" y="8635166"/>
                  <a:ext cx="105382" cy="2743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54" name="Can 3353"/>
                <p:cNvSpPr/>
                <p:nvPr/>
              </p:nvSpPr>
              <p:spPr>
                <a:xfrm rot="10800000" flipV="1">
                  <a:off x="8350586" y="8565703"/>
                  <a:ext cx="52736" cy="8042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55" name="Trapezoid 3354"/>
                <p:cNvSpPr/>
                <p:nvPr/>
              </p:nvSpPr>
              <p:spPr>
                <a:xfrm rot="10800000" flipH="1">
                  <a:off x="8331234" y="8564067"/>
                  <a:ext cx="91440" cy="27432"/>
                </a:xfrm>
                <a:prstGeom prst="trapezoid">
                  <a:avLst>
                    <a:gd name="adj" fmla="val 24721"/>
                  </a:avLst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64000">
                      <a:sysClr val="windowText" lastClr="000000">
                        <a:lumMod val="50000"/>
                        <a:lumOff val="50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10800000" scaled="1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31" name="Group 2430"/>
              <p:cNvGrpSpPr/>
              <p:nvPr/>
            </p:nvGrpSpPr>
            <p:grpSpPr>
              <a:xfrm>
                <a:off x="6689500" y="7255059"/>
                <a:ext cx="116975" cy="257996"/>
                <a:chOff x="8975133" y="8571687"/>
                <a:chExt cx="118872" cy="257996"/>
              </a:xfrm>
            </p:grpSpPr>
            <p:sp>
              <p:nvSpPr>
                <p:cNvPr id="3344" name="Cube 3343"/>
                <p:cNvSpPr/>
                <p:nvPr/>
              </p:nvSpPr>
              <p:spPr>
                <a:xfrm rot="10800000" flipH="1" flipV="1">
                  <a:off x="8975133" y="8719955"/>
                  <a:ext cx="118872" cy="109728"/>
                </a:xfrm>
                <a:prstGeom prst="cube">
                  <a:avLst>
                    <a:gd name="adj" fmla="val 21844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45" name="Can 3344"/>
                <p:cNvSpPr/>
                <p:nvPr/>
              </p:nvSpPr>
              <p:spPr>
                <a:xfrm rot="10800000" flipV="1">
                  <a:off x="9010596" y="8658367"/>
                  <a:ext cx="52736" cy="8042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46" name="Can 3345"/>
                <p:cNvSpPr/>
                <p:nvPr/>
              </p:nvSpPr>
              <p:spPr>
                <a:xfrm rot="10800000" flipV="1">
                  <a:off x="8980463" y="8662214"/>
                  <a:ext cx="105382" cy="2743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47" name="Can 3346"/>
                <p:cNvSpPr/>
                <p:nvPr/>
              </p:nvSpPr>
              <p:spPr>
                <a:xfrm rot="10800000" flipV="1">
                  <a:off x="8980463" y="8642786"/>
                  <a:ext cx="105382" cy="2743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48" name="Can 3347"/>
                <p:cNvSpPr/>
                <p:nvPr/>
              </p:nvSpPr>
              <p:spPr>
                <a:xfrm rot="10800000" flipV="1">
                  <a:off x="9010596" y="8573323"/>
                  <a:ext cx="52736" cy="8042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49" name="Trapezoid 3348"/>
                <p:cNvSpPr/>
                <p:nvPr/>
              </p:nvSpPr>
              <p:spPr>
                <a:xfrm rot="10800000" flipH="1">
                  <a:off x="8991244" y="8571687"/>
                  <a:ext cx="91440" cy="27432"/>
                </a:xfrm>
                <a:prstGeom prst="trapezoid">
                  <a:avLst>
                    <a:gd name="adj" fmla="val 24721"/>
                  </a:avLst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64000">
                      <a:sysClr val="windowText" lastClr="000000">
                        <a:lumMod val="50000"/>
                        <a:lumOff val="50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10800000" scaled="1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32" name="Group 2431"/>
              <p:cNvGrpSpPr/>
              <p:nvPr/>
            </p:nvGrpSpPr>
            <p:grpSpPr>
              <a:xfrm>
                <a:off x="2219397" y="7251249"/>
                <a:ext cx="116975" cy="257996"/>
                <a:chOff x="4505030" y="8567877"/>
                <a:chExt cx="118872" cy="257996"/>
              </a:xfrm>
            </p:grpSpPr>
            <p:sp>
              <p:nvSpPr>
                <p:cNvPr id="3338" name="Cube 3337"/>
                <p:cNvSpPr/>
                <p:nvPr/>
              </p:nvSpPr>
              <p:spPr>
                <a:xfrm rot="10800000" flipH="1" flipV="1">
                  <a:off x="4505030" y="8716145"/>
                  <a:ext cx="118872" cy="109728"/>
                </a:xfrm>
                <a:prstGeom prst="cube">
                  <a:avLst>
                    <a:gd name="adj" fmla="val 21844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39" name="Can 3338"/>
                <p:cNvSpPr/>
                <p:nvPr/>
              </p:nvSpPr>
              <p:spPr>
                <a:xfrm rot="10800000" flipV="1">
                  <a:off x="4540493" y="8654557"/>
                  <a:ext cx="52736" cy="8042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40" name="Can 3339"/>
                <p:cNvSpPr/>
                <p:nvPr/>
              </p:nvSpPr>
              <p:spPr>
                <a:xfrm rot="10800000" flipV="1">
                  <a:off x="4510360" y="8658404"/>
                  <a:ext cx="105382" cy="2743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41" name="Can 3340"/>
                <p:cNvSpPr/>
                <p:nvPr/>
              </p:nvSpPr>
              <p:spPr>
                <a:xfrm rot="10800000" flipV="1">
                  <a:off x="4510360" y="8638976"/>
                  <a:ext cx="105382" cy="2743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42" name="Can 3341"/>
                <p:cNvSpPr/>
                <p:nvPr/>
              </p:nvSpPr>
              <p:spPr>
                <a:xfrm rot="10800000" flipV="1">
                  <a:off x="4540493" y="8569513"/>
                  <a:ext cx="52736" cy="8042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43" name="Trapezoid 3342"/>
                <p:cNvSpPr/>
                <p:nvPr/>
              </p:nvSpPr>
              <p:spPr>
                <a:xfrm rot="10800000" flipH="1">
                  <a:off x="4521141" y="8567877"/>
                  <a:ext cx="91440" cy="27432"/>
                </a:xfrm>
                <a:prstGeom prst="trapezoid">
                  <a:avLst>
                    <a:gd name="adj" fmla="val 24721"/>
                  </a:avLst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64000">
                      <a:sysClr val="windowText" lastClr="000000">
                        <a:lumMod val="50000"/>
                        <a:lumOff val="50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10800000" scaled="1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33" name="Group 2432"/>
              <p:cNvGrpSpPr/>
              <p:nvPr/>
            </p:nvGrpSpPr>
            <p:grpSpPr>
              <a:xfrm>
                <a:off x="4083202" y="7243629"/>
                <a:ext cx="116975" cy="257996"/>
                <a:chOff x="6368835" y="8560257"/>
                <a:chExt cx="118872" cy="257996"/>
              </a:xfrm>
            </p:grpSpPr>
            <p:sp>
              <p:nvSpPr>
                <p:cNvPr id="3332" name="Cube 3331"/>
                <p:cNvSpPr/>
                <p:nvPr/>
              </p:nvSpPr>
              <p:spPr>
                <a:xfrm rot="10800000" flipH="1" flipV="1">
                  <a:off x="6368835" y="8708525"/>
                  <a:ext cx="118872" cy="109728"/>
                </a:xfrm>
                <a:prstGeom prst="cube">
                  <a:avLst>
                    <a:gd name="adj" fmla="val 21844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33" name="Can 3332"/>
                <p:cNvSpPr/>
                <p:nvPr/>
              </p:nvSpPr>
              <p:spPr>
                <a:xfrm rot="10800000" flipV="1">
                  <a:off x="6404298" y="8646937"/>
                  <a:ext cx="52736" cy="8042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34" name="Can 3333"/>
                <p:cNvSpPr/>
                <p:nvPr/>
              </p:nvSpPr>
              <p:spPr>
                <a:xfrm rot="10800000" flipV="1">
                  <a:off x="6374165" y="8650784"/>
                  <a:ext cx="105382" cy="2743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35" name="Can 3334"/>
                <p:cNvSpPr/>
                <p:nvPr/>
              </p:nvSpPr>
              <p:spPr>
                <a:xfrm rot="10800000" flipV="1">
                  <a:off x="6374165" y="8631356"/>
                  <a:ext cx="105382" cy="2743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36" name="Can 3335"/>
                <p:cNvSpPr/>
                <p:nvPr/>
              </p:nvSpPr>
              <p:spPr>
                <a:xfrm rot="10800000" flipV="1">
                  <a:off x="6404298" y="8561893"/>
                  <a:ext cx="52736" cy="8042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37" name="Trapezoid 3336"/>
                <p:cNvSpPr/>
                <p:nvPr/>
              </p:nvSpPr>
              <p:spPr>
                <a:xfrm rot="10800000" flipH="1">
                  <a:off x="6384946" y="8560257"/>
                  <a:ext cx="91440" cy="27432"/>
                </a:xfrm>
                <a:prstGeom prst="trapezoid">
                  <a:avLst>
                    <a:gd name="adj" fmla="val 24721"/>
                  </a:avLst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64000">
                      <a:sysClr val="windowText" lastClr="000000">
                        <a:lumMod val="50000"/>
                        <a:lumOff val="50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10800000" scaled="1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34" name="Group 2433"/>
              <p:cNvGrpSpPr/>
              <p:nvPr/>
            </p:nvGrpSpPr>
            <p:grpSpPr>
              <a:xfrm>
                <a:off x="4233171" y="7083609"/>
                <a:ext cx="116975" cy="257996"/>
                <a:chOff x="6518804" y="8400237"/>
                <a:chExt cx="118872" cy="257996"/>
              </a:xfrm>
            </p:grpSpPr>
            <p:sp>
              <p:nvSpPr>
                <p:cNvPr id="3326" name="Cube 3325"/>
                <p:cNvSpPr/>
                <p:nvPr/>
              </p:nvSpPr>
              <p:spPr>
                <a:xfrm rot="10800000" flipH="1" flipV="1">
                  <a:off x="6518804" y="8548505"/>
                  <a:ext cx="118872" cy="109728"/>
                </a:xfrm>
                <a:prstGeom prst="cube">
                  <a:avLst>
                    <a:gd name="adj" fmla="val 21844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27" name="Can 3326"/>
                <p:cNvSpPr/>
                <p:nvPr/>
              </p:nvSpPr>
              <p:spPr>
                <a:xfrm rot="10800000" flipV="1">
                  <a:off x="6554267" y="8486917"/>
                  <a:ext cx="52736" cy="8042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28" name="Can 3327"/>
                <p:cNvSpPr/>
                <p:nvPr/>
              </p:nvSpPr>
              <p:spPr>
                <a:xfrm rot="10800000" flipV="1">
                  <a:off x="6524134" y="8490764"/>
                  <a:ext cx="105382" cy="2743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29" name="Can 3328"/>
                <p:cNvSpPr/>
                <p:nvPr/>
              </p:nvSpPr>
              <p:spPr>
                <a:xfrm rot="10800000" flipV="1">
                  <a:off x="6524134" y="8471336"/>
                  <a:ext cx="105382" cy="2743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30" name="Can 3329"/>
                <p:cNvSpPr/>
                <p:nvPr/>
              </p:nvSpPr>
              <p:spPr>
                <a:xfrm rot="10800000" flipV="1">
                  <a:off x="6554267" y="8401873"/>
                  <a:ext cx="52736" cy="80422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31" name="Trapezoid 3330"/>
                <p:cNvSpPr/>
                <p:nvPr/>
              </p:nvSpPr>
              <p:spPr>
                <a:xfrm rot="10800000" flipH="1">
                  <a:off x="6534915" y="8400237"/>
                  <a:ext cx="91440" cy="27432"/>
                </a:xfrm>
                <a:prstGeom prst="trapezoid">
                  <a:avLst>
                    <a:gd name="adj" fmla="val 24721"/>
                  </a:avLst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64000">
                      <a:sysClr val="windowText" lastClr="000000">
                        <a:lumMod val="50000"/>
                        <a:lumOff val="50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10800000" scaled="1"/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35" name="Group 2434"/>
              <p:cNvGrpSpPr/>
              <p:nvPr/>
            </p:nvGrpSpPr>
            <p:grpSpPr>
              <a:xfrm>
                <a:off x="7148812" y="8151865"/>
                <a:ext cx="3114183" cy="178987"/>
                <a:chOff x="9434445" y="9468493"/>
                <a:chExt cx="3085229" cy="178987"/>
              </a:xfrm>
            </p:grpSpPr>
            <p:sp>
              <p:nvSpPr>
                <p:cNvPr id="3324" name="Cube 3323"/>
                <p:cNvSpPr/>
                <p:nvPr/>
              </p:nvSpPr>
              <p:spPr>
                <a:xfrm rot="10500000" flipH="1" flipV="1">
                  <a:off x="9444829" y="9492032"/>
                  <a:ext cx="3069792" cy="155448"/>
                </a:xfrm>
                <a:prstGeom prst="cube">
                  <a:avLst>
                    <a:gd name="adj" fmla="val 21844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25" name="Cube 3324"/>
                <p:cNvSpPr/>
                <p:nvPr/>
              </p:nvSpPr>
              <p:spPr>
                <a:xfrm rot="10500000" flipH="1" flipV="1">
                  <a:off x="9434445" y="9468493"/>
                  <a:ext cx="3085229" cy="64008"/>
                </a:xfrm>
                <a:prstGeom prst="cube">
                  <a:avLst>
                    <a:gd name="adj" fmla="val 81648"/>
                  </a:avLst>
                </a:prstGeom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436" name="Cube 2435"/>
              <p:cNvSpPr/>
              <p:nvPr/>
            </p:nvSpPr>
            <p:spPr>
              <a:xfrm rot="5400000" flipH="1">
                <a:off x="9265626" y="7195582"/>
                <a:ext cx="2321795" cy="215380"/>
              </a:xfrm>
              <a:prstGeom prst="cube">
                <a:avLst>
                  <a:gd name="adj" fmla="val 9582"/>
                </a:avLst>
              </a:prstGeom>
              <a:gradFill flip="none" rotWithShape="1">
                <a:gsLst>
                  <a:gs pos="0">
                    <a:srgbClr val="4F81BD"/>
                  </a:gs>
                  <a:gs pos="5000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437" name="Group 2436"/>
              <p:cNvGrpSpPr/>
              <p:nvPr/>
            </p:nvGrpSpPr>
            <p:grpSpPr>
              <a:xfrm>
                <a:off x="10342771" y="6238258"/>
                <a:ext cx="1297208" cy="2335797"/>
                <a:chOff x="12628414" y="7554886"/>
                <a:chExt cx="1275075" cy="2335797"/>
              </a:xfrm>
            </p:grpSpPr>
            <p:cxnSp>
              <p:nvCxnSpPr>
                <p:cNvPr id="3296" name="Straight Connector 3295"/>
                <p:cNvCxnSpPr>
                  <a:stCxn id="3300" idx="2"/>
                  <a:endCxn id="3310" idx="0"/>
                </p:cNvCxnSpPr>
                <p:nvPr/>
              </p:nvCxnSpPr>
              <p:spPr>
                <a:xfrm flipH="1" flipV="1">
                  <a:off x="12642492" y="8373047"/>
                  <a:ext cx="332636" cy="528408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12700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297" name="Straight Connector 3296"/>
                <p:cNvCxnSpPr>
                  <a:stCxn id="3300" idx="0"/>
                  <a:endCxn id="3310" idx="2"/>
                </p:cNvCxnSpPr>
                <p:nvPr/>
              </p:nvCxnSpPr>
              <p:spPr>
                <a:xfrm flipH="1">
                  <a:off x="12642492" y="8032775"/>
                  <a:ext cx="332636" cy="1208952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12700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298" name="Straight Connector 3297"/>
                <p:cNvCxnSpPr>
                  <a:stCxn id="3300" idx="0"/>
                  <a:endCxn id="3304" idx="2"/>
                </p:cNvCxnSpPr>
                <p:nvPr/>
              </p:nvCxnSpPr>
              <p:spPr>
                <a:xfrm>
                  <a:off x="12975128" y="8032775"/>
                  <a:ext cx="914645" cy="867366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12700" cap="rnd" cmpd="sng" algn="ctr">
                  <a:solidFill>
                    <a:srgbClr val="9BBB59">
                      <a:lumMod val="60000"/>
                      <a:lumOff val="40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299" name="Straight Connector 3298"/>
                <p:cNvCxnSpPr>
                  <a:stCxn id="3304" idx="0"/>
                  <a:endCxn id="3300" idx="2"/>
                </p:cNvCxnSpPr>
                <p:nvPr/>
              </p:nvCxnSpPr>
              <p:spPr>
                <a:xfrm flipH="1">
                  <a:off x="12975128" y="8031461"/>
                  <a:ext cx="914645" cy="869994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12700" cap="rnd" cmpd="sng" algn="ctr">
                  <a:solidFill>
                    <a:srgbClr val="9BBB59">
                      <a:lumMod val="60000"/>
                      <a:lumOff val="40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3300" name="Rectangle 3299"/>
                <p:cNvSpPr/>
                <p:nvPr/>
              </p:nvSpPr>
              <p:spPr>
                <a:xfrm>
                  <a:off x="12961412" y="8032775"/>
                  <a:ext cx="27432" cy="868680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01" name="Cube 3300"/>
                <p:cNvSpPr/>
                <p:nvPr/>
              </p:nvSpPr>
              <p:spPr>
                <a:xfrm>
                  <a:off x="12628414" y="8910389"/>
                  <a:ext cx="1273558" cy="980294"/>
                </a:xfrm>
                <a:prstGeom prst="cube">
                  <a:avLst>
                    <a:gd name="adj" fmla="val 35131"/>
                  </a:avLst>
                </a:prstGeom>
                <a:noFill/>
                <a:ln w="12700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302" name="Straight Connector 3301"/>
                <p:cNvCxnSpPr>
                  <a:stCxn id="3300" idx="0"/>
                  <a:endCxn id="3304" idx="0"/>
                </p:cNvCxnSpPr>
                <p:nvPr/>
              </p:nvCxnSpPr>
              <p:spPr>
                <a:xfrm flipV="1">
                  <a:off x="12975128" y="8031461"/>
                  <a:ext cx="914645" cy="1314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349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03" name="Straight Connector 3302"/>
                <p:cNvCxnSpPr>
                  <a:stCxn id="3300" idx="0"/>
                  <a:endCxn id="3310" idx="0"/>
                </p:cNvCxnSpPr>
                <p:nvPr/>
              </p:nvCxnSpPr>
              <p:spPr>
                <a:xfrm flipH="1">
                  <a:off x="12642492" y="8032775"/>
                  <a:ext cx="332636" cy="340272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349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304" name="Rectangle 3303"/>
                <p:cNvSpPr/>
                <p:nvPr/>
              </p:nvSpPr>
              <p:spPr>
                <a:xfrm>
                  <a:off x="13876057" y="8031461"/>
                  <a:ext cx="27432" cy="868680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3305" name="Group 3304"/>
                <p:cNvGrpSpPr/>
                <p:nvPr/>
              </p:nvGrpSpPr>
              <p:grpSpPr>
                <a:xfrm>
                  <a:off x="12795713" y="7554886"/>
                  <a:ext cx="916014" cy="1633840"/>
                  <a:chOff x="12795713" y="7554886"/>
                  <a:chExt cx="916775" cy="1633840"/>
                </a:xfrm>
              </p:grpSpPr>
              <p:sp>
                <p:nvSpPr>
                  <p:cNvPr id="3314" name="Flowchart: Merge 3313"/>
                  <p:cNvSpPr/>
                  <p:nvPr/>
                </p:nvSpPr>
                <p:spPr>
                  <a:xfrm>
                    <a:off x="12841722" y="8179504"/>
                    <a:ext cx="824756" cy="684290"/>
                  </a:xfrm>
                  <a:prstGeom prst="flowChartMerge">
                    <a:avLst/>
                  </a:prstGeom>
                  <a:gradFill flip="none" rotWithShape="1">
                    <a:gsLst>
                      <a:gs pos="0">
                        <a:srgbClr val="9BBB59">
                          <a:lumMod val="75000"/>
                        </a:srgbClr>
                      </a:gs>
                      <a:gs pos="54000">
                        <a:srgbClr val="9BBB59">
                          <a:lumMod val="40000"/>
                          <a:lumOff val="60000"/>
                        </a:srgbClr>
                      </a:gs>
                      <a:gs pos="100000">
                        <a:srgbClr val="9BBB59">
                          <a:lumMod val="20000"/>
                          <a:lumOff val="80000"/>
                        </a:srgbClr>
                      </a:gs>
                    </a:gsLst>
                    <a:lin ang="10800000" scaled="1"/>
                    <a:tileRect/>
                  </a:gradFill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315" name="Can 3314"/>
                  <p:cNvSpPr/>
                  <p:nvPr/>
                </p:nvSpPr>
                <p:spPr>
                  <a:xfrm>
                    <a:off x="12795713" y="7554886"/>
                    <a:ext cx="916775" cy="773808"/>
                  </a:xfrm>
                  <a:prstGeom prst="can">
                    <a:avLst>
                      <a:gd name="adj" fmla="val 50000"/>
                    </a:avLst>
                  </a:prstGeom>
                  <a:solidFill>
                    <a:srgbClr val="9BBB59"/>
                  </a:solidFill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grpSp>
                <p:nvGrpSpPr>
                  <p:cNvPr id="3316" name="Group 3315"/>
                  <p:cNvGrpSpPr/>
                  <p:nvPr/>
                </p:nvGrpSpPr>
                <p:grpSpPr>
                  <a:xfrm>
                    <a:off x="13182775" y="8771364"/>
                    <a:ext cx="137999" cy="417362"/>
                    <a:chOff x="13182775" y="8771364"/>
                    <a:chExt cx="137999" cy="417362"/>
                  </a:xfrm>
                </p:grpSpPr>
                <p:sp>
                  <p:nvSpPr>
                    <p:cNvPr id="3317" name="Can 3316"/>
                    <p:cNvSpPr/>
                    <p:nvPr/>
                  </p:nvSpPr>
                  <p:spPr>
                    <a:xfrm rot="10800000" flipV="1">
                      <a:off x="13211046" y="9005846"/>
                      <a:ext cx="91440" cy="182880"/>
                    </a:xfrm>
                    <a:prstGeom prst="can">
                      <a:avLst>
                        <a:gd name="adj" fmla="val 42155"/>
                      </a:avLst>
                    </a:prstGeom>
                    <a:gradFill>
                      <a:gsLst>
                        <a:gs pos="0">
                          <a:sysClr val="windowText" lastClr="000000"/>
                        </a:gs>
                        <a:gs pos="50000">
                          <a:sysClr val="windowText" lastClr="000000">
                            <a:lumMod val="65000"/>
                            <a:lumOff val="35000"/>
                          </a:sysClr>
                        </a:gs>
                        <a:gs pos="100000">
                          <a:sysClr val="window" lastClr="FFFFFF">
                            <a:lumMod val="85000"/>
                          </a:sysClr>
                        </a:gs>
                      </a:gsLst>
                      <a:lin ang="0" scaled="1"/>
                    </a:gradFill>
                    <a:ln w="3175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318" name="Cube 3317"/>
                    <p:cNvSpPr/>
                    <p:nvPr/>
                  </p:nvSpPr>
                  <p:spPr>
                    <a:xfrm rot="10800000" flipH="1" flipV="1">
                      <a:off x="13182775" y="8932029"/>
                      <a:ext cx="137160" cy="128016"/>
                    </a:xfrm>
                    <a:prstGeom prst="cube">
                      <a:avLst>
                        <a:gd name="adj" fmla="val 21844"/>
                      </a:avLst>
                    </a:prstGeom>
                    <a:gradFill>
                      <a:gsLst>
                        <a:gs pos="0">
                          <a:srgbClr val="4F81BD"/>
                        </a:gs>
                        <a:gs pos="50000">
                          <a:srgbClr val="4F81BD">
                            <a:lumMod val="40000"/>
                            <a:lumOff val="60000"/>
                          </a:srgbClr>
                        </a:gs>
                        <a:gs pos="100000">
                          <a:srgbClr val="4F81BD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</a:gradFill>
                    <a:ln w="31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319" name="Can 3318"/>
                    <p:cNvSpPr/>
                    <p:nvPr/>
                  </p:nvSpPr>
                  <p:spPr>
                    <a:xfrm rot="10800000" flipV="1">
                      <a:off x="13211046" y="8876570"/>
                      <a:ext cx="91440" cy="80422"/>
                    </a:xfrm>
                    <a:prstGeom prst="can">
                      <a:avLst>
                        <a:gd name="adj" fmla="val 42155"/>
                      </a:avLst>
                    </a:prstGeom>
                    <a:gradFill>
                      <a:gsLst>
                        <a:gs pos="0">
                          <a:sysClr val="windowText" lastClr="000000"/>
                        </a:gs>
                        <a:gs pos="50000">
                          <a:sysClr val="windowText" lastClr="000000">
                            <a:lumMod val="65000"/>
                            <a:lumOff val="35000"/>
                          </a:sysClr>
                        </a:gs>
                        <a:gs pos="100000">
                          <a:sysClr val="window" lastClr="FFFFFF">
                            <a:lumMod val="85000"/>
                          </a:sysClr>
                        </a:gs>
                      </a:gsLst>
                      <a:lin ang="0" scaled="1"/>
                    </a:gradFill>
                    <a:ln w="3175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320" name="Can 3319"/>
                    <p:cNvSpPr/>
                    <p:nvPr/>
                  </p:nvSpPr>
                  <p:spPr>
                    <a:xfrm rot="10800000" flipV="1">
                      <a:off x="13204075" y="8876364"/>
                      <a:ext cx="105382" cy="27432"/>
                    </a:xfrm>
                    <a:prstGeom prst="can">
                      <a:avLst>
                        <a:gd name="adj" fmla="val 42155"/>
                      </a:avLst>
                    </a:prstGeom>
                    <a:gradFill>
                      <a:gsLst>
                        <a:gs pos="0">
                          <a:srgbClr val="4F81BD"/>
                        </a:gs>
                        <a:gs pos="50000">
                          <a:srgbClr val="4F81BD">
                            <a:lumMod val="40000"/>
                            <a:lumOff val="60000"/>
                          </a:srgbClr>
                        </a:gs>
                        <a:gs pos="100000">
                          <a:srgbClr val="4F81BD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</a:gradFill>
                    <a:ln w="31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321" name="Can 3320"/>
                    <p:cNvSpPr/>
                    <p:nvPr/>
                  </p:nvSpPr>
                  <p:spPr>
                    <a:xfrm rot="10800000" flipV="1">
                      <a:off x="13204075" y="8856936"/>
                      <a:ext cx="105382" cy="27432"/>
                    </a:xfrm>
                    <a:prstGeom prst="can">
                      <a:avLst>
                        <a:gd name="adj" fmla="val 42155"/>
                      </a:avLst>
                    </a:prstGeom>
                    <a:gradFill>
                      <a:gsLst>
                        <a:gs pos="0">
                          <a:srgbClr val="4F81BD"/>
                        </a:gs>
                        <a:gs pos="50000">
                          <a:srgbClr val="4F81BD">
                            <a:lumMod val="40000"/>
                            <a:lumOff val="60000"/>
                          </a:srgbClr>
                        </a:gs>
                        <a:gs pos="100000">
                          <a:srgbClr val="4F81BD">
                            <a:lumMod val="20000"/>
                            <a:lumOff val="80000"/>
                          </a:srgbClr>
                        </a:gs>
                      </a:gsLst>
                      <a:lin ang="0" scaled="1"/>
                    </a:gradFill>
                    <a:ln w="317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322" name="Can 3321"/>
                    <p:cNvSpPr/>
                    <p:nvPr/>
                  </p:nvSpPr>
                  <p:spPr>
                    <a:xfrm rot="10800000" flipV="1">
                      <a:off x="13211046" y="8771364"/>
                      <a:ext cx="91440" cy="100584"/>
                    </a:xfrm>
                    <a:prstGeom prst="can">
                      <a:avLst>
                        <a:gd name="adj" fmla="val 42155"/>
                      </a:avLst>
                    </a:prstGeom>
                    <a:gradFill>
                      <a:gsLst>
                        <a:gs pos="0">
                          <a:sysClr val="windowText" lastClr="000000"/>
                        </a:gs>
                        <a:gs pos="50000">
                          <a:sysClr val="windowText" lastClr="000000">
                            <a:lumMod val="65000"/>
                            <a:lumOff val="35000"/>
                          </a:sysClr>
                        </a:gs>
                        <a:gs pos="100000">
                          <a:sysClr val="window" lastClr="FFFFFF">
                            <a:lumMod val="85000"/>
                          </a:sysClr>
                        </a:gs>
                      </a:gsLst>
                      <a:lin ang="0" scaled="1"/>
                    </a:gradFill>
                    <a:ln w="3175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323" name="Trapezoid 3322"/>
                    <p:cNvSpPr/>
                    <p:nvPr/>
                  </p:nvSpPr>
                  <p:spPr>
                    <a:xfrm rot="10800000" flipH="1">
                      <a:off x="13192758" y="8771603"/>
                      <a:ext cx="128016" cy="45719"/>
                    </a:xfrm>
                    <a:prstGeom prst="trapezoid">
                      <a:avLst>
                        <a:gd name="adj" fmla="val 24721"/>
                      </a:avLst>
                    </a:prstGeom>
                    <a:gradFill flip="none" rotWithShape="1">
                      <a:gsLst>
                        <a:gs pos="0">
                          <a:sysClr val="windowText" lastClr="000000"/>
                        </a:gs>
                        <a:gs pos="64000">
                          <a:sysClr val="windowText" lastClr="000000">
                            <a:lumMod val="50000"/>
                            <a:lumOff val="50000"/>
                          </a:sysClr>
                        </a:gs>
                        <a:gs pos="100000">
                          <a:sysClr val="window" lastClr="FFFFFF">
                            <a:lumMod val="85000"/>
                          </a:sysClr>
                        </a:gs>
                      </a:gsLst>
                      <a:lin ang="10800000" scaled="1"/>
                      <a:tileRect/>
                    </a:gradFill>
                    <a:ln w="9525" cap="flat" cmpd="sng" algn="ctr">
                      <a:noFill/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</p:grpSp>
            <p:cxnSp>
              <p:nvCxnSpPr>
                <p:cNvPr id="3306" name="Straight Connector 3305"/>
                <p:cNvCxnSpPr>
                  <a:stCxn id="3311" idx="2"/>
                  <a:endCxn id="3310" idx="0"/>
                </p:cNvCxnSpPr>
                <p:nvPr/>
              </p:nvCxnSpPr>
              <p:spPr>
                <a:xfrm flipH="1" flipV="1">
                  <a:off x="12642492" y="8373047"/>
                  <a:ext cx="910951" cy="867366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12700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307" name="Straight Connector 3306"/>
                <p:cNvCxnSpPr>
                  <a:stCxn id="3310" idx="2"/>
                  <a:endCxn id="3311" idx="0"/>
                </p:cNvCxnSpPr>
                <p:nvPr/>
              </p:nvCxnSpPr>
              <p:spPr>
                <a:xfrm flipV="1">
                  <a:off x="12642492" y="8371733"/>
                  <a:ext cx="910951" cy="869994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12700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308" name="Straight Connector 3307"/>
                <p:cNvCxnSpPr>
                  <a:stCxn id="3311" idx="2"/>
                  <a:endCxn id="3304" idx="0"/>
                </p:cNvCxnSpPr>
                <p:nvPr/>
              </p:nvCxnSpPr>
              <p:spPr>
                <a:xfrm flipV="1">
                  <a:off x="13553443" y="8031461"/>
                  <a:ext cx="336330" cy="1208952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12700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309" name="Straight Connector 3308"/>
                <p:cNvCxnSpPr>
                  <a:stCxn id="3304" idx="2"/>
                  <a:endCxn id="3311" idx="0"/>
                </p:cNvCxnSpPr>
                <p:nvPr/>
              </p:nvCxnSpPr>
              <p:spPr>
                <a:xfrm flipH="1" flipV="1">
                  <a:off x="13553443" y="8371733"/>
                  <a:ext cx="336330" cy="528408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12700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3310" name="Rectangle 3309"/>
                <p:cNvSpPr/>
                <p:nvPr/>
              </p:nvSpPr>
              <p:spPr>
                <a:xfrm>
                  <a:off x="12628776" y="8373047"/>
                  <a:ext cx="27432" cy="868680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311" name="Rectangle 3310"/>
                <p:cNvSpPr/>
                <p:nvPr/>
              </p:nvSpPr>
              <p:spPr>
                <a:xfrm>
                  <a:off x="13539727" y="8371733"/>
                  <a:ext cx="27432" cy="868680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312" name="Straight Connector 3311"/>
                <p:cNvCxnSpPr>
                  <a:stCxn id="3311" idx="0"/>
                  <a:endCxn id="3304" idx="0"/>
                </p:cNvCxnSpPr>
                <p:nvPr/>
              </p:nvCxnSpPr>
              <p:spPr>
                <a:xfrm flipV="1">
                  <a:off x="13553443" y="8031461"/>
                  <a:ext cx="336330" cy="340272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349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313" name="Straight Connector 3312"/>
                <p:cNvCxnSpPr>
                  <a:stCxn id="3310" idx="0"/>
                  <a:endCxn id="3311" idx="0"/>
                </p:cNvCxnSpPr>
                <p:nvPr/>
              </p:nvCxnSpPr>
              <p:spPr>
                <a:xfrm flipV="1">
                  <a:off x="12642492" y="8371733"/>
                  <a:ext cx="910951" cy="1314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349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</p:grpSp>
          <p:grpSp>
            <p:nvGrpSpPr>
              <p:cNvPr id="2438" name="Group 2437"/>
              <p:cNvGrpSpPr/>
              <p:nvPr/>
            </p:nvGrpSpPr>
            <p:grpSpPr>
              <a:xfrm>
                <a:off x="7168537" y="7704041"/>
                <a:ext cx="531675" cy="602071"/>
                <a:chOff x="9454170" y="9020669"/>
                <a:chExt cx="519627" cy="602071"/>
              </a:xfrm>
            </p:grpSpPr>
            <p:sp>
              <p:nvSpPr>
                <p:cNvPr id="3292" name="Cube 3291"/>
                <p:cNvSpPr/>
                <p:nvPr/>
              </p:nvSpPr>
              <p:spPr>
                <a:xfrm rot="10800000" flipH="1">
                  <a:off x="9454170" y="9020669"/>
                  <a:ext cx="519627" cy="369815"/>
                </a:xfrm>
                <a:prstGeom prst="cube">
                  <a:avLst>
                    <a:gd name="adj" fmla="val 98037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93" name="Cube 3292"/>
                <p:cNvSpPr/>
                <p:nvPr/>
              </p:nvSpPr>
              <p:spPr>
                <a:xfrm rot="10800000" flipH="1">
                  <a:off x="9475943" y="9032329"/>
                  <a:ext cx="486969" cy="476841"/>
                </a:xfrm>
                <a:prstGeom prst="cube">
                  <a:avLst>
                    <a:gd name="adj" fmla="val 74856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94" name="Cube 3293"/>
                <p:cNvSpPr/>
                <p:nvPr/>
              </p:nvSpPr>
              <p:spPr>
                <a:xfrm rot="10800000" flipH="1" flipV="1">
                  <a:off x="9537603" y="9174684"/>
                  <a:ext cx="72959" cy="448056"/>
                </a:xfrm>
                <a:prstGeom prst="cub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95" name="Rectangle 3294"/>
                <p:cNvSpPr/>
                <p:nvPr/>
              </p:nvSpPr>
              <p:spPr>
                <a:xfrm rot="10800000" flipH="1">
                  <a:off x="9526416" y="9177378"/>
                  <a:ext cx="91440" cy="4572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pic>
            <p:nvPicPr>
              <p:cNvPr id="2439" name="Picture 2438" descr="C:\Users\Open04\AppData\Local\Microsoft\Windows\Temporary Internet Files\Content.IE5\FQE8ZUVQ\MC900326688[1].wmf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393954" y="7829488"/>
                <a:ext cx="978326" cy="8674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40" name="Cube 2439"/>
              <p:cNvSpPr/>
              <p:nvPr/>
            </p:nvSpPr>
            <p:spPr>
              <a:xfrm rot="9240000" flipH="1" flipV="1">
                <a:off x="10611110" y="6146084"/>
                <a:ext cx="71795" cy="274320"/>
              </a:xfrm>
              <a:prstGeom prst="cube">
                <a:avLst/>
              </a:prstGeom>
              <a:gradFill flip="none" rotWithShape="1">
                <a:gsLst>
                  <a:gs pos="0">
                    <a:sysClr val="windowText" lastClr="000000"/>
                  </a:gs>
                  <a:gs pos="50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0800000" scaled="1"/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41" name="Cube 2440"/>
              <p:cNvSpPr/>
              <p:nvPr/>
            </p:nvSpPr>
            <p:spPr>
              <a:xfrm rot="5400000" flipH="1">
                <a:off x="10388203" y="5940839"/>
                <a:ext cx="149307" cy="345630"/>
              </a:xfrm>
              <a:prstGeom prst="cube">
                <a:avLst>
                  <a:gd name="adj" fmla="val 17556"/>
                </a:avLst>
              </a:prstGeom>
              <a:gradFill flip="none" rotWithShape="1">
                <a:gsLst>
                  <a:gs pos="0">
                    <a:srgbClr val="4F81BD"/>
                  </a:gs>
                  <a:gs pos="50000">
                    <a:srgbClr val="4F81BD">
                      <a:lumMod val="40000"/>
                      <a:lumOff val="6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540000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442" name="Group 2441"/>
              <p:cNvGrpSpPr/>
              <p:nvPr/>
            </p:nvGrpSpPr>
            <p:grpSpPr>
              <a:xfrm>
                <a:off x="5057671" y="4383284"/>
                <a:ext cx="2334727" cy="634997"/>
                <a:chOff x="7343304" y="5699912"/>
                <a:chExt cx="2256420" cy="575231"/>
              </a:xfrm>
            </p:grpSpPr>
            <p:sp>
              <p:nvSpPr>
                <p:cNvPr id="3207" name="Cube 3206"/>
                <p:cNvSpPr/>
                <p:nvPr/>
              </p:nvSpPr>
              <p:spPr>
                <a:xfrm>
                  <a:off x="7343304" y="5853901"/>
                  <a:ext cx="2253343" cy="421242"/>
                </a:xfrm>
                <a:prstGeom prst="cube">
                  <a:avLst>
                    <a:gd name="adj" fmla="val 74648"/>
                  </a:avLst>
                </a:prstGeom>
                <a:solidFill>
                  <a:srgbClr val="9BBB59">
                    <a:lumMod val="60000"/>
                    <a:lumOff val="40000"/>
                  </a:srgbClr>
                </a:solidFill>
                <a:ln w="12700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08" name="Rectangle 3207"/>
                <p:cNvSpPr/>
                <p:nvPr/>
              </p:nvSpPr>
              <p:spPr>
                <a:xfrm flipH="1">
                  <a:off x="7661224" y="5699912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09" name="Rectangle 3208"/>
                <p:cNvSpPr/>
                <p:nvPr/>
              </p:nvSpPr>
              <p:spPr>
                <a:xfrm flipH="1">
                  <a:off x="7853783" y="5699912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10" name="Straight Connector 3209"/>
                <p:cNvCxnSpPr>
                  <a:stCxn id="3208" idx="1"/>
                  <a:endCxn id="3209" idx="3"/>
                </p:cNvCxnSpPr>
                <p:nvPr/>
              </p:nvCxnSpPr>
              <p:spPr>
                <a:xfrm>
                  <a:off x="7670444" y="5777636"/>
                  <a:ext cx="18333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11" name="Straight Connector 3210"/>
                <p:cNvCxnSpPr>
                  <a:stCxn id="3208" idx="0"/>
                  <a:endCxn id="3209" idx="0"/>
                </p:cNvCxnSpPr>
                <p:nvPr/>
              </p:nvCxnSpPr>
              <p:spPr>
                <a:xfrm>
                  <a:off x="7665834" y="5699912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12" name="Rectangle 3211"/>
                <p:cNvSpPr/>
                <p:nvPr/>
              </p:nvSpPr>
              <p:spPr>
                <a:xfrm flipH="1">
                  <a:off x="8047571" y="5699912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13" name="Rectangle 3212"/>
                <p:cNvSpPr/>
                <p:nvPr/>
              </p:nvSpPr>
              <p:spPr>
                <a:xfrm flipH="1">
                  <a:off x="8240130" y="5699912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14" name="Straight Connector 3213"/>
                <p:cNvCxnSpPr>
                  <a:stCxn id="3212" idx="3"/>
                  <a:endCxn id="3213" idx="3"/>
                </p:cNvCxnSpPr>
                <p:nvPr/>
              </p:nvCxnSpPr>
              <p:spPr>
                <a:xfrm>
                  <a:off x="8047571" y="5777636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15" name="Straight Connector 3214"/>
                <p:cNvCxnSpPr>
                  <a:stCxn id="3212" idx="0"/>
                  <a:endCxn id="3213" idx="0"/>
                </p:cNvCxnSpPr>
                <p:nvPr/>
              </p:nvCxnSpPr>
              <p:spPr>
                <a:xfrm>
                  <a:off x="8052181" y="5699912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16" name="Straight Connector 3215"/>
                <p:cNvCxnSpPr>
                  <a:stCxn id="3209" idx="0"/>
                  <a:endCxn id="3212" idx="0"/>
                </p:cNvCxnSpPr>
                <p:nvPr/>
              </p:nvCxnSpPr>
              <p:spPr>
                <a:xfrm>
                  <a:off x="7858393" y="5699912"/>
                  <a:ext cx="193788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17" name="Straight Connector 3216"/>
                <p:cNvCxnSpPr>
                  <a:stCxn id="3209" idx="3"/>
                  <a:endCxn id="3212" idx="3"/>
                </p:cNvCxnSpPr>
                <p:nvPr/>
              </p:nvCxnSpPr>
              <p:spPr>
                <a:xfrm>
                  <a:off x="7853783" y="5777636"/>
                  <a:ext cx="193788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18" name="Rectangle 3217"/>
                <p:cNvSpPr/>
                <p:nvPr/>
              </p:nvSpPr>
              <p:spPr>
                <a:xfrm flipH="1">
                  <a:off x="9011595" y="5699912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19" name="Rectangle 3218"/>
                <p:cNvSpPr/>
                <p:nvPr/>
              </p:nvSpPr>
              <p:spPr>
                <a:xfrm flipH="1">
                  <a:off x="9205384" y="5699912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20" name="Straight Connector 3219"/>
                <p:cNvCxnSpPr>
                  <a:stCxn id="3218" idx="3"/>
                  <a:endCxn id="3219" idx="3"/>
                </p:cNvCxnSpPr>
                <p:nvPr/>
              </p:nvCxnSpPr>
              <p:spPr>
                <a:xfrm>
                  <a:off x="9011595" y="5777636"/>
                  <a:ext cx="19378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21" name="Straight Connector 3220"/>
                <p:cNvCxnSpPr>
                  <a:stCxn id="3218" idx="0"/>
                  <a:endCxn id="3219" idx="0"/>
                </p:cNvCxnSpPr>
                <p:nvPr/>
              </p:nvCxnSpPr>
              <p:spPr>
                <a:xfrm>
                  <a:off x="9016205" y="5699912"/>
                  <a:ext cx="19378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22" name="Rectangle 3221"/>
                <p:cNvSpPr/>
                <p:nvPr/>
              </p:nvSpPr>
              <p:spPr>
                <a:xfrm flipH="1">
                  <a:off x="9397943" y="5699912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23" name="Rectangle 3222"/>
                <p:cNvSpPr/>
                <p:nvPr/>
              </p:nvSpPr>
              <p:spPr>
                <a:xfrm flipH="1">
                  <a:off x="9590504" y="5699912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24" name="Straight Connector 3223"/>
                <p:cNvCxnSpPr>
                  <a:stCxn id="3222" idx="3"/>
                  <a:endCxn id="3223" idx="3"/>
                </p:cNvCxnSpPr>
                <p:nvPr/>
              </p:nvCxnSpPr>
              <p:spPr>
                <a:xfrm>
                  <a:off x="9397943" y="5777636"/>
                  <a:ext cx="192561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25" name="Straight Connector 3224"/>
                <p:cNvCxnSpPr>
                  <a:stCxn id="3222" idx="0"/>
                  <a:endCxn id="3223" idx="0"/>
                </p:cNvCxnSpPr>
                <p:nvPr/>
              </p:nvCxnSpPr>
              <p:spPr>
                <a:xfrm>
                  <a:off x="9402553" y="5699912"/>
                  <a:ext cx="192561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26" name="Straight Connector 3225"/>
                <p:cNvCxnSpPr>
                  <a:stCxn id="3219" idx="0"/>
                  <a:endCxn id="3222" idx="0"/>
                </p:cNvCxnSpPr>
                <p:nvPr/>
              </p:nvCxnSpPr>
              <p:spPr>
                <a:xfrm>
                  <a:off x="9209994" y="5699912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27" name="Straight Connector 3226"/>
                <p:cNvCxnSpPr>
                  <a:stCxn id="3219" idx="3"/>
                  <a:endCxn id="3222" idx="3"/>
                </p:cNvCxnSpPr>
                <p:nvPr/>
              </p:nvCxnSpPr>
              <p:spPr>
                <a:xfrm>
                  <a:off x="9205384" y="5777636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28" name="Rectangle 3227"/>
                <p:cNvSpPr/>
                <p:nvPr/>
              </p:nvSpPr>
              <p:spPr>
                <a:xfrm flipH="1">
                  <a:off x="8432689" y="5699912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29" name="Rectangle 3228"/>
                <p:cNvSpPr/>
                <p:nvPr/>
              </p:nvSpPr>
              <p:spPr>
                <a:xfrm flipH="1">
                  <a:off x="8626477" y="5699912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30" name="Straight Connector 3229"/>
                <p:cNvCxnSpPr>
                  <a:stCxn id="3228" idx="3"/>
                  <a:endCxn id="3229" idx="3"/>
                </p:cNvCxnSpPr>
                <p:nvPr/>
              </p:nvCxnSpPr>
              <p:spPr>
                <a:xfrm>
                  <a:off x="8432689" y="5777636"/>
                  <a:ext cx="193788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31" name="Straight Connector 3230"/>
                <p:cNvCxnSpPr>
                  <a:stCxn id="3228" idx="0"/>
                  <a:endCxn id="3229" idx="0"/>
                </p:cNvCxnSpPr>
                <p:nvPr/>
              </p:nvCxnSpPr>
              <p:spPr>
                <a:xfrm>
                  <a:off x="8437299" y="5699912"/>
                  <a:ext cx="193788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32" name="Rectangle 3231"/>
                <p:cNvSpPr/>
                <p:nvPr/>
              </p:nvSpPr>
              <p:spPr>
                <a:xfrm flipH="1">
                  <a:off x="8819036" y="5699912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33" name="Straight Connector 3232"/>
                <p:cNvCxnSpPr>
                  <a:stCxn id="3229" idx="0"/>
                  <a:endCxn id="3232" idx="0"/>
                </p:cNvCxnSpPr>
                <p:nvPr/>
              </p:nvCxnSpPr>
              <p:spPr>
                <a:xfrm>
                  <a:off x="8631087" y="5699912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34" name="Straight Connector 3233"/>
                <p:cNvCxnSpPr>
                  <a:stCxn id="3229" idx="3"/>
                  <a:endCxn id="3232" idx="3"/>
                </p:cNvCxnSpPr>
                <p:nvPr/>
              </p:nvCxnSpPr>
              <p:spPr>
                <a:xfrm>
                  <a:off x="8626477" y="5777636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35" name="Straight Connector 3234"/>
                <p:cNvCxnSpPr>
                  <a:stCxn id="3213" idx="0"/>
                  <a:endCxn id="3228" idx="0"/>
                </p:cNvCxnSpPr>
                <p:nvPr/>
              </p:nvCxnSpPr>
              <p:spPr>
                <a:xfrm>
                  <a:off x="8244740" y="5699912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36" name="Straight Connector 3235"/>
                <p:cNvCxnSpPr>
                  <a:stCxn id="3232" idx="0"/>
                  <a:endCxn id="3218" idx="0"/>
                </p:cNvCxnSpPr>
                <p:nvPr/>
              </p:nvCxnSpPr>
              <p:spPr>
                <a:xfrm>
                  <a:off x="8823646" y="5699912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37" name="Straight Connector 3236"/>
                <p:cNvCxnSpPr>
                  <a:stCxn id="3232" idx="1"/>
                  <a:endCxn id="3218" idx="1"/>
                </p:cNvCxnSpPr>
                <p:nvPr/>
              </p:nvCxnSpPr>
              <p:spPr>
                <a:xfrm>
                  <a:off x="8828256" y="5777636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38" name="Straight Connector 3237"/>
                <p:cNvCxnSpPr>
                  <a:stCxn id="3213" idx="3"/>
                  <a:endCxn id="3228" idx="3"/>
                </p:cNvCxnSpPr>
                <p:nvPr/>
              </p:nvCxnSpPr>
              <p:spPr>
                <a:xfrm>
                  <a:off x="8240130" y="5777636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39" name="Rectangle 3238"/>
                <p:cNvSpPr/>
                <p:nvPr/>
              </p:nvSpPr>
              <p:spPr>
                <a:xfrm flipH="1">
                  <a:off x="7346593" y="6009014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40" name="Rectangle 3239"/>
                <p:cNvSpPr/>
                <p:nvPr/>
              </p:nvSpPr>
              <p:spPr>
                <a:xfrm flipH="1">
                  <a:off x="7539152" y="6009014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41" name="Straight Connector 3240"/>
                <p:cNvCxnSpPr>
                  <a:stCxn id="3239" idx="1"/>
                  <a:endCxn id="3240" idx="3"/>
                </p:cNvCxnSpPr>
                <p:nvPr/>
              </p:nvCxnSpPr>
              <p:spPr>
                <a:xfrm>
                  <a:off x="7355813" y="6086738"/>
                  <a:ext cx="18333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42" name="Straight Connector 3241"/>
                <p:cNvCxnSpPr>
                  <a:stCxn id="3239" idx="0"/>
                  <a:endCxn id="3240" idx="0"/>
                </p:cNvCxnSpPr>
                <p:nvPr/>
              </p:nvCxnSpPr>
              <p:spPr>
                <a:xfrm>
                  <a:off x="7351203" y="6009014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43" name="Rectangle 3242"/>
                <p:cNvSpPr/>
                <p:nvPr/>
              </p:nvSpPr>
              <p:spPr>
                <a:xfrm flipH="1">
                  <a:off x="7731711" y="6009014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44" name="Rectangle 3243"/>
                <p:cNvSpPr/>
                <p:nvPr/>
              </p:nvSpPr>
              <p:spPr>
                <a:xfrm flipH="1">
                  <a:off x="7925499" y="6009014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45" name="Straight Connector 3244"/>
                <p:cNvCxnSpPr>
                  <a:stCxn id="3243" idx="3"/>
                  <a:endCxn id="3244" idx="3"/>
                </p:cNvCxnSpPr>
                <p:nvPr/>
              </p:nvCxnSpPr>
              <p:spPr>
                <a:xfrm>
                  <a:off x="7731711" y="6086738"/>
                  <a:ext cx="193788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46" name="Straight Connector 3245"/>
                <p:cNvCxnSpPr>
                  <a:stCxn id="3243" idx="0"/>
                  <a:endCxn id="3244" idx="0"/>
                </p:cNvCxnSpPr>
                <p:nvPr/>
              </p:nvCxnSpPr>
              <p:spPr>
                <a:xfrm>
                  <a:off x="7736321" y="6009014"/>
                  <a:ext cx="193788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47" name="Straight Connector 3246"/>
                <p:cNvCxnSpPr>
                  <a:stCxn id="3240" idx="0"/>
                  <a:endCxn id="3243" idx="0"/>
                </p:cNvCxnSpPr>
                <p:nvPr/>
              </p:nvCxnSpPr>
              <p:spPr>
                <a:xfrm>
                  <a:off x="7543762" y="6009014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48" name="Straight Connector 3247"/>
                <p:cNvCxnSpPr>
                  <a:stCxn id="3240" idx="3"/>
                  <a:endCxn id="3243" idx="3"/>
                </p:cNvCxnSpPr>
                <p:nvPr/>
              </p:nvCxnSpPr>
              <p:spPr>
                <a:xfrm>
                  <a:off x="7539152" y="6086738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49" name="Rectangle 3248"/>
                <p:cNvSpPr/>
                <p:nvPr/>
              </p:nvSpPr>
              <p:spPr>
                <a:xfrm flipH="1">
                  <a:off x="8696964" y="6009014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50" name="Rectangle 3249"/>
                <p:cNvSpPr/>
                <p:nvPr/>
              </p:nvSpPr>
              <p:spPr>
                <a:xfrm flipH="1">
                  <a:off x="8889523" y="6009014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51" name="Straight Connector 3250"/>
                <p:cNvCxnSpPr>
                  <a:stCxn id="3249" idx="3"/>
                  <a:endCxn id="3250" idx="3"/>
                </p:cNvCxnSpPr>
                <p:nvPr/>
              </p:nvCxnSpPr>
              <p:spPr>
                <a:xfrm>
                  <a:off x="8696964" y="6086738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52" name="Straight Connector 3251"/>
                <p:cNvCxnSpPr>
                  <a:stCxn id="3249" idx="0"/>
                  <a:endCxn id="3250" idx="0"/>
                </p:cNvCxnSpPr>
                <p:nvPr/>
              </p:nvCxnSpPr>
              <p:spPr>
                <a:xfrm>
                  <a:off x="8701574" y="6009014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53" name="Rectangle 3252"/>
                <p:cNvSpPr/>
                <p:nvPr/>
              </p:nvSpPr>
              <p:spPr>
                <a:xfrm flipH="1">
                  <a:off x="9082082" y="6009014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54" name="Rectangle 3253"/>
                <p:cNvSpPr/>
                <p:nvPr/>
              </p:nvSpPr>
              <p:spPr>
                <a:xfrm flipH="1">
                  <a:off x="9275873" y="6009014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55" name="Straight Connector 3254"/>
                <p:cNvCxnSpPr>
                  <a:stCxn id="3253" idx="3"/>
                  <a:endCxn id="3254" idx="3"/>
                </p:cNvCxnSpPr>
                <p:nvPr/>
              </p:nvCxnSpPr>
              <p:spPr>
                <a:xfrm>
                  <a:off x="9082082" y="6086738"/>
                  <a:ext cx="193791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56" name="Straight Connector 3255"/>
                <p:cNvCxnSpPr>
                  <a:stCxn id="3253" idx="0"/>
                  <a:endCxn id="3254" idx="0"/>
                </p:cNvCxnSpPr>
                <p:nvPr/>
              </p:nvCxnSpPr>
              <p:spPr>
                <a:xfrm>
                  <a:off x="9086692" y="6009014"/>
                  <a:ext cx="193791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57" name="Straight Connector 3256"/>
                <p:cNvCxnSpPr>
                  <a:stCxn id="3250" idx="0"/>
                  <a:endCxn id="3253" idx="0"/>
                </p:cNvCxnSpPr>
                <p:nvPr/>
              </p:nvCxnSpPr>
              <p:spPr>
                <a:xfrm>
                  <a:off x="8894133" y="6009014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58" name="Straight Connector 3257"/>
                <p:cNvCxnSpPr>
                  <a:stCxn id="3250" idx="3"/>
                  <a:endCxn id="3253" idx="3"/>
                </p:cNvCxnSpPr>
                <p:nvPr/>
              </p:nvCxnSpPr>
              <p:spPr>
                <a:xfrm>
                  <a:off x="8889523" y="6086738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59" name="Rectangle 3258"/>
                <p:cNvSpPr/>
                <p:nvPr/>
              </p:nvSpPr>
              <p:spPr>
                <a:xfrm flipH="1">
                  <a:off x="8118058" y="6009014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60" name="Rectangle 3259"/>
                <p:cNvSpPr/>
                <p:nvPr/>
              </p:nvSpPr>
              <p:spPr>
                <a:xfrm flipH="1">
                  <a:off x="8310617" y="6009014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61" name="Straight Connector 3260"/>
                <p:cNvCxnSpPr>
                  <a:stCxn id="3259" idx="3"/>
                  <a:endCxn id="3260" idx="3"/>
                </p:cNvCxnSpPr>
                <p:nvPr/>
              </p:nvCxnSpPr>
              <p:spPr>
                <a:xfrm>
                  <a:off x="8118058" y="6086738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62" name="Straight Connector 3261"/>
                <p:cNvCxnSpPr>
                  <a:stCxn id="3259" idx="0"/>
                  <a:endCxn id="3260" idx="0"/>
                </p:cNvCxnSpPr>
                <p:nvPr/>
              </p:nvCxnSpPr>
              <p:spPr>
                <a:xfrm>
                  <a:off x="8122668" y="6009014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63" name="Rectangle 3262"/>
                <p:cNvSpPr/>
                <p:nvPr/>
              </p:nvSpPr>
              <p:spPr>
                <a:xfrm flipH="1">
                  <a:off x="8503176" y="6009014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64" name="Straight Connector 3263"/>
                <p:cNvCxnSpPr>
                  <a:stCxn id="3260" idx="0"/>
                  <a:endCxn id="3263" idx="0"/>
                </p:cNvCxnSpPr>
                <p:nvPr/>
              </p:nvCxnSpPr>
              <p:spPr>
                <a:xfrm>
                  <a:off x="8315227" y="6009014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65" name="Straight Connector 3264"/>
                <p:cNvCxnSpPr>
                  <a:stCxn id="3260" idx="3"/>
                  <a:endCxn id="3263" idx="3"/>
                </p:cNvCxnSpPr>
                <p:nvPr/>
              </p:nvCxnSpPr>
              <p:spPr>
                <a:xfrm>
                  <a:off x="8310617" y="6086738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66" name="Straight Connector 3265"/>
                <p:cNvCxnSpPr>
                  <a:stCxn id="3244" idx="0"/>
                  <a:endCxn id="3259" idx="0"/>
                </p:cNvCxnSpPr>
                <p:nvPr/>
              </p:nvCxnSpPr>
              <p:spPr>
                <a:xfrm>
                  <a:off x="7930109" y="6009014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67" name="Straight Connector 3266"/>
                <p:cNvCxnSpPr>
                  <a:stCxn id="3263" idx="0"/>
                  <a:endCxn id="3249" idx="0"/>
                </p:cNvCxnSpPr>
                <p:nvPr/>
              </p:nvCxnSpPr>
              <p:spPr>
                <a:xfrm>
                  <a:off x="8507786" y="6009014"/>
                  <a:ext cx="193788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68" name="Straight Connector 3267"/>
                <p:cNvCxnSpPr>
                  <a:stCxn id="3263" idx="1"/>
                  <a:endCxn id="3249" idx="1"/>
                </p:cNvCxnSpPr>
                <p:nvPr/>
              </p:nvCxnSpPr>
              <p:spPr>
                <a:xfrm>
                  <a:off x="8512396" y="6086738"/>
                  <a:ext cx="193788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69" name="Straight Connector 3268"/>
                <p:cNvCxnSpPr>
                  <a:stCxn id="3244" idx="3"/>
                  <a:endCxn id="3259" idx="3"/>
                </p:cNvCxnSpPr>
                <p:nvPr/>
              </p:nvCxnSpPr>
              <p:spPr>
                <a:xfrm>
                  <a:off x="7925499" y="6086738"/>
                  <a:ext cx="192559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70" name="Rectangle 3269"/>
                <p:cNvSpPr/>
                <p:nvPr/>
              </p:nvSpPr>
              <p:spPr>
                <a:xfrm flipH="1">
                  <a:off x="9354531" y="5934665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71" name="Rectangle 3270"/>
                <p:cNvSpPr/>
                <p:nvPr/>
              </p:nvSpPr>
              <p:spPr>
                <a:xfrm flipH="1">
                  <a:off x="9433189" y="5857355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72" name="Straight Connector 3271"/>
                <p:cNvCxnSpPr>
                  <a:stCxn id="3270" idx="3"/>
                  <a:endCxn id="3271" idx="3"/>
                </p:cNvCxnSpPr>
                <p:nvPr/>
              </p:nvCxnSpPr>
              <p:spPr>
                <a:xfrm flipV="1">
                  <a:off x="9354531" y="5935079"/>
                  <a:ext cx="78658" cy="7731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73" name="Straight Connector 3272"/>
                <p:cNvCxnSpPr>
                  <a:stCxn id="3270" idx="0"/>
                  <a:endCxn id="3271" idx="0"/>
                </p:cNvCxnSpPr>
                <p:nvPr/>
              </p:nvCxnSpPr>
              <p:spPr>
                <a:xfrm flipV="1">
                  <a:off x="9359141" y="5857355"/>
                  <a:ext cx="78658" cy="7731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74" name="Rectangle 3273"/>
                <p:cNvSpPr/>
                <p:nvPr/>
              </p:nvSpPr>
              <p:spPr>
                <a:xfrm flipH="1">
                  <a:off x="9511847" y="5781039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75" name="Straight Connector 3274"/>
                <p:cNvCxnSpPr>
                  <a:stCxn id="3274" idx="3"/>
                  <a:endCxn id="3223" idx="1"/>
                </p:cNvCxnSpPr>
                <p:nvPr/>
              </p:nvCxnSpPr>
              <p:spPr>
                <a:xfrm flipV="1">
                  <a:off x="9511847" y="5777636"/>
                  <a:ext cx="87877" cy="81127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76" name="Straight Connector 3275"/>
                <p:cNvCxnSpPr>
                  <a:stCxn id="3274" idx="0"/>
                  <a:endCxn id="3223" idx="0"/>
                </p:cNvCxnSpPr>
                <p:nvPr/>
              </p:nvCxnSpPr>
              <p:spPr>
                <a:xfrm flipV="1">
                  <a:off x="9516457" y="5699912"/>
                  <a:ext cx="78657" cy="81127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77" name="Straight Connector 3276"/>
                <p:cNvCxnSpPr>
                  <a:stCxn id="3271" idx="0"/>
                  <a:endCxn id="3274" idx="0"/>
                </p:cNvCxnSpPr>
                <p:nvPr/>
              </p:nvCxnSpPr>
              <p:spPr>
                <a:xfrm flipV="1">
                  <a:off x="9437799" y="5781039"/>
                  <a:ext cx="78658" cy="76316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78" name="Straight Connector 3277"/>
                <p:cNvCxnSpPr>
                  <a:stCxn id="3271" idx="3"/>
                  <a:endCxn id="3274" idx="3"/>
                </p:cNvCxnSpPr>
                <p:nvPr/>
              </p:nvCxnSpPr>
              <p:spPr>
                <a:xfrm flipV="1">
                  <a:off x="9433189" y="5858763"/>
                  <a:ext cx="78658" cy="76316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79" name="Straight Connector 3278"/>
                <p:cNvCxnSpPr>
                  <a:stCxn id="3254" idx="3"/>
                  <a:endCxn id="3270" idx="3"/>
                </p:cNvCxnSpPr>
                <p:nvPr/>
              </p:nvCxnSpPr>
              <p:spPr>
                <a:xfrm flipV="1">
                  <a:off x="9275873" y="6012389"/>
                  <a:ext cx="78658" cy="74349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80" name="Straight Connector 3279"/>
                <p:cNvCxnSpPr>
                  <a:stCxn id="3270" idx="0"/>
                  <a:endCxn id="3254" idx="0"/>
                </p:cNvCxnSpPr>
                <p:nvPr/>
              </p:nvCxnSpPr>
              <p:spPr>
                <a:xfrm flipH="1">
                  <a:off x="9280483" y="5934665"/>
                  <a:ext cx="78658" cy="74349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81" name="Rectangle 3280"/>
                <p:cNvSpPr/>
                <p:nvPr/>
              </p:nvSpPr>
              <p:spPr>
                <a:xfrm flipH="1">
                  <a:off x="7420599" y="5934665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82" name="Rectangle 3281"/>
                <p:cNvSpPr/>
                <p:nvPr/>
              </p:nvSpPr>
              <p:spPr>
                <a:xfrm flipH="1">
                  <a:off x="7499257" y="5857355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83" name="Straight Connector 3282"/>
                <p:cNvCxnSpPr>
                  <a:stCxn id="3281" idx="3"/>
                  <a:endCxn id="3282" idx="3"/>
                </p:cNvCxnSpPr>
                <p:nvPr/>
              </p:nvCxnSpPr>
              <p:spPr>
                <a:xfrm flipV="1">
                  <a:off x="7420599" y="5935079"/>
                  <a:ext cx="78658" cy="7731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84" name="Straight Connector 3283"/>
                <p:cNvCxnSpPr>
                  <a:stCxn id="3281" idx="0"/>
                  <a:endCxn id="3282" idx="0"/>
                </p:cNvCxnSpPr>
                <p:nvPr/>
              </p:nvCxnSpPr>
              <p:spPr>
                <a:xfrm flipV="1">
                  <a:off x="7425209" y="5857355"/>
                  <a:ext cx="78658" cy="7731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sp>
              <p:nvSpPr>
                <p:cNvPr id="3285" name="Rectangle 3284"/>
                <p:cNvSpPr/>
                <p:nvPr/>
              </p:nvSpPr>
              <p:spPr>
                <a:xfrm flipH="1">
                  <a:off x="7577915" y="5781039"/>
                  <a:ext cx="9220" cy="155448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286" name="Straight Connector 3285"/>
                <p:cNvCxnSpPr>
                  <a:stCxn id="3285" idx="3"/>
                  <a:endCxn id="3208" idx="3"/>
                </p:cNvCxnSpPr>
                <p:nvPr/>
              </p:nvCxnSpPr>
              <p:spPr>
                <a:xfrm flipV="1">
                  <a:off x="7577915" y="5777636"/>
                  <a:ext cx="83309" cy="81127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87" name="Straight Connector 3286"/>
                <p:cNvCxnSpPr>
                  <a:stCxn id="3285" idx="0"/>
                  <a:endCxn id="3208" idx="0"/>
                </p:cNvCxnSpPr>
                <p:nvPr/>
              </p:nvCxnSpPr>
              <p:spPr>
                <a:xfrm flipV="1">
                  <a:off x="7582525" y="5699912"/>
                  <a:ext cx="83309" cy="81127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88" name="Straight Connector 3287"/>
                <p:cNvCxnSpPr>
                  <a:stCxn id="3282" idx="0"/>
                  <a:endCxn id="3285" idx="0"/>
                </p:cNvCxnSpPr>
                <p:nvPr/>
              </p:nvCxnSpPr>
              <p:spPr>
                <a:xfrm flipV="1">
                  <a:off x="7503867" y="5781039"/>
                  <a:ext cx="78658" cy="76316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89" name="Straight Connector 3288"/>
                <p:cNvCxnSpPr>
                  <a:stCxn id="3282" idx="3"/>
                  <a:endCxn id="3285" idx="3"/>
                </p:cNvCxnSpPr>
                <p:nvPr/>
              </p:nvCxnSpPr>
              <p:spPr>
                <a:xfrm flipV="1">
                  <a:off x="7499257" y="5858763"/>
                  <a:ext cx="78658" cy="76316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90" name="Straight Connector 3289"/>
                <p:cNvCxnSpPr>
                  <a:stCxn id="3239" idx="1"/>
                  <a:endCxn id="3281" idx="3"/>
                </p:cNvCxnSpPr>
                <p:nvPr/>
              </p:nvCxnSpPr>
              <p:spPr>
                <a:xfrm flipV="1">
                  <a:off x="7355813" y="6012389"/>
                  <a:ext cx="64786" cy="74349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3291" name="Straight Connector 3290"/>
                <p:cNvCxnSpPr>
                  <a:stCxn id="3281" idx="0"/>
                  <a:endCxn id="3239" idx="0"/>
                </p:cNvCxnSpPr>
                <p:nvPr/>
              </p:nvCxnSpPr>
              <p:spPr>
                <a:xfrm flipH="1">
                  <a:off x="7351203" y="5934665"/>
                  <a:ext cx="74006" cy="74349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9525" cap="rnd" cmpd="sng" algn="ctr">
                  <a:solidFill>
                    <a:srgbClr val="9BBB59">
                      <a:lumMod val="75000"/>
                    </a:srgbClr>
                  </a:solidFill>
                  <a:prstDash val="solid"/>
                  <a:round/>
                </a:ln>
                <a:effectLst/>
              </p:spPr>
            </p:cxnSp>
          </p:grpSp>
          <p:grpSp>
            <p:nvGrpSpPr>
              <p:cNvPr id="2443" name="Group 2442"/>
              <p:cNvGrpSpPr/>
              <p:nvPr/>
            </p:nvGrpSpPr>
            <p:grpSpPr>
              <a:xfrm>
                <a:off x="-903794" y="3253960"/>
                <a:ext cx="945420" cy="249187"/>
                <a:chOff x="1381840" y="4570588"/>
                <a:chExt cx="941520" cy="249187"/>
              </a:xfrm>
            </p:grpSpPr>
            <p:sp>
              <p:nvSpPr>
                <p:cNvPr id="3205" name="Isosceles Triangle 3204"/>
                <p:cNvSpPr/>
                <p:nvPr/>
              </p:nvSpPr>
              <p:spPr>
                <a:xfrm rot="1890285" flipH="1" flipV="1">
                  <a:off x="2057326" y="4570588"/>
                  <a:ext cx="266034" cy="249187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FF0000">
                    <a:alpha val="50000"/>
                  </a:srgbClr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06" name="Parallelogram 3205"/>
                <p:cNvSpPr/>
                <p:nvPr/>
              </p:nvSpPr>
              <p:spPr>
                <a:xfrm>
                  <a:off x="1381840" y="4572498"/>
                  <a:ext cx="731520" cy="114300"/>
                </a:xfrm>
                <a:prstGeom prst="parallelogram">
                  <a:avLst>
                    <a:gd name="adj" fmla="val 66751"/>
                  </a:avLst>
                </a:prstGeom>
                <a:solidFill>
                  <a:srgbClr val="FF0000">
                    <a:alpha val="50000"/>
                  </a:srgbClr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444" name="Curved Left Arrow 2443"/>
              <p:cNvSpPr/>
              <p:nvPr/>
            </p:nvSpPr>
            <p:spPr>
              <a:xfrm>
                <a:off x="754652" y="3265395"/>
                <a:ext cx="468801" cy="628650"/>
              </a:xfrm>
              <a:prstGeom prst="curvedLeftArrow">
                <a:avLst>
                  <a:gd name="adj1" fmla="val 32360"/>
                  <a:gd name="adj2" fmla="val 67347"/>
                  <a:gd name="adj3" fmla="val 62030"/>
                </a:avLst>
              </a:prstGeom>
              <a:solidFill>
                <a:sysClr val="window" lastClr="FFFFFF">
                  <a:lumMod val="75000"/>
                </a:sysClr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445" name="Curved Left Arrow 2444"/>
              <p:cNvSpPr/>
              <p:nvPr/>
            </p:nvSpPr>
            <p:spPr>
              <a:xfrm rot="468210">
                <a:off x="683017" y="4206890"/>
                <a:ext cx="419552" cy="547876"/>
              </a:xfrm>
              <a:prstGeom prst="curvedLeftArrow">
                <a:avLst>
                  <a:gd name="adj1" fmla="val 39142"/>
                  <a:gd name="adj2" fmla="val 59523"/>
                  <a:gd name="adj3" fmla="val 62030"/>
                </a:avLst>
              </a:prstGeom>
              <a:solidFill>
                <a:sysClr val="window" lastClr="FFFFFF">
                  <a:lumMod val="75000"/>
                </a:sysClr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446" name="Bent Arrow 2445"/>
              <p:cNvSpPr/>
              <p:nvPr/>
            </p:nvSpPr>
            <p:spPr>
              <a:xfrm>
                <a:off x="579008" y="2055720"/>
                <a:ext cx="665634" cy="714376"/>
              </a:xfrm>
              <a:prstGeom prst="bentArrow">
                <a:avLst>
                  <a:gd name="adj1" fmla="val 23120"/>
                  <a:gd name="adj2" fmla="val 22020"/>
                  <a:gd name="adj3" fmla="val 43421"/>
                  <a:gd name="adj4" fmla="val 29963"/>
                </a:avLst>
              </a:prstGeom>
              <a:gradFill flip="none" rotWithShape="1">
                <a:gsLst>
                  <a:gs pos="0">
                    <a:srgbClr val="FF0000">
                      <a:alpha val="94000"/>
                    </a:srgbClr>
                  </a:gs>
                  <a:gs pos="62000">
                    <a:srgbClr val="FF0000">
                      <a:alpha val="50000"/>
                    </a:srgbClr>
                  </a:gs>
                  <a:gs pos="100000">
                    <a:srgbClr val="FF6600">
                      <a:alpha val="50000"/>
                    </a:srgb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cxnSp>
            <p:nvCxnSpPr>
              <p:cNvPr id="2447" name="Straight Connector 2446"/>
              <p:cNvCxnSpPr>
                <a:stCxn id="2425" idx="1"/>
                <a:endCxn id="2426" idx="1"/>
              </p:cNvCxnSpPr>
              <p:nvPr/>
            </p:nvCxnSpPr>
            <p:spPr>
              <a:xfrm flipH="1">
                <a:off x="3613947" y="925727"/>
                <a:ext cx="154421" cy="147837"/>
              </a:xfrm>
              <a:prstGeom prst="line">
                <a:avLst/>
              </a:prstGeom>
              <a:noFill/>
              <a:ln w="12700" cap="rnd" cmpd="sng" algn="ctr">
                <a:solidFill>
                  <a:srgbClr val="00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sp>
            <p:nvSpPr>
              <p:cNvPr id="2448" name="Oval 2447"/>
              <p:cNvSpPr/>
              <p:nvPr/>
            </p:nvSpPr>
            <p:spPr>
              <a:xfrm rot="19380000" flipH="1">
                <a:off x="3608821" y="2431322"/>
                <a:ext cx="8998" cy="9144"/>
              </a:xfrm>
              <a:prstGeom prst="ellipse">
                <a:avLst/>
              </a:prstGeom>
              <a:solidFill>
                <a:srgbClr val="4F81BD">
                  <a:lumMod val="75000"/>
                </a:srgbClr>
              </a:solidFill>
              <a:ln w="22225" cap="rnd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449" name="Oval 2448"/>
              <p:cNvSpPr/>
              <p:nvPr/>
            </p:nvSpPr>
            <p:spPr>
              <a:xfrm rot="19380000" flipH="1">
                <a:off x="3241162" y="2801399"/>
                <a:ext cx="8998" cy="9144"/>
              </a:xfrm>
              <a:prstGeom prst="ellipse">
                <a:avLst/>
              </a:prstGeom>
              <a:solidFill>
                <a:srgbClr val="4F81BD">
                  <a:lumMod val="75000"/>
                </a:srgbClr>
              </a:solidFill>
              <a:ln w="22225" cap="rnd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cxnSp>
            <p:nvCxnSpPr>
              <p:cNvPr id="2450" name="Straight Connector 2449"/>
              <p:cNvCxnSpPr>
                <a:stCxn id="2448" idx="7"/>
                <a:endCxn id="2426" idx="5"/>
              </p:cNvCxnSpPr>
              <p:nvPr/>
            </p:nvCxnSpPr>
            <p:spPr>
              <a:xfrm flipV="1">
                <a:off x="3608864" y="1082620"/>
                <a:ext cx="3830" cy="1352638"/>
              </a:xfrm>
              <a:prstGeom prst="line">
                <a:avLst/>
              </a:prstGeom>
              <a:noFill/>
              <a:ln w="12700" cap="rnd" cmpd="sng" algn="ctr">
                <a:solidFill>
                  <a:srgbClr val="00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 w="50800" h="50800"/>
              </a:sp3d>
            </p:spPr>
          </p:cxnSp>
          <p:cxnSp>
            <p:nvCxnSpPr>
              <p:cNvPr id="2451" name="Straight Connector 2450"/>
              <p:cNvCxnSpPr>
                <a:stCxn id="3204" idx="0"/>
                <a:endCxn id="2448" idx="6"/>
              </p:cNvCxnSpPr>
              <p:nvPr/>
            </p:nvCxnSpPr>
            <p:spPr>
              <a:xfrm flipV="1">
                <a:off x="3408173" y="2438645"/>
                <a:ext cx="201554" cy="210762"/>
              </a:xfrm>
              <a:prstGeom prst="line">
                <a:avLst/>
              </a:prstGeom>
              <a:noFill/>
              <a:ln w="12700" cap="rnd" cmpd="sng" algn="ctr">
                <a:solidFill>
                  <a:srgbClr val="00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grpSp>
            <p:nvGrpSpPr>
              <p:cNvPr id="2452" name="Group 2451"/>
              <p:cNvGrpSpPr/>
              <p:nvPr/>
            </p:nvGrpSpPr>
            <p:grpSpPr>
              <a:xfrm>
                <a:off x="3266951" y="2491403"/>
                <a:ext cx="162049" cy="287907"/>
                <a:chOff x="5552548" y="3808031"/>
                <a:chExt cx="154997" cy="287907"/>
              </a:xfrm>
            </p:grpSpPr>
            <p:grpSp>
              <p:nvGrpSpPr>
                <p:cNvPr id="3195" name="Group 3194"/>
                <p:cNvGrpSpPr/>
                <p:nvPr/>
              </p:nvGrpSpPr>
              <p:grpSpPr>
                <a:xfrm>
                  <a:off x="5552548" y="3949634"/>
                  <a:ext cx="154997" cy="146304"/>
                  <a:chOff x="5552512" y="3949634"/>
                  <a:chExt cx="153353" cy="146304"/>
                </a:xfrm>
              </p:grpSpPr>
              <p:sp>
                <p:nvSpPr>
                  <p:cNvPr id="3201" name="Flowchart: Collate 3200"/>
                  <p:cNvSpPr/>
                  <p:nvPr/>
                </p:nvSpPr>
                <p:spPr>
                  <a:xfrm rot="13419103" flipV="1">
                    <a:off x="5602404" y="3949634"/>
                    <a:ext cx="54864" cy="146304"/>
                  </a:xfrm>
                  <a:prstGeom prst="flowChartCollate">
                    <a:avLst/>
                  </a:prstGeom>
                  <a:gradFill>
                    <a:gsLst>
                      <a:gs pos="0">
                        <a:srgbClr val="4F81BD"/>
                      </a:gs>
                      <a:gs pos="50000">
                        <a:srgbClr val="4F81BD">
                          <a:lumMod val="40000"/>
                          <a:lumOff val="60000"/>
                        </a:srgbClr>
                      </a:gs>
                      <a:gs pos="100000">
                        <a:srgbClr val="4F81BD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202" name="Oval 3201"/>
                  <p:cNvSpPr/>
                  <p:nvPr/>
                </p:nvSpPr>
                <p:spPr>
                  <a:xfrm rot="13440000" flipV="1">
                    <a:off x="5552512" y="4062758"/>
                    <a:ext cx="54864" cy="27432"/>
                  </a:xfrm>
                  <a:prstGeom prst="ellipse">
                    <a:avLst/>
                  </a:prstGeom>
                  <a:gradFill>
                    <a:gsLst>
                      <a:gs pos="0">
                        <a:srgbClr val="4F81BD"/>
                      </a:gs>
                      <a:gs pos="50000">
                        <a:srgbClr val="4F81BD">
                          <a:lumMod val="40000"/>
                          <a:lumOff val="60000"/>
                        </a:srgbClr>
                      </a:gs>
                      <a:gs pos="100000">
                        <a:srgbClr val="4F81BD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203" name="Oval 3202"/>
                  <p:cNvSpPr/>
                  <p:nvPr/>
                </p:nvSpPr>
                <p:spPr>
                  <a:xfrm rot="13440000" flipV="1">
                    <a:off x="5651001" y="3959232"/>
                    <a:ext cx="54864" cy="27432"/>
                  </a:xfrm>
                  <a:prstGeom prst="ellipse">
                    <a:avLst/>
                  </a:prstGeom>
                  <a:gradFill>
                    <a:gsLst>
                      <a:gs pos="0">
                        <a:srgbClr val="4F81BD"/>
                      </a:gs>
                      <a:gs pos="50000">
                        <a:srgbClr val="4F81BD">
                          <a:lumMod val="40000"/>
                          <a:lumOff val="60000"/>
                        </a:srgbClr>
                      </a:gs>
                      <a:gs pos="100000">
                        <a:srgbClr val="4F81BD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204" name="Oval 3203"/>
                  <p:cNvSpPr/>
                  <p:nvPr/>
                </p:nvSpPr>
                <p:spPr>
                  <a:xfrm rot="13440000" flipV="1">
                    <a:off x="5648139" y="3962185"/>
                    <a:ext cx="54864" cy="27432"/>
                  </a:xfrm>
                  <a:prstGeom prst="ellipse">
                    <a:avLst/>
                  </a:prstGeom>
                  <a:gradFill>
                    <a:gsLst>
                      <a:gs pos="0">
                        <a:srgbClr val="4F81BD"/>
                      </a:gs>
                      <a:gs pos="50000">
                        <a:srgbClr val="4F81BD">
                          <a:lumMod val="40000"/>
                          <a:lumOff val="60000"/>
                        </a:srgbClr>
                      </a:gs>
                      <a:gs pos="100000">
                        <a:srgbClr val="4F81BD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3196" name="Oval 3195"/>
                <p:cNvSpPr/>
                <p:nvPr/>
              </p:nvSpPr>
              <p:spPr>
                <a:xfrm rot="5400000">
                  <a:off x="5616184" y="3997654"/>
                  <a:ext cx="27432" cy="3703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5400000" scaled="1"/>
                  <a:tileRect/>
                </a:gradFill>
                <a:ln w="3175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197" name="Straight Connector 3196"/>
                <p:cNvCxnSpPr/>
                <p:nvPr/>
              </p:nvCxnSpPr>
              <p:spPr>
                <a:xfrm flipH="1" flipV="1">
                  <a:off x="5625855" y="3832124"/>
                  <a:ext cx="3589" cy="182880"/>
                </a:xfrm>
                <a:prstGeom prst="line">
                  <a:avLst/>
                </a:prstGeom>
                <a:noFill/>
                <a:ln w="12700" cap="flat" cmpd="sng" algn="ctr">
                  <a:gradFill flip="none" rotWithShape="1">
                    <a:gsLst>
                      <a:gs pos="0">
                        <a:srgbClr val="1F497D"/>
                      </a:gs>
                      <a:gs pos="50000">
                        <a:srgbClr val="4F81BD"/>
                      </a:gs>
                      <a:gs pos="100000">
                        <a:srgbClr val="4F81BD">
                          <a:lumMod val="40000"/>
                          <a:lumOff val="60000"/>
                        </a:srgbClr>
                      </a:gs>
                    </a:gsLst>
                    <a:lin ang="0" scaled="1"/>
                    <a:tileRect/>
                  </a:gradFill>
                  <a:prstDash val="solid"/>
                  <a:headEnd type="none"/>
                  <a:tailEnd type="none"/>
                </a:ln>
                <a:effectLst/>
              </p:spPr>
            </p:cxnSp>
            <p:sp>
              <p:nvSpPr>
                <p:cNvPr id="3198" name="Can 3197"/>
                <p:cNvSpPr/>
                <p:nvPr/>
              </p:nvSpPr>
              <p:spPr>
                <a:xfrm rot="10800000" flipV="1">
                  <a:off x="5604544" y="3827124"/>
                  <a:ext cx="46210" cy="137160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199" name="Can 3198"/>
                <p:cNvSpPr/>
                <p:nvPr/>
              </p:nvSpPr>
              <p:spPr>
                <a:xfrm rot="10800000" flipV="1">
                  <a:off x="5590682" y="3808031"/>
                  <a:ext cx="73937" cy="54864"/>
                </a:xfrm>
                <a:prstGeom prst="can">
                  <a:avLst>
                    <a:gd name="adj" fmla="val 42155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200" name="Cube 3199"/>
                <p:cNvSpPr/>
                <p:nvPr/>
              </p:nvSpPr>
              <p:spPr>
                <a:xfrm rot="10800000" flipH="1" flipV="1">
                  <a:off x="5641184" y="3849863"/>
                  <a:ext cx="46210" cy="73152"/>
                </a:xfrm>
                <a:prstGeom prst="cube">
                  <a:avLst>
                    <a:gd name="adj" fmla="val 54263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2453" name="Straight Connector 2452"/>
              <p:cNvCxnSpPr>
                <a:stCxn id="2449" idx="5"/>
                <a:endCxn id="3202" idx="4"/>
              </p:cNvCxnSpPr>
              <p:nvPr/>
            </p:nvCxnSpPr>
            <p:spPr>
              <a:xfrm flipV="1">
                <a:off x="3245035" y="2769712"/>
                <a:ext cx="39751" cy="40787"/>
              </a:xfrm>
              <a:prstGeom prst="line">
                <a:avLst/>
              </a:prstGeom>
              <a:noFill/>
              <a:ln w="12700" cap="rnd" cmpd="sng" algn="ctr">
                <a:solidFill>
                  <a:srgbClr val="00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cxnSp>
            <p:nvCxnSpPr>
              <p:cNvPr id="2454" name="Straight Connector 2453"/>
              <p:cNvCxnSpPr>
                <a:stCxn id="2427" idx="1"/>
                <a:endCxn id="2449" idx="5"/>
              </p:cNvCxnSpPr>
              <p:nvPr/>
            </p:nvCxnSpPr>
            <p:spPr>
              <a:xfrm flipV="1">
                <a:off x="3063466" y="2810499"/>
                <a:ext cx="181569" cy="970"/>
              </a:xfrm>
              <a:prstGeom prst="line">
                <a:avLst/>
              </a:prstGeom>
              <a:noFill/>
              <a:ln w="12700" cap="rnd" cmpd="sng" algn="ctr">
                <a:solidFill>
                  <a:srgbClr val="00FFFF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sp>
            <p:nvSpPr>
              <p:cNvPr id="2455" name="Oval 2454"/>
              <p:cNvSpPr/>
              <p:nvPr/>
            </p:nvSpPr>
            <p:spPr>
              <a:xfrm>
                <a:off x="2068122" y="5087589"/>
                <a:ext cx="72511" cy="64008"/>
              </a:xfrm>
              <a:prstGeom prst="ellipse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53975" cap="rnd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cxnSp>
            <p:nvCxnSpPr>
              <p:cNvPr id="2456" name="Elbow Connector 2395"/>
              <p:cNvCxnSpPr>
                <a:stCxn id="2224" idx="3"/>
                <a:endCxn id="2457" idx="7"/>
              </p:cNvCxnSpPr>
              <p:nvPr/>
            </p:nvCxnSpPr>
            <p:spPr>
              <a:xfrm flipH="1">
                <a:off x="3074840" y="4683412"/>
                <a:ext cx="420275" cy="416534"/>
              </a:xfrm>
              <a:prstGeom prst="straightConnector1">
                <a:avLst/>
              </a:prstGeom>
              <a:noFill/>
              <a:ln w="31750" cap="rnd" cmpd="sng" algn="ctr">
                <a:solidFill>
                  <a:srgbClr val="4F81BD">
                    <a:lumMod val="40000"/>
                    <a:lumOff val="60000"/>
                  </a:srgbClr>
                </a:solidFill>
                <a:prstDash val="solid"/>
                <a:round/>
                <a:tailEnd type="none"/>
              </a:ln>
              <a:effectLst/>
              <a:scene3d>
                <a:camera prst="orthographicFront"/>
                <a:lightRig rig="threePt" dir="t">
                  <a:rot lat="0" lon="0" rev="21000000"/>
                </a:lightRig>
              </a:scene3d>
              <a:sp3d extrusionH="6350" contourW="6350">
                <a:bevelT/>
                <a:extrusionClr>
                  <a:sysClr val="window" lastClr="FFFFFF"/>
                </a:extrusionClr>
                <a:contourClr>
                  <a:srgbClr val="1F497D">
                    <a:lumMod val="50000"/>
                  </a:srgbClr>
                </a:contourClr>
              </a:sp3d>
            </p:spPr>
          </p:cxnSp>
          <p:sp>
            <p:nvSpPr>
              <p:cNvPr id="2457" name="Oval 2456"/>
              <p:cNvSpPr/>
              <p:nvPr/>
            </p:nvSpPr>
            <p:spPr>
              <a:xfrm>
                <a:off x="3021077" y="5090572"/>
                <a:ext cx="62986" cy="64008"/>
              </a:xfrm>
              <a:prstGeom prst="ellipse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53975" cap="rnd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cxnSp>
            <p:nvCxnSpPr>
              <p:cNvPr id="2458" name="Elbow Connector 2395"/>
              <p:cNvCxnSpPr>
                <a:stCxn id="2457" idx="2"/>
                <a:endCxn id="2455" idx="6"/>
              </p:cNvCxnSpPr>
              <p:nvPr/>
            </p:nvCxnSpPr>
            <p:spPr>
              <a:xfrm flipH="1" flipV="1">
                <a:off x="2140632" y="5119593"/>
                <a:ext cx="880445" cy="2983"/>
              </a:xfrm>
              <a:prstGeom prst="straightConnector1">
                <a:avLst/>
              </a:prstGeom>
              <a:noFill/>
              <a:ln w="31750" cap="rnd" cmpd="sng" algn="ctr">
                <a:solidFill>
                  <a:srgbClr val="4F81BD">
                    <a:lumMod val="40000"/>
                    <a:lumOff val="60000"/>
                  </a:srgbClr>
                </a:solidFill>
                <a:prstDash val="solid"/>
                <a:round/>
                <a:tailEnd type="none"/>
              </a:ln>
              <a:effectLst/>
              <a:scene3d>
                <a:camera prst="orthographicFront"/>
                <a:lightRig rig="threePt" dir="t">
                  <a:rot lat="0" lon="0" rev="600000"/>
                </a:lightRig>
              </a:scene3d>
              <a:sp3d extrusionH="6350" contourW="6350">
                <a:bevelT/>
                <a:extrusionClr>
                  <a:sysClr val="window" lastClr="FFFFFF"/>
                </a:extrusionClr>
                <a:contourClr>
                  <a:srgbClr val="1F497D">
                    <a:lumMod val="50000"/>
                  </a:srgbClr>
                </a:contourClr>
              </a:sp3d>
            </p:spPr>
          </p:cxnSp>
          <p:grpSp>
            <p:nvGrpSpPr>
              <p:cNvPr id="2459" name="Group 2458"/>
              <p:cNvGrpSpPr/>
              <p:nvPr/>
            </p:nvGrpSpPr>
            <p:grpSpPr>
              <a:xfrm>
                <a:off x="7497803" y="-1316628"/>
                <a:ext cx="4540521" cy="1875760"/>
                <a:chOff x="9783428" y="0"/>
                <a:chExt cx="4475093" cy="1875760"/>
              </a:xfrm>
            </p:grpSpPr>
            <p:cxnSp>
              <p:nvCxnSpPr>
                <p:cNvPr id="3065" name="Straight Connector 3064"/>
                <p:cNvCxnSpPr/>
                <p:nvPr/>
              </p:nvCxnSpPr>
              <p:spPr>
                <a:xfrm>
                  <a:off x="12277161" y="1543156"/>
                  <a:ext cx="387804" cy="0"/>
                </a:xfrm>
                <a:prstGeom prst="line">
                  <a:avLst/>
                </a:prstGeom>
                <a:noFill/>
                <a:ln w="69850" cap="rnd" cmpd="tri" algn="ctr">
                  <a:solidFill>
                    <a:srgbClr val="F79646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066" name="Straight Connector 3065"/>
                <p:cNvCxnSpPr/>
                <p:nvPr/>
              </p:nvCxnSpPr>
              <p:spPr>
                <a:xfrm>
                  <a:off x="12052645" y="1509138"/>
                  <a:ext cx="197301" cy="34019"/>
                </a:xfrm>
                <a:prstGeom prst="line">
                  <a:avLst/>
                </a:prstGeom>
                <a:noFill/>
                <a:ln w="69850" cap="rnd" cmpd="tri" algn="ctr">
                  <a:solidFill>
                    <a:srgbClr val="F79646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067" name="Straight Connector 3066"/>
                <p:cNvCxnSpPr/>
                <p:nvPr/>
              </p:nvCxnSpPr>
              <p:spPr>
                <a:xfrm>
                  <a:off x="11848537" y="1431810"/>
                  <a:ext cx="189817" cy="67357"/>
                </a:xfrm>
                <a:prstGeom prst="line">
                  <a:avLst/>
                </a:prstGeom>
                <a:noFill/>
                <a:ln w="69850" cap="rnd" cmpd="tri" algn="ctr">
                  <a:solidFill>
                    <a:srgbClr val="F79646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068" name="Straight Connector 3067"/>
                <p:cNvCxnSpPr/>
                <p:nvPr/>
              </p:nvCxnSpPr>
              <p:spPr>
                <a:xfrm>
                  <a:off x="11671644" y="1339963"/>
                  <a:ext cx="166688" cy="85043"/>
                </a:xfrm>
                <a:prstGeom prst="line">
                  <a:avLst/>
                </a:prstGeom>
                <a:noFill/>
                <a:ln w="69850" cap="rnd" cmpd="tri" algn="ctr">
                  <a:solidFill>
                    <a:srgbClr val="F79646">
                      <a:lumMod val="50000"/>
                    </a:srgbClr>
                  </a:solidFill>
                  <a:prstDash val="solid"/>
                </a:ln>
                <a:effectLst/>
              </p:spPr>
            </p:cxnSp>
            <p:grpSp>
              <p:nvGrpSpPr>
                <p:cNvPr id="3069" name="Group 3068"/>
                <p:cNvGrpSpPr/>
                <p:nvPr/>
              </p:nvGrpSpPr>
              <p:grpSpPr>
                <a:xfrm rot="1140000">
                  <a:off x="11802853" y="1438235"/>
                  <a:ext cx="220016" cy="232033"/>
                  <a:chOff x="11802853" y="1438235"/>
                  <a:chExt cx="215749" cy="228600"/>
                </a:xfrm>
              </p:grpSpPr>
              <p:cxnSp>
                <p:nvCxnSpPr>
                  <p:cNvPr id="3193" name="Straight Connector 3192"/>
                  <p:cNvCxnSpPr/>
                  <p:nvPr/>
                </p:nvCxnSpPr>
                <p:spPr>
                  <a:xfrm flipH="1" flipV="1">
                    <a:off x="11802853" y="1438241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194" name="Rectangle 3193"/>
                  <p:cNvSpPr/>
                  <p:nvPr/>
                </p:nvSpPr>
                <p:spPr>
                  <a:xfrm>
                    <a:off x="11808290" y="1438235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cxnSp>
              <p:nvCxnSpPr>
                <p:cNvPr id="3070" name="Straight Connector 3069"/>
                <p:cNvCxnSpPr/>
                <p:nvPr/>
              </p:nvCxnSpPr>
              <p:spPr>
                <a:xfrm>
                  <a:off x="10283882" y="537058"/>
                  <a:ext cx="1368679" cy="785232"/>
                </a:xfrm>
                <a:prstGeom prst="line">
                  <a:avLst/>
                </a:prstGeom>
                <a:noFill/>
                <a:ln w="69850" cap="rnd" cmpd="tri" algn="ctr">
                  <a:solidFill>
                    <a:srgbClr val="F79646">
                      <a:lumMod val="50000"/>
                    </a:srgbClr>
                  </a:solidFill>
                  <a:prstDash val="solid"/>
                </a:ln>
                <a:effectLst/>
              </p:spPr>
            </p:cxnSp>
            <p:grpSp>
              <p:nvGrpSpPr>
                <p:cNvPr id="3071" name="Group 3070"/>
                <p:cNvGrpSpPr/>
                <p:nvPr/>
              </p:nvGrpSpPr>
              <p:grpSpPr>
                <a:xfrm rot="1800000">
                  <a:off x="11419237" y="1250274"/>
                  <a:ext cx="217451" cy="228600"/>
                  <a:chOff x="11419237" y="1250274"/>
                  <a:chExt cx="215749" cy="228600"/>
                </a:xfrm>
              </p:grpSpPr>
              <p:cxnSp>
                <p:nvCxnSpPr>
                  <p:cNvPr id="3191" name="Straight Connector 3190"/>
                  <p:cNvCxnSpPr/>
                  <p:nvPr/>
                </p:nvCxnSpPr>
                <p:spPr>
                  <a:xfrm flipH="1" flipV="1">
                    <a:off x="11419237" y="1250280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192" name="Rectangle 3191"/>
                  <p:cNvSpPr/>
                  <p:nvPr/>
                </p:nvSpPr>
                <p:spPr>
                  <a:xfrm>
                    <a:off x="11424674" y="1250274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72" name="Group 3071"/>
                <p:cNvGrpSpPr/>
                <p:nvPr/>
              </p:nvGrpSpPr>
              <p:grpSpPr>
                <a:xfrm rot="1800000">
                  <a:off x="11235030" y="1143968"/>
                  <a:ext cx="219152" cy="228600"/>
                  <a:chOff x="11235030" y="1143968"/>
                  <a:chExt cx="215749" cy="228600"/>
                </a:xfrm>
              </p:grpSpPr>
              <p:cxnSp>
                <p:nvCxnSpPr>
                  <p:cNvPr id="3189" name="Straight Connector 3188"/>
                  <p:cNvCxnSpPr/>
                  <p:nvPr/>
                </p:nvCxnSpPr>
                <p:spPr>
                  <a:xfrm flipH="1" flipV="1">
                    <a:off x="11235030" y="1143974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190" name="Rectangle 3189"/>
                  <p:cNvSpPr/>
                  <p:nvPr/>
                </p:nvSpPr>
                <p:spPr>
                  <a:xfrm>
                    <a:off x="11240467" y="1143968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73" name="Group 3072"/>
                <p:cNvGrpSpPr/>
                <p:nvPr/>
              </p:nvGrpSpPr>
              <p:grpSpPr>
                <a:xfrm>
                  <a:off x="12445896" y="1523267"/>
                  <a:ext cx="218471" cy="228600"/>
                  <a:chOff x="12445896" y="1523267"/>
                  <a:chExt cx="215749" cy="228600"/>
                </a:xfrm>
              </p:grpSpPr>
              <p:cxnSp>
                <p:nvCxnSpPr>
                  <p:cNvPr id="3187" name="Straight Connector 3186"/>
                  <p:cNvCxnSpPr/>
                  <p:nvPr/>
                </p:nvCxnSpPr>
                <p:spPr>
                  <a:xfrm flipH="1" flipV="1">
                    <a:off x="12445896" y="1523273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188" name="Rectangle 3187"/>
                  <p:cNvSpPr/>
                  <p:nvPr/>
                </p:nvSpPr>
                <p:spPr>
                  <a:xfrm>
                    <a:off x="12451333" y="1523267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74" name="Group 3073"/>
                <p:cNvGrpSpPr/>
                <p:nvPr/>
              </p:nvGrpSpPr>
              <p:grpSpPr>
                <a:xfrm rot="180000">
                  <a:off x="12227069" y="1518939"/>
                  <a:ext cx="215749" cy="228600"/>
                  <a:chOff x="12227069" y="1518939"/>
                  <a:chExt cx="215749" cy="228600"/>
                </a:xfrm>
              </p:grpSpPr>
              <p:cxnSp>
                <p:nvCxnSpPr>
                  <p:cNvPr id="3185" name="Straight Connector 3184"/>
                  <p:cNvCxnSpPr/>
                  <p:nvPr/>
                </p:nvCxnSpPr>
                <p:spPr>
                  <a:xfrm flipH="1" flipV="1">
                    <a:off x="12227069" y="1518945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186" name="Rectangle 3185"/>
                  <p:cNvSpPr/>
                  <p:nvPr/>
                </p:nvSpPr>
                <p:spPr>
                  <a:xfrm>
                    <a:off x="12232506" y="1518939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75" name="Group 3074"/>
                <p:cNvGrpSpPr/>
                <p:nvPr/>
              </p:nvGrpSpPr>
              <p:grpSpPr>
                <a:xfrm rot="600000">
                  <a:off x="12011827" y="1497353"/>
                  <a:ext cx="217605" cy="228600"/>
                  <a:chOff x="12011827" y="1497353"/>
                  <a:chExt cx="215749" cy="228600"/>
                </a:xfrm>
              </p:grpSpPr>
              <p:cxnSp>
                <p:nvCxnSpPr>
                  <p:cNvPr id="3183" name="Straight Connector 3182"/>
                  <p:cNvCxnSpPr/>
                  <p:nvPr/>
                </p:nvCxnSpPr>
                <p:spPr>
                  <a:xfrm flipH="1" flipV="1">
                    <a:off x="12011827" y="1497359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184" name="Rectangle 3183"/>
                  <p:cNvSpPr/>
                  <p:nvPr/>
                </p:nvSpPr>
                <p:spPr>
                  <a:xfrm>
                    <a:off x="12017264" y="1497353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76" name="Group 3075"/>
                <p:cNvGrpSpPr/>
                <p:nvPr/>
              </p:nvGrpSpPr>
              <p:grpSpPr>
                <a:xfrm rot="1620000">
                  <a:off x="11601262" y="1352868"/>
                  <a:ext cx="216615" cy="228600"/>
                  <a:chOff x="11601262" y="1352868"/>
                  <a:chExt cx="215749" cy="228600"/>
                </a:xfrm>
              </p:grpSpPr>
              <p:cxnSp>
                <p:nvCxnSpPr>
                  <p:cNvPr id="3181" name="Straight Connector 3180"/>
                  <p:cNvCxnSpPr/>
                  <p:nvPr/>
                </p:nvCxnSpPr>
                <p:spPr>
                  <a:xfrm flipH="1" flipV="1">
                    <a:off x="11601262" y="1352874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182" name="Rectangle 3181"/>
                  <p:cNvSpPr/>
                  <p:nvPr/>
                </p:nvSpPr>
                <p:spPr>
                  <a:xfrm>
                    <a:off x="11606699" y="1352868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77" name="Group 3076"/>
                <p:cNvGrpSpPr/>
                <p:nvPr/>
              </p:nvGrpSpPr>
              <p:grpSpPr>
                <a:xfrm rot="1800000">
                  <a:off x="11044359" y="1035282"/>
                  <a:ext cx="217451" cy="228600"/>
                  <a:chOff x="11044359" y="1035282"/>
                  <a:chExt cx="215749" cy="228600"/>
                </a:xfrm>
              </p:grpSpPr>
              <p:cxnSp>
                <p:nvCxnSpPr>
                  <p:cNvPr id="3179" name="Straight Connector 3178"/>
                  <p:cNvCxnSpPr/>
                  <p:nvPr/>
                </p:nvCxnSpPr>
                <p:spPr>
                  <a:xfrm flipH="1" flipV="1">
                    <a:off x="11044359" y="1035288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180" name="Rectangle 3179"/>
                  <p:cNvSpPr/>
                  <p:nvPr/>
                </p:nvSpPr>
                <p:spPr>
                  <a:xfrm>
                    <a:off x="11049796" y="1035282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78" name="Group 3077"/>
                <p:cNvGrpSpPr/>
                <p:nvPr/>
              </p:nvGrpSpPr>
              <p:grpSpPr>
                <a:xfrm rot="1800000">
                  <a:off x="10863555" y="928976"/>
                  <a:ext cx="215749" cy="228600"/>
                  <a:chOff x="10863555" y="928976"/>
                  <a:chExt cx="215749" cy="228600"/>
                </a:xfrm>
              </p:grpSpPr>
              <p:cxnSp>
                <p:nvCxnSpPr>
                  <p:cNvPr id="3177" name="Straight Connector 3176"/>
                  <p:cNvCxnSpPr/>
                  <p:nvPr/>
                </p:nvCxnSpPr>
                <p:spPr>
                  <a:xfrm flipH="1" flipV="1">
                    <a:off x="10863555" y="928982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178" name="Rectangle 3177"/>
                  <p:cNvSpPr/>
                  <p:nvPr/>
                </p:nvSpPr>
                <p:spPr>
                  <a:xfrm>
                    <a:off x="10868992" y="928976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79" name="Group 3078"/>
                <p:cNvGrpSpPr/>
                <p:nvPr/>
              </p:nvGrpSpPr>
              <p:grpSpPr>
                <a:xfrm rot="1800000">
                  <a:off x="10682200" y="823370"/>
                  <a:ext cx="219151" cy="228600"/>
                  <a:chOff x="10682200" y="823370"/>
                  <a:chExt cx="215749" cy="228600"/>
                </a:xfrm>
              </p:grpSpPr>
              <p:cxnSp>
                <p:nvCxnSpPr>
                  <p:cNvPr id="3175" name="Straight Connector 3174"/>
                  <p:cNvCxnSpPr/>
                  <p:nvPr/>
                </p:nvCxnSpPr>
                <p:spPr>
                  <a:xfrm flipH="1" flipV="1">
                    <a:off x="10682200" y="823376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176" name="Rectangle 3175"/>
                  <p:cNvSpPr/>
                  <p:nvPr/>
                </p:nvSpPr>
                <p:spPr>
                  <a:xfrm>
                    <a:off x="10687637" y="823370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80" name="Group 3079"/>
                <p:cNvGrpSpPr/>
                <p:nvPr/>
              </p:nvGrpSpPr>
              <p:grpSpPr>
                <a:xfrm rot="1800000">
                  <a:off x="10491529" y="714684"/>
                  <a:ext cx="217451" cy="228600"/>
                  <a:chOff x="10491529" y="714684"/>
                  <a:chExt cx="215749" cy="228600"/>
                </a:xfrm>
              </p:grpSpPr>
              <p:cxnSp>
                <p:nvCxnSpPr>
                  <p:cNvPr id="3173" name="Straight Connector 3172"/>
                  <p:cNvCxnSpPr/>
                  <p:nvPr/>
                </p:nvCxnSpPr>
                <p:spPr>
                  <a:xfrm flipH="1" flipV="1">
                    <a:off x="10491529" y="714690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174" name="Rectangle 3173"/>
                  <p:cNvSpPr/>
                  <p:nvPr/>
                </p:nvSpPr>
                <p:spPr>
                  <a:xfrm>
                    <a:off x="10496966" y="714684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3081" name="Can 3080"/>
                <p:cNvSpPr/>
                <p:nvPr/>
              </p:nvSpPr>
              <p:spPr>
                <a:xfrm rot="16200000">
                  <a:off x="12569498" y="1321172"/>
                  <a:ext cx="155448" cy="214068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36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82" name="Can 3081"/>
                <p:cNvSpPr/>
                <p:nvPr/>
              </p:nvSpPr>
              <p:spPr>
                <a:xfrm rot="16200000">
                  <a:off x="12367100" y="1323343"/>
                  <a:ext cx="155448" cy="209725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36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83" name="Can 3082"/>
                <p:cNvSpPr/>
                <p:nvPr/>
              </p:nvSpPr>
              <p:spPr>
                <a:xfrm rot="16560000">
                  <a:off x="12170926" y="1317668"/>
                  <a:ext cx="155448" cy="209725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84" name="Can 3083"/>
                <p:cNvSpPr/>
                <p:nvPr/>
              </p:nvSpPr>
              <p:spPr>
                <a:xfrm rot="17160000">
                  <a:off x="11972581" y="1277397"/>
                  <a:ext cx="155448" cy="214068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85" name="Can 3084"/>
                <p:cNvSpPr/>
                <p:nvPr/>
              </p:nvSpPr>
              <p:spPr>
                <a:xfrm rot="17760000">
                  <a:off x="11782344" y="1204990"/>
                  <a:ext cx="155448" cy="209725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86" name="Can 3085"/>
                <p:cNvSpPr/>
                <p:nvPr/>
              </p:nvSpPr>
              <p:spPr>
                <a:xfrm rot="18000000">
                  <a:off x="11605738" y="1110725"/>
                  <a:ext cx="155448" cy="209725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87" name="Can 3086"/>
                <p:cNvSpPr/>
                <p:nvPr/>
              </p:nvSpPr>
              <p:spPr>
                <a:xfrm rot="18000000">
                  <a:off x="11430091" y="1008265"/>
                  <a:ext cx="155448" cy="215689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88" name="Can 3087"/>
                <p:cNvSpPr/>
                <p:nvPr/>
              </p:nvSpPr>
              <p:spPr>
                <a:xfrm rot="18000000">
                  <a:off x="11262752" y="910292"/>
                  <a:ext cx="155448" cy="215689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89" name="Can 3088"/>
                <p:cNvSpPr/>
                <p:nvPr/>
              </p:nvSpPr>
              <p:spPr>
                <a:xfrm rot="18000000">
                  <a:off x="11087796" y="811831"/>
                  <a:ext cx="155448" cy="211346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90" name="Can 3089"/>
                <p:cNvSpPr/>
                <p:nvPr/>
              </p:nvSpPr>
              <p:spPr>
                <a:xfrm rot="18000000">
                  <a:off x="10913047" y="713279"/>
                  <a:ext cx="155448" cy="209725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91" name="Can 3090"/>
                <p:cNvSpPr/>
                <p:nvPr/>
              </p:nvSpPr>
              <p:spPr>
                <a:xfrm rot="18000000">
                  <a:off x="10737400" y="608276"/>
                  <a:ext cx="155448" cy="215688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92" name="Can 3091"/>
                <p:cNvSpPr/>
                <p:nvPr/>
              </p:nvSpPr>
              <p:spPr>
                <a:xfrm rot="18000000">
                  <a:off x="10561057" y="507029"/>
                  <a:ext cx="155448" cy="211346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93" name="Can 3092"/>
                <p:cNvSpPr/>
                <p:nvPr/>
              </p:nvSpPr>
              <p:spPr>
                <a:xfrm rot="18000000">
                  <a:off x="10385149" y="404079"/>
                  <a:ext cx="155448" cy="211346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3094" name="Group 3093"/>
                <p:cNvGrpSpPr/>
                <p:nvPr/>
              </p:nvGrpSpPr>
              <p:grpSpPr>
                <a:xfrm>
                  <a:off x="12675051" y="0"/>
                  <a:ext cx="1583470" cy="1875760"/>
                  <a:chOff x="12675051" y="0"/>
                  <a:chExt cx="1579759" cy="1875760"/>
                </a:xfrm>
              </p:grpSpPr>
              <p:pic>
                <p:nvPicPr>
                  <p:cNvPr id="3117" name="Picture 3116" descr="C:\Users\Open04\AppData\Local\Microsoft\Windows\Temporary Internet Files\Content.IE5\1KK30EPV\MC900318356[1].wmf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8780000" flipH="1">
                    <a:off x="13042295" y="558764"/>
                    <a:ext cx="1490880" cy="37335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3118" name="Rectangle 3117"/>
                  <p:cNvSpPr/>
                  <p:nvPr/>
                </p:nvSpPr>
                <p:spPr>
                  <a:xfrm rot="5040000">
                    <a:off x="13504044" y="1340403"/>
                    <a:ext cx="731770" cy="3666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ysClr val="windowText" lastClr="000000">
                          <a:lumMod val="75000"/>
                          <a:lumOff val="25000"/>
                        </a:sysClr>
                      </a:gs>
                      <a:gs pos="50000">
                        <a:sysClr val="window" lastClr="FFFFFF">
                          <a:lumMod val="85000"/>
                        </a:sysClr>
                      </a:gs>
                      <a:gs pos="100000">
                        <a:sysClr val="window" lastClr="FFFFFF">
                          <a:lumMod val="95000"/>
                        </a:sysClr>
                      </a:gs>
                    </a:gsLst>
                    <a:lin ang="54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19" name="Rectangle 3118"/>
                  <p:cNvSpPr/>
                  <p:nvPr/>
                </p:nvSpPr>
                <p:spPr>
                  <a:xfrm rot="5040000">
                    <a:off x="13628040" y="824940"/>
                    <a:ext cx="365760" cy="51665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996633"/>
                      </a:gs>
                      <a:gs pos="20000">
                        <a:srgbClr val="CC9900"/>
                      </a:gs>
                      <a:gs pos="100000">
                        <a:srgbClr val="FFCC66"/>
                      </a:gs>
                    </a:gsLst>
                    <a:lin ang="5400000" scaled="1"/>
                    <a:tileRect/>
                  </a:gradFill>
                  <a:ln w="3175" cap="flat" cmpd="sng" algn="ctr">
                    <a:solidFill>
                      <a:srgbClr val="CC9900"/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grpSp>
                <p:nvGrpSpPr>
                  <p:cNvPr id="3120" name="Group 3119"/>
                  <p:cNvGrpSpPr/>
                  <p:nvPr/>
                </p:nvGrpSpPr>
                <p:grpSpPr>
                  <a:xfrm>
                    <a:off x="13412409" y="1544126"/>
                    <a:ext cx="842401" cy="191503"/>
                    <a:chOff x="13412409" y="1544126"/>
                    <a:chExt cx="841111" cy="191503"/>
                  </a:xfrm>
                </p:grpSpPr>
                <p:sp>
                  <p:nvSpPr>
                    <p:cNvPr id="3161" name="Rectangle 3160"/>
                    <p:cNvSpPr/>
                    <p:nvPr/>
                  </p:nvSpPr>
                  <p:spPr>
                    <a:xfrm>
                      <a:off x="13412409" y="1665558"/>
                      <a:ext cx="836824" cy="70071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3175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grpSp>
                  <p:nvGrpSpPr>
                    <p:cNvPr id="3162" name="Group 3161"/>
                    <p:cNvGrpSpPr/>
                    <p:nvPr/>
                  </p:nvGrpSpPr>
                  <p:grpSpPr>
                    <a:xfrm>
                      <a:off x="13493262" y="1544126"/>
                      <a:ext cx="760258" cy="128016"/>
                      <a:chOff x="13493262" y="1544126"/>
                      <a:chExt cx="760258" cy="128016"/>
                    </a:xfrm>
                  </p:grpSpPr>
                  <p:sp>
                    <p:nvSpPr>
                      <p:cNvPr id="3164" name="Rectangle 3163"/>
                      <p:cNvSpPr/>
                      <p:nvPr/>
                    </p:nvSpPr>
                    <p:spPr>
                      <a:xfrm flipH="1">
                        <a:off x="14244376" y="1544126"/>
                        <a:ext cx="9144" cy="128016"/>
                      </a:xfrm>
                      <a:prstGeom prst="rect">
                        <a:avLst/>
                      </a:prstGeom>
                      <a:solidFill>
                        <a:srgbClr val="CC9900"/>
                      </a:solidFill>
                      <a:ln w="6350" cap="flat" cmpd="sng" algn="ctr">
                        <a:noFill/>
                        <a:prstDash val="solid"/>
                      </a:ln>
                      <a:effectLst/>
                    </p:spPr>
                    <p:txBody>
                      <a:bodyPr wrap="none"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cxnSp>
                    <p:nvCxnSpPr>
                      <p:cNvPr id="3165" name="Straight Connector 3164"/>
                      <p:cNvCxnSpPr>
                        <a:stCxn id="3164" idx="0"/>
                        <a:endCxn id="3171" idx="0"/>
                      </p:cNvCxnSpPr>
                      <p:nvPr/>
                    </p:nvCxnSpPr>
                    <p:spPr>
                      <a:xfrm flipH="1">
                        <a:off x="13497834" y="1544126"/>
                        <a:ext cx="751114" cy="0"/>
                      </a:xfrm>
                      <a:prstGeom prst="line">
                        <a:avLst/>
                      </a:prstGeom>
                      <a:solidFill>
                        <a:srgbClr val="9BBB59">
                          <a:lumMod val="60000"/>
                          <a:lumOff val="40000"/>
                          <a:alpha val="40000"/>
                        </a:srgbClr>
                      </a:solidFill>
                      <a:ln w="12700" cap="rnd" cmpd="sng" algn="ctr">
                        <a:solidFill>
                          <a:srgbClr val="CC99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sp>
                    <p:nvSpPr>
                      <p:cNvPr id="3166" name="Rectangle 3165"/>
                      <p:cNvSpPr/>
                      <p:nvPr/>
                    </p:nvSpPr>
                    <p:spPr>
                      <a:xfrm flipH="1">
                        <a:off x="13618448" y="1544126"/>
                        <a:ext cx="9144" cy="128016"/>
                      </a:xfrm>
                      <a:prstGeom prst="rect">
                        <a:avLst/>
                      </a:prstGeom>
                      <a:solidFill>
                        <a:srgbClr val="CC9900"/>
                      </a:solidFill>
                      <a:ln w="6350" cap="flat" cmpd="sng" algn="ctr">
                        <a:noFill/>
                        <a:prstDash val="solid"/>
                      </a:ln>
                      <a:effectLst/>
                    </p:spPr>
                    <p:txBody>
                      <a:bodyPr wrap="none"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3167" name="Rectangle 3166"/>
                      <p:cNvSpPr/>
                      <p:nvPr/>
                    </p:nvSpPr>
                    <p:spPr>
                      <a:xfrm flipH="1">
                        <a:off x="13743634" y="1544126"/>
                        <a:ext cx="9144" cy="128016"/>
                      </a:xfrm>
                      <a:prstGeom prst="rect">
                        <a:avLst/>
                      </a:prstGeom>
                      <a:solidFill>
                        <a:srgbClr val="CC9900"/>
                      </a:solidFill>
                      <a:ln w="6350" cap="flat" cmpd="sng" algn="ctr">
                        <a:noFill/>
                        <a:prstDash val="solid"/>
                      </a:ln>
                      <a:effectLst/>
                    </p:spPr>
                    <p:txBody>
                      <a:bodyPr wrap="none"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3168" name="Rectangle 3167"/>
                      <p:cNvSpPr/>
                      <p:nvPr/>
                    </p:nvSpPr>
                    <p:spPr>
                      <a:xfrm flipH="1">
                        <a:off x="13868820" y="1544126"/>
                        <a:ext cx="9144" cy="128016"/>
                      </a:xfrm>
                      <a:prstGeom prst="rect">
                        <a:avLst/>
                      </a:prstGeom>
                      <a:solidFill>
                        <a:srgbClr val="CC9900"/>
                      </a:solidFill>
                      <a:ln w="6350" cap="flat" cmpd="sng" algn="ctr">
                        <a:noFill/>
                        <a:prstDash val="solid"/>
                      </a:ln>
                      <a:effectLst/>
                    </p:spPr>
                    <p:txBody>
                      <a:bodyPr wrap="none"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3169" name="Rectangle 3168"/>
                      <p:cNvSpPr/>
                      <p:nvPr/>
                    </p:nvSpPr>
                    <p:spPr>
                      <a:xfrm flipH="1">
                        <a:off x="13994006" y="1544126"/>
                        <a:ext cx="9144" cy="128016"/>
                      </a:xfrm>
                      <a:prstGeom prst="rect">
                        <a:avLst/>
                      </a:prstGeom>
                      <a:solidFill>
                        <a:srgbClr val="CC9900"/>
                      </a:solidFill>
                      <a:ln w="6350" cap="flat" cmpd="sng" algn="ctr">
                        <a:noFill/>
                        <a:prstDash val="solid"/>
                      </a:ln>
                      <a:effectLst/>
                    </p:spPr>
                    <p:txBody>
                      <a:bodyPr wrap="none"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3170" name="Rectangle 3169"/>
                      <p:cNvSpPr/>
                      <p:nvPr/>
                    </p:nvSpPr>
                    <p:spPr>
                      <a:xfrm flipH="1">
                        <a:off x="14119192" y="1544126"/>
                        <a:ext cx="9144" cy="128016"/>
                      </a:xfrm>
                      <a:prstGeom prst="rect">
                        <a:avLst/>
                      </a:prstGeom>
                      <a:solidFill>
                        <a:srgbClr val="CC9900"/>
                      </a:solidFill>
                      <a:ln w="6350" cap="flat" cmpd="sng" algn="ctr">
                        <a:noFill/>
                        <a:prstDash val="solid"/>
                      </a:ln>
                      <a:effectLst/>
                    </p:spPr>
                    <p:txBody>
                      <a:bodyPr wrap="none"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sp>
                    <p:nvSpPr>
                      <p:cNvPr id="3171" name="Rectangle 3170"/>
                      <p:cNvSpPr/>
                      <p:nvPr/>
                    </p:nvSpPr>
                    <p:spPr>
                      <a:xfrm flipH="1">
                        <a:off x="13493262" y="1544126"/>
                        <a:ext cx="9144" cy="128016"/>
                      </a:xfrm>
                      <a:prstGeom prst="rect">
                        <a:avLst/>
                      </a:prstGeom>
                      <a:solidFill>
                        <a:srgbClr val="CC9900"/>
                      </a:solidFill>
                      <a:ln w="6350" cap="flat" cmpd="sng" algn="ctr">
                        <a:noFill/>
                        <a:prstDash val="solid"/>
                      </a:ln>
                      <a:effectLst/>
                    </p:spPr>
                    <p:txBody>
                      <a:bodyPr wrap="none"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defTabSz="849660">
                          <a:defRPr/>
                        </a:pPr>
                        <a:endParaRPr lang="en-US" sz="1022" kern="0">
                          <a:solidFill>
                            <a:sysClr val="window" lastClr="FFFFFF"/>
                          </a:solidFill>
                          <a:latin typeface="Calibri"/>
                        </a:endParaRPr>
                      </a:p>
                    </p:txBody>
                  </p:sp>
                  <p:cxnSp>
                    <p:nvCxnSpPr>
                      <p:cNvPr id="3172" name="Straight Connector 3171"/>
                      <p:cNvCxnSpPr>
                        <a:stCxn id="3164" idx="3"/>
                        <a:endCxn id="3171" idx="1"/>
                      </p:cNvCxnSpPr>
                      <p:nvPr/>
                    </p:nvCxnSpPr>
                    <p:spPr>
                      <a:xfrm flipH="1">
                        <a:off x="13502406" y="1608134"/>
                        <a:ext cx="741970" cy="0"/>
                      </a:xfrm>
                      <a:prstGeom prst="line">
                        <a:avLst/>
                      </a:prstGeom>
                      <a:solidFill>
                        <a:srgbClr val="9BBB59">
                          <a:lumMod val="60000"/>
                          <a:lumOff val="40000"/>
                          <a:alpha val="40000"/>
                        </a:srgbClr>
                      </a:solidFill>
                      <a:ln w="12700" cap="rnd" cmpd="sng" algn="ctr">
                        <a:solidFill>
                          <a:srgbClr val="CC99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  <p:cxnSp>
                  <p:nvCxnSpPr>
                    <p:cNvPr id="3163" name="Straight Connector 3162"/>
                    <p:cNvCxnSpPr>
                      <a:stCxn id="3164" idx="2"/>
                      <a:endCxn id="3171" idx="2"/>
                    </p:cNvCxnSpPr>
                    <p:nvPr/>
                  </p:nvCxnSpPr>
                  <p:spPr>
                    <a:xfrm flipH="1">
                      <a:off x="13497834" y="1672142"/>
                      <a:ext cx="751114" cy="0"/>
                    </a:xfrm>
                    <a:prstGeom prst="line">
                      <a:avLst/>
                    </a:prstGeom>
                    <a:solidFill>
                      <a:srgbClr val="9BBB59">
                        <a:lumMod val="60000"/>
                        <a:lumOff val="40000"/>
                        <a:alpha val="40000"/>
                      </a:srgbClr>
                    </a:solidFill>
                    <a:ln w="12700" cap="rnd" cmpd="sng" algn="ctr">
                      <a:solidFill>
                        <a:srgbClr val="CC99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sp>
                <p:nvSpPr>
                  <p:cNvPr id="3121" name="Rectangle 3120"/>
                  <p:cNvSpPr/>
                  <p:nvPr/>
                </p:nvSpPr>
                <p:spPr>
                  <a:xfrm rot="18780000">
                    <a:off x="12969232" y="938280"/>
                    <a:ext cx="1822606" cy="52353"/>
                  </a:xfrm>
                  <a:prstGeom prst="rect">
                    <a:avLst/>
                  </a:prstGeom>
                  <a:solidFill>
                    <a:srgbClr val="FFCC66"/>
                  </a:solidFill>
                  <a:ln w="12700" cap="flat" cmpd="sng" algn="ctr">
                    <a:solidFill>
                      <a:srgbClr val="CC9900"/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22" name="Isosceles Triangle 3121"/>
                  <p:cNvSpPr/>
                  <p:nvPr/>
                </p:nvSpPr>
                <p:spPr>
                  <a:xfrm>
                    <a:off x="12943125" y="1729439"/>
                    <a:ext cx="18304" cy="18288"/>
                  </a:xfrm>
                  <a:prstGeom prst="triangle">
                    <a:avLst/>
                  </a:prstGeom>
                  <a:solidFill>
                    <a:srgbClr val="CC99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23" name="Isosceles Triangle 3122"/>
                  <p:cNvSpPr/>
                  <p:nvPr/>
                </p:nvSpPr>
                <p:spPr>
                  <a:xfrm>
                    <a:off x="12764377" y="1729441"/>
                    <a:ext cx="18304" cy="18288"/>
                  </a:xfrm>
                  <a:prstGeom prst="triangle">
                    <a:avLst/>
                  </a:prstGeom>
                  <a:solidFill>
                    <a:srgbClr val="CC99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24" name="Isosceles Triangle 3123"/>
                  <p:cNvSpPr/>
                  <p:nvPr/>
                </p:nvSpPr>
                <p:spPr>
                  <a:xfrm>
                    <a:off x="13126642" y="1729439"/>
                    <a:ext cx="18304" cy="18288"/>
                  </a:xfrm>
                  <a:prstGeom prst="triangle">
                    <a:avLst/>
                  </a:prstGeom>
                  <a:solidFill>
                    <a:srgbClr val="CC99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25" name="Isosceles Triangle 3124"/>
                  <p:cNvSpPr/>
                  <p:nvPr/>
                </p:nvSpPr>
                <p:spPr>
                  <a:xfrm>
                    <a:off x="13308420" y="1724682"/>
                    <a:ext cx="18304" cy="18288"/>
                  </a:xfrm>
                  <a:prstGeom prst="triangle">
                    <a:avLst/>
                  </a:prstGeom>
                  <a:solidFill>
                    <a:srgbClr val="CC99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26" name="Trapezoid 3125"/>
                  <p:cNvSpPr/>
                  <p:nvPr/>
                </p:nvSpPr>
                <p:spPr>
                  <a:xfrm rot="1020000">
                    <a:off x="12784187" y="1161810"/>
                    <a:ext cx="627890" cy="59801"/>
                  </a:xfrm>
                  <a:prstGeom prst="trapezoid">
                    <a:avLst>
                      <a:gd name="adj" fmla="val 336834"/>
                    </a:avLst>
                  </a:prstGeom>
                  <a:solidFill>
                    <a:srgbClr val="FFCC66"/>
                  </a:solidFill>
                  <a:ln w="12700" cap="flat" cmpd="sng" algn="ctr">
                    <a:solidFill>
                      <a:srgbClr val="CC9900"/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27" name="Trapezoid 3126"/>
                  <p:cNvSpPr/>
                  <p:nvPr/>
                </p:nvSpPr>
                <p:spPr>
                  <a:xfrm rot="1020000">
                    <a:off x="12818632" y="1254434"/>
                    <a:ext cx="733733" cy="131850"/>
                  </a:xfrm>
                  <a:prstGeom prst="trapezoid">
                    <a:avLst>
                      <a:gd name="adj" fmla="val 130413"/>
                    </a:avLst>
                  </a:prstGeom>
                  <a:solidFill>
                    <a:srgbClr val="FFCC66"/>
                  </a:solidFill>
                  <a:ln w="12700" cap="flat" cmpd="sng" algn="ctr">
                    <a:solidFill>
                      <a:srgbClr val="CC9900"/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28" name="Right Triangle 3127"/>
                  <p:cNvSpPr/>
                  <p:nvPr/>
                </p:nvSpPr>
                <p:spPr>
                  <a:xfrm>
                    <a:off x="12675051" y="1463388"/>
                    <a:ext cx="822746" cy="285594"/>
                  </a:xfrm>
                  <a:prstGeom prst="rtTriangle">
                    <a:avLst/>
                  </a:prstGeom>
                  <a:solidFill>
                    <a:srgbClr val="FFCC66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3129" name="Straight Connector 3128"/>
                  <p:cNvCxnSpPr>
                    <a:stCxn id="3128" idx="0"/>
                    <a:endCxn id="3122" idx="1"/>
                  </p:cNvCxnSpPr>
                  <p:nvPr/>
                </p:nvCxnSpPr>
                <p:spPr>
                  <a:xfrm>
                    <a:off x="12675051" y="1463388"/>
                    <a:ext cx="272650" cy="275195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30" name="Straight Connector 3129"/>
                  <p:cNvCxnSpPr>
                    <a:stCxn id="3143" idx="1"/>
                    <a:endCxn id="3124" idx="5"/>
                  </p:cNvCxnSpPr>
                  <p:nvPr/>
                </p:nvCxnSpPr>
                <p:spPr>
                  <a:xfrm>
                    <a:off x="13004910" y="1588596"/>
                    <a:ext cx="135460" cy="149987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31" name="Straight Connector 3130"/>
                  <p:cNvCxnSpPr>
                    <a:stCxn id="3128" idx="4"/>
                    <a:endCxn id="3128" idx="3"/>
                  </p:cNvCxnSpPr>
                  <p:nvPr/>
                </p:nvCxnSpPr>
                <p:spPr>
                  <a:xfrm flipH="1">
                    <a:off x="13086424" y="1748982"/>
                    <a:ext cx="411373" cy="0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32" name="Straight Connector 3131"/>
                  <p:cNvCxnSpPr>
                    <a:stCxn id="3157" idx="1"/>
                    <a:endCxn id="3123" idx="3"/>
                  </p:cNvCxnSpPr>
                  <p:nvPr/>
                </p:nvCxnSpPr>
                <p:spPr>
                  <a:xfrm flipH="1">
                    <a:off x="12773529" y="1480646"/>
                    <a:ext cx="86163" cy="267083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33" name="Straight Connector 3132"/>
                  <p:cNvCxnSpPr>
                    <a:stCxn id="3128" idx="3"/>
                    <a:endCxn id="3128" idx="2"/>
                  </p:cNvCxnSpPr>
                  <p:nvPr/>
                </p:nvCxnSpPr>
                <p:spPr>
                  <a:xfrm flipH="1">
                    <a:off x="12675051" y="1748982"/>
                    <a:ext cx="411373" cy="0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34" name="Straight Connector 3133"/>
                  <p:cNvCxnSpPr>
                    <a:stCxn id="3128" idx="2"/>
                    <a:endCxn id="3128" idx="0"/>
                  </p:cNvCxnSpPr>
                  <p:nvPr/>
                </p:nvCxnSpPr>
                <p:spPr>
                  <a:xfrm flipV="1">
                    <a:off x="12675051" y="1463388"/>
                    <a:ext cx="0" cy="285594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  <p:sp>
                <p:nvSpPr>
                  <p:cNvPr id="3135" name="Trapezoid 3134"/>
                  <p:cNvSpPr/>
                  <p:nvPr/>
                </p:nvSpPr>
                <p:spPr>
                  <a:xfrm rot="1020000">
                    <a:off x="12752016" y="1378226"/>
                    <a:ext cx="825254" cy="128016"/>
                  </a:xfrm>
                  <a:prstGeom prst="trapezoid">
                    <a:avLst>
                      <a:gd name="adj" fmla="val 53121"/>
                    </a:avLst>
                  </a:prstGeom>
                  <a:solidFill>
                    <a:srgbClr val="FFCC66"/>
                  </a:solidFill>
                  <a:ln w="12700" cap="flat" cmpd="sng" algn="ctr">
                    <a:solidFill>
                      <a:srgbClr val="CC9900"/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3136" name="Straight Connector 3135"/>
                  <p:cNvCxnSpPr>
                    <a:stCxn id="3159" idx="1"/>
                    <a:endCxn id="3124" idx="3"/>
                  </p:cNvCxnSpPr>
                  <p:nvPr/>
                </p:nvCxnSpPr>
                <p:spPr>
                  <a:xfrm flipH="1">
                    <a:off x="13135794" y="1581606"/>
                    <a:ext cx="55057" cy="166121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37" name="Straight Connector 3136"/>
                  <p:cNvCxnSpPr>
                    <a:stCxn id="3157" idx="3"/>
                    <a:endCxn id="3122" idx="3"/>
                  </p:cNvCxnSpPr>
                  <p:nvPr/>
                </p:nvCxnSpPr>
                <p:spPr>
                  <a:xfrm flipH="1">
                    <a:off x="12952277" y="1531412"/>
                    <a:ext cx="73605" cy="216315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38" name="Straight Connector 3137"/>
                  <p:cNvCxnSpPr>
                    <a:stCxn id="3123" idx="5"/>
                    <a:endCxn id="3143" idx="1"/>
                  </p:cNvCxnSpPr>
                  <p:nvPr/>
                </p:nvCxnSpPr>
                <p:spPr>
                  <a:xfrm flipV="1">
                    <a:off x="12778105" y="1588596"/>
                    <a:ext cx="226806" cy="149989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39" name="Straight Connector 3138"/>
                  <p:cNvCxnSpPr>
                    <a:stCxn id="3160" idx="1"/>
                    <a:endCxn id="3125" idx="3"/>
                  </p:cNvCxnSpPr>
                  <p:nvPr/>
                </p:nvCxnSpPr>
                <p:spPr>
                  <a:xfrm flipH="1">
                    <a:off x="13317572" y="1631875"/>
                    <a:ext cx="37848" cy="111095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3140" name="Group 3139"/>
                  <p:cNvGrpSpPr/>
                  <p:nvPr/>
                </p:nvGrpSpPr>
                <p:grpSpPr>
                  <a:xfrm rot="1020000">
                    <a:off x="12676273" y="1493229"/>
                    <a:ext cx="864219" cy="126569"/>
                    <a:chOff x="12676259" y="1493224"/>
                    <a:chExt cx="863335" cy="126569"/>
                  </a:xfrm>
                </p:grpSpPr>
                <p:sp>
                  <p:nvSpPr>
                    <p:cNvPr id="3156" name="Rectangle 3155"/>
                    <p:cNvSpPr/>
                    <p:nvPr/>
                  </p:nvSpPr>
                  <p:spPr>
                    <a:xfrm>
                      <a:off x="12676259" y="1493224"/>
                      <a:ext cx="173736" cy="12656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12700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157" name="Rectangle 3156"/>
                    <p:cNvSpPr/>
                    <p:nvPr/>
                  </p:nvSpPr>
                  <p:spPr>
                    <a:xfrm>
                      <a:off x="12848297" y="1493224"/>
                      <a:ext cx="173736" cy="12656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12700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158" name="Rectangle 3157"/>
                    <p:cNvSpPr/>
                    <p:nvPr/>
                  </p:nvSpPr>
                  <p:spPr>
                    <a:xfrm>
                      <a:off x="13020335" y="1493224"/>
                      <a:ext cx="175181" cy="12656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12700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159" name="Rectangle 3158"/>
                    <p:cNvSpPr/>
                    <p:nvPr/>
                  </p:nvSpPr>
                  <p:spPr>
                    <a:xfrm>
                      <a:off x="13193818" y="1493224"/>
                      <a:ext cx="173736" cy="12656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12700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160" name="Rectangle 3159"/>
                    <p:cNvSpPr/>
                    <p:nvPr/>
                  </p:nvSpPr>
                  <p:spPr>
                    <a:xfrm>
                      <a:off x="13365858" y="1493224"/>
                      <a:ext cx="173736" cy="12656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12700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  <p:grpSp>
                <p:nvGrpSpPr>
                  <p:cNvPr id="3141" name="Group 3140"/>
                  <p:cNvGrpSpPr/>
                  <p:nvPr/>
                </p:nvGrpSpPr>
                <p:grpSpPr>
                  <a:xfrm rot="1020000">
                    <a:off x="12716728" y="1348445"/>
                    <a:ext cx="692030" cy="126569"/>
                    <a:chOff x="12716710" y="1348439"/>
                    <a:chExt cx="690781" cy="126569"/>
                  </a:xfrm>
                </p:grpSpPr>
                <p:sp>
                  <p:nvSpPr>
                    <p:cNvPr id="3152" name="Rectangle 3151"/>
                    <p:cNvSpPr/>
                    <p:nvPr/>
                  </p:nvSpPr>
                  <p:spPr>
                    <a:xfrm>
                      <a:off x="12716710" y="1348439"/>
                      <a:ext cx="173736" cy="12656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12700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153" name="Rectangle 3152"/>
                    <p:cNvSpPr/>
                    <p:nvPr/>
                  </p:nvSpPr>
                  <p:spPr>
                    <a:xfrm>
                      <a:off x="12888748" y="1348439"/>
                      <a:ext cx="173736" cy="12656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12700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154" name="Rectangle 3153"/>
                    <p:cNvSpPr/>
                    <p:nvPr/>
                  </p:nvSpPr>
                  <p:spPr>
                    <a:xfrm>
                      <a:off x="13060786" y="1348439"/>
                      <a:ext cx="175181" cy="12656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12700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155" name="Rectangle 3154"/>
                    <p:cNvSpPr/>
                    <p:nvPr/>
                  </p:nvSpPr>
                  <p:spPr>
                    <a:xfrm>
                      <a:off x="13234269" y="1348439"/>
                      <a:ext cx="173222" cy="12656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12700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  <p:grpSp>
                <p:nvGrpSpPr>
                  <p:cNvPr id="3142" name="Group 3141"/>
                  <p:cNvGrpSpPr/>
                  <p:nvPr/>
                </p:nvGrpSpPr>
                <p:grpSpPr>
                  <a:xfrm rot="1020000">
                    <a:off x="12756774" y="1203549"/>
                    <a:ext cx="519841" cy="126569"/>
                    <a:chOff x="12756774" y="1203549"/>
                    <a:chExt cx="518743" cy="126569"/>
                  </a:xfrm>
                </p:grpSpPr>
                <p:sp>
                  <p:nvSpPr>
                    <p:cNvPr id="3149" name="Rectangle 3148"/>
                    <p:cNvSpPr/>
                    <p:nvPr/>
                  </p:nvSpPr>
                  <p:spPr>
                    <a:xfrm>
                      <a:off x="12756774" y="1203549"/>
                      <a:ext cx="173736" cy="12656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12700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150" name="Rectangle 3149"/>
                    <p:cNvSpPr/>
                    <p:nvPr/>
                  </p:nvSpPr>
                  <p:spPr>
                    <a:xfrm>
                      <a:off x="12928812" y="1203549"/>
                      <a:ext cx="173736" cy="12656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12700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151" name="Rectangle 3150"/>
                    <p:cNvSpPr/>
                    <p:nvPr/>
                  </p:nvSpPr>
                  <p:spPr>
                    <a:xfrm>
                      <a:off x="13100850" y="1203549"/>
                      <a:ext cx="174667" cy="12656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12700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  <p:sp>
                <p:nvSpPr>
                  <p:cNvPr id="3143" name="Isosceles Triangle 3142"/>
                  <p:cNvSpPr/>
                  <p:nvPr/>
                </p:nvSpPr>
                <p:spPr>
                  <a:xfrm>
                    <a:off x="13000334" y="1579452"/>
                    <a:ext cx="18304" cy="18288"/>
                  </a:xfrm>
                  <a:prstGeom prst="triangle">
                    <a:avLst/>
                  </a:prstGeom>
                  <a:solidFill>
                    <a:srgbClr val="CC990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44" name="Rectangle 3143"/>
                  <p:cNvSpPr/>
                  <p:nvPr/>
                </p:nvSpPr>
                <p:spPr>
                  <a:xfrm rot="5400000">
                    <a:off x="13090946" y="1646939"/>
                    <a:ext cx="134627" cy="66262"/>
                  </a:xfrm>
                  <a:prstGeom prst="rect">
                    <a:avLst/>
                  </a:prstGeom>
                  <a:solidFill>
                    <a:srgbClr val="FFCC66"/>
                  </a:solidFill>
                  <a:ln w="12700" cap="flat" cmpd="sng" algn="ctr">
                    <a:solidFill>
                      <a:srgbClr val="CC9900"/>
                    </a:solidFill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45" name="Trapezoid 3144"/>
                  <p:cNvSpPr/>
                  <p:nvPr/>
                </p:nvSpPr>
                <p:spPr>
                  <a:xfrm>
                    <a:off x="13130407" y="1563982"/>
                    <a:ext cx="51451" cy="48775"/>
                  </a:xfrm>
                  <a:prstGeom prst="trapezoid">
                    <a:avLst/>
                  </a:prstGeom>
                  <a:solidFill>
                    <a:srgbClr val="CC9900"/>
                  </a:solidFill>
                  <a:ln w="1270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grpSp>
                <p:nvGrpSpPr>
                  <p:cNvPr id="3146" name="Group 3145"/>
                  <p:cNvGrpSpPr/>
                  <p:nvPr/>
                </p:nvGrpSpPr>
                <p:grpSpPr>
                  <a:xfrm>
                    <a:off x="13528637" y="1445079"/>
                    <a:ext cx="109985" cy="307385"/>
                    <a:chOff x="13528637" y="1445079"/>
                    <a:chExt cx="109728" cy="307385"/>
                  </a:xfrm>
                </p:grpSpPr>
                <p:sp>
                  <p:nvSpPr>
                    <p:cNvPr id="3147" name="Rectangle 3146"/>
                    <p:cNvSpPr/>
                    <p:nvPr/>
                  </p:nvSpPr>
                  <p:spPr>
                    <a:xfrm>
                      <a:off x="13528637" y="1477765"/>
                      <a:ext cx="109728" cy="274699"/>
                    </a:xfrm>
                    <a:prstGeom prst="rect">
                      <a:avLst/>
                    </a:prstGeom>
                    <a:solidFill>
                      <a:srgbClr val="FFCC66"/>
                    </a:solidFill>
                    <a:ln w="3175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wrap="none"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3148" name="Chord 3147"/>
                    <p:cNvSpPr/>
                    <p:nvPr/>
                  </p:nvSpPr>
                  <p:spPr>
                    <a:xfrm rot="5400000">
                      <a:off x="13551497" y="1422219"/>
                      <a:ext cx="64008" cy="109728"/>
                    </a:xfrm>
                    <a:prstGeom prst="chord">
                      <a:avLst>
                        <a:gd name="adj1" fmla="val 5404151"/>
                        <a:gd name="adj2" fmla="val 16200000"/>
                      </a:avLst>
                    </a:prstGeom>
                    <a:solidFill>
                      <a:srgbClr val="FFCC66"/>
                    </a:solidFill>
                    <a:ln w="3175" cap="flat" cmpd="sng" algn="ctr">
                      <a:solidFill>
                        <a:srgbClr val="CC9900"/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</p:grpSp>
            <p:grpSp>
              <p:nvGrpSpPr>
                <p:cNvPr id="3095" name="Group 3094"/>
                <p:cNvGrpSpPr/>
                <p:nvPr/>
              </p:nvGrpSpPr>
              <p:grpSpPr>
                <a:xfrm rot="1800000">
                  <a:off x="10295355" y="599574"/>
                  <a:ext cx="217451" cy="228600"/>
                  <a:chOff x="10295355" y="599574"/>
                  <a:chExt cx="215749" cy="228600"/>
                </a:xfrm>
              </p:grpSpPr>
              <p:cxnSp>
                <p:nvCxnSpPr>
                  <p:cNvPr id="3115" name="Straight Connector 3114"/>
                  <p:cNvCxnSpPr/>
                  <p:nvPr/>
                </p:nvCxnSpPr>
                <p:spPr>
                  <a:xfrm flipH="1" flipV="1">
                    <a:off x="10295355" y="599580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116" name="Rectangle 3115"/>
                  <p:cNvSpPr/>
                  <p:nvPr/>
                </p:nvSpPr>
                <p:spPr>
                  <a:xfrm>
                    <a:off x="10300792" y="599574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3096" name="Wave 3095"/>
                <p:cNvSpPr/>
                <p:nvPr/>
              </p:nvSpPr>
              <p:spPr>
                <a:xfrm rot="5400000">
                  <a:off x="9685202" y="690926"/>
                  <a:ext cx="296464" cy="100011"/>
                </a:xfrm>
                <a:prstGeom prst="wave">
                  <a:avLst>
                    <a:gd name="adj1" fmla="val 6617"/>
                    <a:gd name="adj2" fmla="val 0"/>
                  </a:avLst>
                </a:prstGeom>
                <a:solidFill>
                  <a:srgbClr val="FFCC66">
                    <a:alpha val="50000"/>
                  </a:srgbClr>
                </a:solidFill>
                <a:ln w="317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97" name="Wave 3096"/>
                <p:cNvSpPr/>
                <p:nvPr/>
              </p:nvSpPr>
              <p:spPr>
                <a:xfrm rot="5400000">
                  <a:off x="9797348" y="690926"/>
                  <a:ext cx="296464" cy="100011"/>
                </a:xfrm>
                <a:prstGeom prst="wave">
                  <a:avLst>
                    <a:gd name="adj1" fmla="val 6617"/>
                    <a:gd name="adj2" fmla="val 0"/>
                  </a:avLst>
                </a:prstGeom>
                <a:solidFill>
                  <a:srgbClr val="FFCC66">
                    <a:alpha val="50000"/>
                  </a:srgbClr>
                </a:solidFill>
                <a:ln w="317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98" name="Wave 3097"/>
                <p:cNvSpPr/>
                <p:nvPr/>
              </p:nvSpPr>
              <p:spPr>
                <a:xfrm rot="5400000">
                  <a:off x="9914030" y="690926"/>
                  <a:ext cx="296464" cy="100011"/>
                </a:xfrm>
                <a:prstGeom prst="wave">
                  <a:avLst>
                    <a:gd name="adj1" fmla="val 6617"/>
                    <a:gd name="adj2" fmla="val 0"/>
                  </a:avLst>
                </a:prstGeom>
                <a:solidFill>
                  <a:srgbClr val="FFCC66">
                    <a:alpha val="50000"/>
                  </a:srgbClr>
                </a:solidFill>
                <a:ln w="317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99" name="Wave 3098"/>
                <p:cNvSpPr/>
                <p:nvPr/>
              </p:nvSpPr>
              <p:spPr>
                <a:xfrm rot="5400000">
                  <a:off x="10027310" y="688375"/>
                  <a:ext cx="296464" cy="105113"/>
                </a:xfrm>
                <a:prstGeom prst="wave">
                  <a:avLst>
                    <a:gd name="adj1" fmla="val 6617"/>
                    <a:gd name="adj2" fmla="val 0"/>
                  </a:avLst>
                </a:prstGeom>
                <a:solidFill>
                  <a:srgbClr val="FFCC66">
                    <a:alpha val="50000"/>
                  </a:srgbClr>
                </a:solidFill>
                <a:ln w="317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100" name="Wave 3099"/>
                <p:cNvSpPr/>
                <p:nvPr/>
              </p:nvSpPr>
              <p:spPr>
                <a:xfrm rot="5400000">
                  <a:off x="10146543" y="690926"/>
                  <a:ext cx="296464" cy="100011"/>
                </a:xfrm>
                <a:prstGeom prst="wave">
                  <a:avLst>
                    <a:gd name="adj1" fmla="val 6617"/>
                    <a:gd name="adj2" fmla="val 0"/>
                  </a:avLst>
                </a:prstGeom>
                <a:solidFill>
                  <a:srgbClr val="FFCC66">
                    <a:alpha val="50000"/>
                  </a:srgbClr>
                </a:solidFill>
                <a:ln w="317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101" name="Can 3100"/>
                <p:cNvSpPr/>
                <p:nvPr/>
              </p:nvSpPr>
              <p:spPr>
                <a:xfrm rot="17014865">
                  <a:off x="10273894" y="405279"/>
                  <a:ext cx="147573" cy="82005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102" name="Rectangle 3101"/>
                <p:cNvSpPr/>
                <p:nvPr/>
              </p:nvSpPr>
              <p:spPr>
                <a:xfrm>
                  <a:off x="10009873" y="317662"/>
                  <a:ext cx="362290" cy="208360"/>
                </a:xfrm>
                <a:prstGeom prst="rect">
                  <a:avLst/>
                </a:prstGeom>
                <a:solidFill>
                  <a:srgbClr val="FF9933">
                    <a:alpha val="50000"/>
                  </a:srgbClr>
                </a:solidFill>
                <a:ln w="3175" cap="flat" cmpd="sng" algn="ctr">
                  <a:solidFill>
                    <a:srgbClr val="F79646">
                      <a:lumMod val="75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103" name="Rectangle 3102"/>
                <p:cNvSpPr/>
                <p:nvPr/>
              </p:nvSpPr>
              <p:spPr>
                <a:xfrm>
                  <a:off x="9784397" y="522323"/>
                  <a:ext cx="553742" cy="70071"/>
                </a:xfrm>
                <a:prstGeom prst="rect">
                  <a:avLst/>
                </a:prstGeom>
                <a:solidFill>
                  <a:srgbClr val="FFCC66">
                    <a:alpha val="50000"/>
                  </a:srgbClr>
                </a:solidFill>
                <a:ln w="3175" cap="flat" cmpd="sng" algn="ctr">
                  <a:solidFill>
                    <a:srgbClr val="CC99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3104" name="Group 3103"/>
                <p:cNvGrpSpPr/>
                <p:nvPr/>
              </p:nvGrpSpPr>
              <p:grpSpPr>
                <a:xfrm>
                  <a:off x="9787296" y="400891"/>
                  <a:ext cx="553731" cy="128016"/>
                  <a:chOff x="9787438" y="400891"/>
                  <a:chExt cx="760258" cy="128016"/>
                </a:xfrm>
              </p:grpSpPr>
              <p:sp>
                <p:nvSpPr>
                  <p:cNvPr id="3106" name="Rectangle 3105"/>
                  <p:cNvSpPr/>
                  <p:nvPr/>
                </p:nvSpPr>
                <p:spPr>
                  <a:xfrm flipH="1">
                    <a:off x="10538552" y="400891"/>
                    <a:ext cx="9144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3107" name="Straight Connector 3106"/>
                  <p:cNvCxnSpPr>
                    <a:stCxn id="3106" idx="0"/>
                    <a:endCxn id="3113" idx="0"/>
                  </p:cNvCxnSpPr>
                  <p:nvPr/>
                </p:nvCxnSpPr>
                <p:spPr>
                  <a:xfrm flipH="1">
                    <a:off x="9792010" y="400891"/>
                    <a:ext cx="751114" cy="0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  <p:sp>
                <p:nvSpPr>
                  <p:cNvPr id="3108" name="Rectangle 3107"/>
                  <p:cNvSpPr/>
                  <p:nvPr/>
                </p:nvSpPr>
                <p:spPr>
                  <a:xfrm flipH="1">
                    <a:off x="9912624" y="400891"/>
                    <a:ext cx="9144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09" name="Rectangle 3108"/>
                  <p:cNvSpPr/>
                  <p:nvPr/>
                </p:nvSpPr>
                <p:spPr>
                  <a:xfrm flipH="1">
                    <a:off x="10037810" y="400891"/>
                    <a:ext cx="9144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10" name="Rectangle 3109"/>
                  <p:cNvSpPr/>
                  <p:nvPr/>
                </p:nvSpPr>
                <p:spPr>
                  <a:xfrm flipH="1">
                    <a:off x="10162996" y="400891"/>
                    <a:ext cx="9144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11" name="Rectangle 3110"/>
                  <p:cNvSpPr/>
                  <p:nvPr/>
                </p:nvSpPr>
                <p:spPr>
                  <a:xfrm flipH="1">
                    <a:off x="10288182" y="400891"/>
                    <a:ext cx="9144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12" name="Rectangle 3111"/>
                  <p:cNvSpPr/>
                  <p:nvPr/>
                </p:nvSpPr>
                <p:spPr>
                  <a:xfrm flipH="1">
                    <a:off x="10413368" y="400891"/>
                    <a:ext cx="9144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113" name="Rectangle 3112"/>
                  <p:cNvSpPr/>
                  <p:nvPr/>
                </p:nvSpPr>
                <p:spPr>
                  <a:xfrm flipH="1">
                    <a:off x="9787438" y="400891"/>
                    <a:ext cx="9144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3114" name="Straight Connector 3113"/>
                  <p:cNvCxnSpPr>
                    <a:stCxn id="3106" idx="3"/>
                    <a:endCxn id="3113" idx="1"/>
                  </p:cNvCxnSpPr>
                  <p:nvPr/>
                </p:nvCxnSpPr>
                <p:spPr>
                  <a:xfrm flipH="1">
                    <a:off x="9796582" y="464899"/>
                    <a:ext cx="741970" cy="0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</p:grpSp>
            <p:cxnSp>
              <p:nvCxnSpPr>
                <p:cNvPr id="3105" name="Straight Connector 3104"/>
                <p:cNvCxnSpPr>
                  <a:stCxn id="3106" idx="2"/>
                  <a:endCxn id="3113" idx="2"/>
                </p:cNvCxnSpPr>
                <p:nvPr/>
              </p:nvCxnSpPr>
              <p:spPr>
                <a:xfrm flipH="1">
                  <a:off x="9790737" y="528907"/>
                  <a:ext cx="547143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12700" cap="rnd" cmpd="sng" algn="ctr">
                  <a:solidFill>
                    <a:srgbClr val="CC990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2460" name="Freeform 2459"/>
              <p:cNvSpPr>
                <a:spLocks/>
              </p:cNvSpPr>
              <p:nvPr/>
            </p:nvSpPr>
            <p:spPr bwMode="auto">
              <a:xfrm>
                <a:off x="5715302" y="-330792"/>
                <a:ext cx="1753736" cy="393561"/>
              </a:xfrm>
              <a:custGeom>
                <a:avLst/>
                <a:gdLst>
                  <a:gd name="T0" fmla="*/ 66 w 133"/>
                  <a:gd name="T1" fmla="*/ 0 h 43"/>
                  <a:gd name="T2" fmla="*/ 57 w 133"/>
                  <a:gd name="T3" fmla="*/ 4 h 43"/>
                  <a:gd name="T4" fmla="*/ 47 w 133"/>
                  <a:gd name="T5" fmla="*/ 8 h 43"/>
                  <a:gd name="T6" fmla="*/ 38 w 133"/>
                  <a:gd name="T7" fmla="*/ 13 h 43"/>
                  <a:gd name="T8" fmla="*/ 28 w 133"/>
                  <a:gd name="T9" fmla="*/ 17 h 43"/>
                  <a:gd name="T10" fmla="*/ 20 w 133"/>
                  <a:gd name="T11" fmla="*/ 22 h 43"/>
                  <a:gd name="T12" fmla="*/ 13 w 133"/>
                  <a:gd name="T13" fmla="*/ 28 h 43"/>
                  <a:gd name="T14" fmla="*/ 6 w 133"/>
                  <a:gd name="T15" fmla="*/ 35 h 43"/>
                  <a:gd name="T16" fmla="*/ 0 w 133"/>
                  <a:gd name="T17" fmla="*/ 43 h 43"/>
                  <a:gd name="T18" fmla="*/ 6 w 133"/>
                  <a:gd name="T19" fmla="*/ 43 h 43"/>
                  <a:gd name="T20" fmla="*/ 20 w 133"/>
                  <a:gd name="T21" fmla="*/ 43 h 43"/>
                  <a:gd name="T22" fmla="*/ 42 w 133"/>
                  <a:gd name="T23" fmla="*/ 43 h 43"/>
                  <a:gd name="T24" fmla="*/ 65 w 133"/>
                  <a:gd name="T25" fmla="*/ 43 h 43"/>
                  <a:gd name="T26" fmla="*/ 90 w 133"/>
                  <a:gd name="T27" fmla="*/ 43 h 43"/>
                  <a:gd name="T28" fmla="*/ 111 w 133"/>
                  <a:gd name="T29" fmla="*/ 43 h 43"/>
                  <a:gd name="T30" fmla="*/ 127 w 133"/>
                  <a:gd name="T31" fmla="*/ 42 h 43"/>
                  <a:gd name="T32" fmla="*/ 133 w 133"/>
                  <a:gd name="T33" fmla="*/ 40 h 43"/>
                  <a:gd name="T34" fmla="*/ 130 w 133"/>
                  <a:gd name="T35" fmla="*/ 35 h 43"/>
                  <a:gd name="T36" fmla="*/ 124 w 133"/>
                  <a:gd name="T37" fmla="*/ 28 h 43"/>
                  <a:gd name="T38" fmla="*/ 114 w 133"/>
                  <a:gd name="T39" fmla="*/ 22 h 43"/>
                  <a:gd name="T40" fmla="*/ 104 w 133"/>
                  <a:gd name="T41" fmla="*/ 16 h 43"/>
                  <a:gd name="T42" fmla="*/ 93 w 133"/>
                  <a:gd name="T43" fmla="*/ 9 h 43"/>
                  <a:gd name="T44" fmla="*/ 83 w 133"/>
                  <a:gd name="T45" fmla="*/ 4 h 43"/>
                  <a:gd name="T46" fmla="*/ 74 w 133"/>
                  <a:gd name="T47" fmla="*/ 1 h 43"/>
                  <a:gd name="T48" fmla="*/ 66 w 133"/>
                  <a:gd name="T4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3" h="43">
                    <a:moveTo>
                      <a:pt x="66" y="0"/>
                    </a:moveTo>
                    <a:lnTo>
                      <a:pt x="57" y="4"/>
                    </a:lnTo>
                    <a:lnTo>
                      <a:pt x="47" y="8"/>
                    </a:lnTo>
                    <a:lnTo>
                      <a:pt x="38" y="13"/>
                    </a:lnTo>
                    <a:lnTo>
                      <a:pt x="28" y="17"/>
                    </a:lnTo>
                    <a:lnTo>
                      <a:pt x="20" y="22"/>
                    </a:lnTo>
                    <a:lnTo>
                      <a:pt x="13" y="28"/>
                    </a:lnTo>
                    <a:lnTo>
                      <a:pt x="6" y="35"/>
                    </a:lnTo>
                    <a:lnTo>
                      <a:pt x="0" y="43"/>
                    </a:lnTo>
                    <a:lnTo>
                      <a:pt x="6" y="43"/>
                    </a:lnTo>
                    <a:lnTo>
                      <a:pt x="20" y="43"/>
                    </a:lnTo>
                    <a:lnTo>
                      <a:pt x="42" y="43"/>
                    </a:lnTo>
                    <a:lnTo>
                      <a:pt x="65" y="43"/>
                    </a:lnTo>
                    <a:lnTo>
                      <a:pt x="90" y="43"/>
                    </a:lnTo>
                    <a:lnTo>
                      <a:pt x="111" y="43"/>
                    </a:lnTo>
                    <a:lnTo>
                      <a:pt x="127" y="42"/>
                    </a:lnTo>
                    <a:lnTo>
                      <a:pt x="133" y="40"/>
                    </a:lnTo>
                    <a:lnTo>
                      <a:pt x="130" y="35"/>
                    </a:lnTo>
                    <a:lnTo>
                      <a:pt x="124" y="28"/>
                    </a:lnTo>
                    <a:lnTo>
                      <a:pt x="114" y="22"/>
                    </a:lnTo>
                    <a:lnTo>
                      <a:pt x="104" y="16"/>
                    </a:lnTo>
                    <a:lnTo>
                      <a:pt x="93" y="9"/>
                    </a:lnTo>
                    <a:lnTo>
                      <a:pt x="83" y="4"/>
                    </a:lnTo>
                    <a:lnTo>
                      <a:pt x="74" y="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</p:spPr>
            <p:txBody>
              <a:bodyPr/>
              <a:lstStyle/>
              <a:p>
                <a:pPr defTabSz="849660">
                  <a:defRPr/>
                </a:pPr>
                <a:endParaRPr lang="en-US" sz="1673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61" name="Freeform 2460"/>
              <p:cNvSpPr>
                <a:spLocks/>
              </p:cNvSpPr>
              <p:nvPr/>
            </p:nvSpPr>
            <p:spPr bwMode="auto">
              <a:xfrm>
                <a:off x="5662710" y="-587004"/>
                <a:ext cx="1319510" cy="638931"/>
              </a:xfrm>
              <a:custGeom>
                <a:avLst/>
                <a:gdLst>
                  <a:gd name="T0" fmla="*/ 66 w 133"/>
                  <a:gd name="T1" fmla="*/ 0 h 43"/>
                  <a:gd name="T2" fmla="*/ 57 w 133"/>
                  <a:gd name="T3" fmla="*/ 4 h 43"/>
                  <a:gd name="T4" fmla="*/ 47 w 133"/>
                  <a:gd name="T5" fmla="*/ 8 h 43"/>
                  <a:gd name="T6" fmla="*/ 38 w 133"/>
                  <a:gd name="T7" fmla="*/ 13 h 43"/>
                  <a:gd name="T8" fmla="*/ 28 w 133"/>
                  <a:gd name="T9" fmla="*/ 17 h 43"/>
                  <a:gd name="T10" fmla="*/ 20 w 133"/>
                  <a:gd name="T11" fmla="*/ 22 h 43"/>
                  <a:gd name="T12" fmla="*/ 13 w 133"/>
                  <a:gd name="T13" fmla="*/ 28 h 43"/>
                  <a:gd name="T14" fmla="*/ 6 w 133"/>
                  <a:gd name="T15" fmla="*/ 35 h 43"/>
                  <a:gd name="T16" fmla="*/ 0 w 133"/>
                  <a:gd name="T17" fmla="*/ 43 h 43"/>
                  <a:gd name="T18" fmla="*/ 6 w 133"/>
                  <a:gd name="T19" fmla="*/ 43 h 43"/>
                  <a:gd name="T20" fmla="*/ 20 w 133"/>
                  <a:gd name="T21" fmla="*/ 43 h 43"/>
                  <a:gd name="T22" fmla="*/ 42 w 133"/>
                  <a:gd name="T23" fmla="*/ 43 h 43"/>
                  <a:gd name="T24" fmla="*/ 65 w 133"/>
                  <a:gd name="T25" fmla="*/ 43 h 43"/>
                  <a:gd name="T26" fmla="*/ 90 w 133"/>
                  <a:gd name="T27" fmla="*/ 43 h 43"/>
                  <a:gd name="T28" fmla="*/ 111 w 133"/>
                  <a:gd name="T29" fmla="*/ 43 h 43"/>
                  <a:gd name="T30" fmla="*/ 127 w 133"/>
                  <a:gd name="T31" fmla="*/ 42 h 43"/>
                  <a:gd name="T32" fmla="*/ 133 w 133"/>
                  <a:gd name="T33" fmla="*/ 40 h 43"/>
                  <a:gd name="T34" fmla="*/ 130 w 133"/>
                  <a:gd name="T35" fmla="*/ 35 h 43"/>
                  <a:gd name="T36" fmla="*/ 124 w 133"/>
                  <a:gd name="T37" fmla="*/ 28 h 43"/>
                  <a:gd name="T38" fmla="*/ 114 w 133"/>
                  <a:gd name="T39" fmla="*/ 22 h 43"/>
                  <a:gd name="T40" fmla="*/ 104 w 133"/>
                  <a:gd name="T41" fmla="*/ 16 h 43"/>
                  <a:gd name="T42" fmla="*/ 93 w 133"/>
                  <a:gd name="T43" fmla="*/ 9 h 43"/>
                  <a:gd name="T44" fmla="*/ 83 w 133"/>
                  <a:gd name="T45" fmla="*/ 4 h 43"/>
                  <a:gd name="T46" fmla="*/ 74 w 133"/>
                  <a:gd name="T47" fmla="*/ 1 h 43"/>
                  <a:gd name="T48" fmla="*/ 66 w 133"/>
                  <a:gd name="T4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3" h="43">
                    <a:moveTo>
                      <a:pt x="66" y="0"/>
                    </a:moveTo>
                    <a:lnTo>
                      <a:pt x="57" y="4"/>
                    </a:lnTo>
                    <a:lnTo>
                      <a:pt x="47" y="8"/>
                    </a:lnTo>
                    <a:lnTo>
                      <a:pt x="38" y="13"/>
                    </a:lnTo>
                    <a:lnTo>
                      <a:pt x="28" y="17"/>
                    </a:lnTo>
                    <a:lnTo>
                      <a:pt x="20" y="22"/>
                    </a:lnTo>
                    <a:lnTo>
                      <a:pt x="13" y="28"/>
                    </a:lnTo>
                    <a:lnTo>
                      <a:pt x="6" y="35"/>
                    </a:lnTo>
                    <a:lnTo>
                      <a:pt x="0" y="43"/>
                    </a:lnTo>
                    <a:lnTo>
                      <a:pt x="6" y="43"/>
                    </a:lnTo>
                    <a:lnTo>
                      <a:pt x="20" y="43"/>
                    </a:lnTo>
                    <a:lnTo>
                      <a:pt x="42" y="43"/>
                    </a:lnTo>
                    <a:lnTo>
                      <a:pt x="65" y="43"/>
                    </a:lnTo>
                    <a:lnTo>
                      <a:pt x="90" y="43"/>
                    </a:lnTo>
                    <a:lnTo>
                      <a:pt x="111" y="43"/>
                    </a:lnTo>
                    <a:lnTo>
                      <a:pt x="127" y="42"/>
                    </a:lnTo>
                    <a:lnTo>
                      <a:pt x="133" y="40"/>
                    </a:lnTo>
                    <a:lnTo>
                      <a:pt x="130" y="35"/>
                    </a:lnTo>
                    <a:lnTo>
                      <a:pt x="124" y="28"/>
                    </a:lnTo>
                    <a:lnTo>
                      <a:pt x="114" y="22"/>
                    </a:lnTo>
                    <a:lnTo>
                      <a:pt x="104" y="16"/>
                    </a:lnTo>
                    <a:lnTo>
                      <a:pt x="93" y="9"/>
                    </a:lnTo>
                    <a:lnTo>
                      <a:pt x="83" y="4"/>
                    </a:lnTo>
                    <a:lnTo>
                      <a:pt x="74" y="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</p:spPr>
            <p:txBody>
              <a:bodyPr/>
              <a:lstStyle/>
              <a:p>
                <a:pPr defTabSz="849660">
                  <a:defRPr/>
                </a:pPr>
                <a:endParaRPr lang="en-US" sz="1673" kern="0">
                  <a:solidFill>
                    <a:sysClr val="windowText" lastClr="000000"/>
                  </a:solidFill>
                </a:endParaRPr>
              </a:p>
            </p:txBody>
          </p:sp>
          <p:pic>
            <p:nvPicPr>
              <p:cNvPr id="2462" name="Picture 2461" descr="C:\Users\Open04\AppData\Local\Microsoft\Windows\Temporary Internet Files\Content.IE5\1KK30EPV\MC900318286[1].wmf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" flipH="1">
                <a:off x="6637139" y="-655762"/>
                <a:ext cx="736067" cy="510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463" name="Group 2462"/>
              <p:cNvGrpSpPr/>
              <p:nvPr/>
            </p:nvGrpSpPr>
            <p:grpSpPr>
              <a:xfrm>
                <a:off x="1027478" y="-1033362"/>
                <a:ext cx="1836712" cy="1046490"/>
                <a:chOff x="3313106" y="283266"/>
                <a:chExt cx="1808943" cy="1046490"/>
              </a:xfrm>
            </p:grpSpPr>
            <p:cxnSp>
              <p:nvCxnSpPr>
                <p:cNvPr id="3034" name="Straight Connector 3033"/>
                <p:cNvCxnSpPr/>
                <p:nvPr/>
              </p:nvCxnSpPr>
              <p:spPr>
                <a:xfrm>
                  <a:off x="4806363" y="1258055"/>
                  <a:ext cx="315686" cy="0"/>
                </a:xfrm>
                <a:prstGeom prst="line">
                  <a:avLst/>
                </a:prstGeom>
                <a:noFill/>
                <a:ln w="69850" cap="rnd" cmpd="tri" algn="ctr">
                  <a:solidFill>
                    <a:srgbClr val="F79646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035" name="Straight Connector 3034"/>
                <p:cNvCxnSpPr/>
                <p:nvPr/>
              </p:nvCxnSpPr>
              <p:spPr>
                <a:xfrm>
                  <a:off x="3313106" y="396846"/>
                  <a:ext cx="1487818" cy="855760"/>
                </a:xfrm>
                <a:prstGeom prst="line">
                  <a:avLst/>
                </a:prstGeom>
                <a:noFill/>
                <a:ln w="69850" cap="rnd" cmpd="tri" algn="ctr">
                  <a:solidFill>
                    <a:srgbClr val="F79646">
                      <a:lumMod val="50000"/>
                    </a:srgbClr>
                  </a:solidFill>
                  <a:prstDash val="solid"/>
                </a:ln>
                <a:effectLst/>
              </p:spPr>
            </p:cxnSp>
            <p:grpSp>
              <p:nvGrpSpPr>
                <p:cNvPr id="3036" name="Group 3035"/>
                <p:cNvGrpSpPr/>
                <p:nvPr/>
              </p:nvGrpSpPr>
              <p:grpSpPr>
                <a:xfrm rot="1800000">
                  <a:off x="4243581" y="998562"/>
                  <a:ext cx="217401" cy="228600"/>
                  <a:chOff x="4243581" y="998562"/>
                  <a:chExt cx="215749" cy="228600"/>
                </a:xfrm>
              </p:grpSpPr>
              <p:cxnSp>
                <p:nvCxnSpPr>
                  <p:cNvPr id="3063" name="Straight Connector 3062"/>
                  <p:cNvCxnSpPr/>
                  <p:nvPr/>
                </p:nvCxnSpPr>
                <p:spPr>
                  <a:xfrm flipH="1" flipV="1">
                    <a:off x="4243581" y="998568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064" name="Rectangle 3063"/>
                  <p:cNvSpPr/>
                  <p:nvPr/>
                </p:nvSpPr>
                <p:spPr>
                  <a:xfrm>
                    <a:off x="4249018" y="998562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37" name="Group 3036"/>
                <p:cNvGrpSpPr/>
                <p:nvPr/>
              </p:nvGrpSpPr>
              <p:grpSpPr>
                <a:xfrm rot="1800000">
                  <a:off x="4059416" y="892256"/>
                  <a:ext cx="219102" cy="228600"/>
                  <a:chOff x="4059416" y="892256"/>
                  <a:chExt cx="215749" cy="228600"/>
                </a:xfrm>
              </p:grpSpPr>
              <p:cxnSp>
                <p:nvCxnSpPr>
                  <p:cNvPr id="3061" name="Straight Connector 3060"/>
                  <p:cNvCxnSpPr/>
                  <p:nvPr/>
                </p:nvCxnSpPr>
                <p:spPr>
                  <a:xfrm flipH="1" flipV="1">
                    <a:off x="4059416" y="892262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062" name="Rectangle 3061"/>
                  <p:cNvSpPr/>
                  <p:nvPr/>
                </p:nvSpPr>
                <p:spPr>
                  <a:xfrm>
                    <a:off x="4064853" y="892256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38" name="Group 3037"/>
                <p:cNvGrpSpPr/>
                <p:nvPr/>
              </p:nvGrpSpPr>
              <p:grpSpPr>
                <a:xfrm rot="1800000">
                  <a:off x="4425565" y="1101156"/>
                  <a:ext cx="216566" cy="228600"/>
                  <a:chOff x="4425565" y="1101156"/>
                  <a:chExt cx="215749" cy="228600"/>
                </a:xfrm>
              </p:grpSpPr>
              <p:cxnSp>
                <p:nvCxnSpPr>
                  <p:cNvPr id="3059" name="Straight Connector 3058"/>
                  <p:cNvCxnSpPr/>
                  <p:nvPr/>
                </p:nvCxnSpPr>
                <p:spPr>
                  <a:xfrm flipH="1" flipV="1">
                    <a:off x="4425565" y="1101162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060" name="Rectangle 3059"/>
                  <p:cNvSpPr/>
                  <p:nvPr/>
                </p:nvSpPr>
                <p:spPr>
                  <a:xfrm>
                    <a:off x="4431002" y="1101156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39" name="Group 3038"/>
                <p:cNvGrpSpPr/>
                <p:nvPr/>
              </p:nvGrpSpPr>
              <p:grpSpPr>
                <a:xfrm rot="1800000">
                  <a:off x="3871510" y="783570"/>
                  <a:ext cx="214680" cy="228600"/>
                  <a:chOff x="3871510" y="783570"/>
                  <a:chExt cx="215749" cy="228600"/>
                </a:xfrm>
              </p:grpSpPr>
              <p:cxnSp>
                <p:nvCxnSpPr>
                  <p:cNvPr id="3057" name="Straight Connector 3056"/>
                  <p:cNvCxnSpPr/>
                  <p:nvPr/>
                </p:nvCxnSpPr>
                <p:spPr>
                  <a:xfrm flipH="1" flipV="1">
                    <a:off x="3871510" y="783576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058" name="Rectangle 3057"/>
                  <p:cNvSpPr/>
                  <p:nvPr/>
                </p:nvSpPr>
                <p:spPr>
                  <a:xfrm>
                    <a:off x="3876947" y="783570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40" name="Group 3039"/>
                <p:cNvGrpSpPr/>
                <p:nvPr/>
              </p:nvGrpSpPr>
              <p:grpSpPr>
                <a:xfrm rot="1800000">
                  <a:off x="3690747" y="677264"/>
                  <a:ext cx="215700" cy="228600"/>
                  <a:chOff x="3690747" y="677264"/>
                  <a:chExt cx="215749" cy="228600"/>
                </a:xfrm>
              </p:grpSpPr>
              <p:cxnSp>
                <p:nvCxnSpPr>
                  <p:cNvPr id="3055" name="Straight Connector 3054"/>
                  <p:cNvCxnSpPr/>
                  <p:nvPr/>
                </p:nvCxnSpPr>
                <p:spPr>
                  <a:xfrm flipH="1" flipV="1">
                    <a:off x="3690747" y="677270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056" name="Rectangle 3055"/>
                  <p:cNvSpPr/>
                  <p:nvPr/>
                </p:nvSpPr>
                <p:spPr>
                  <a:xfrm>
                    <a:off x="3696184" y="677264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41" name="Group 3040"/>
                <p:cNvGrpSpPr/>
                <p:nvPr/>
              </p:nvGrpSpPr>
              <p:grpSpPr>
                <a:xfrm rot="1800000">
                  <a:off x="3509433" y="571658"/>
                  <a:ext cx="219101" cy="228600"/>
                  <a:chOff x="3509433" y="571658"/>
                  <a:chExt cx="215749" cy="228600"/>
                </a:xfrm>
              </p:grpSpPr>
              <p:cxnSp>
                <p:nvCxnSpPr>
                  <p:cNvPr id="3053" name="Straight Connector 3052"/>
                  <p:cNvCxnSpPr/>
                  <p:nvPr/>
                </p:nvCxnSpPr>
                <p:spPr>
                  <a:xfrm flipH="1" flipV="1">
                    <a:off x="3509433" y="571664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054" name="Rectangle 3053"/>
                  <p:cNvSpPr/>
                  <p:nvPr/>
                </p:nvSpPr>
                <p:spPr>
                  <a:xfrm>
                    <a:off x="3514870" y="571658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3042" name="Group 3041"/>
                <p:cNvGrpSpPr/>
                <p:nvPr/>
              </p:nvGrpSpPr>
              <p:grpSpPr>
                <a:xfrm rot="1800000">
                  <a:off x="3321528" y="462972"/>
                  <a:ext cx="214679" cy="228600"/>
                  <a:chOff x="3321528" y="462972"/>
                  <a:chExt cx="215749" cy="228600"/>
                </a:xfrm>
              </p:grpSpPr>
              <p:cxnSp>
                <p:nvCxnSpPr>
                  <p:cNvPr id="3051" name="Straight Connector 3050"/>
                  <p:cNvCxnSpPr/>
                  <p:nvPr/>
                </p:nvCxnSpPr>
                <p:spPr>
                  <a:xfrm flipH="1" flipV="1">
                    <a:off x="3321528" y="462978"/>
                    <a:ext cx="204101" cy="221268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3052" name="Rectangle 3051"/>
                  <p:cNvSpPr/>
                  <p:nvPr/>
                </p:nvSpPr>
                <p:spPr>
                  <a:xfrm>
                    <a:off x="3326965" y="462972"/>
                    <a:ext cx="210312" cy="228600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FFCC66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3043" name="Can 3042"/>
                <p:cNvSpPr/>
                <p:nvPr/>
              </p:nvSpPr>
              <p:spPr>
                <a:xfrm rot="18000000">
                  <a:off x="4605227" y="960106"/>
                  <a:ext cx="155448" cy="206956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44" name="Can 3043"/>
                <p:cNvSpPr/>
                <p:nvPr/>
              </p:nvSpPr>
              <p:spPr>
                <a:xfrm rot="18000000">
                  <a:off x="4430022" y="859037"/>
                  <a:ext cx="155448" cy="209677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45" name="Can 3044"/>
                <p:cNvSpPr/>
                <p:nvPr/>
              </p:nvSpPr>
              <p:spPr>
                <a:xfrm rot="18000000">
                  <a:off x="4254415" y="756578"/>
                  <a:ext cx="155448" cy="215640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46" name="Can 3045"/>
                <p:cNvSpPr/>
                <p:nvPr/>
              </p:nvSpPr>
              <p:spPr>
                <a:xfrm rot="18000000">
                  <a:off x="4087114" y="658605"/>
                  <a:ext cx="155448" cy="215640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47" name="Can 3046"/>
                <p:cNvSpPr/>
                <p:nvPr/>
              </p:nvSpPr>
              <p:spPr>
                <a:xfrm rot="18000000">
                  <a:off x="3913559" y="561503"/>
                  <a:ext cx="155448" cy="208577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48" name="Can 3047"/>
                <p:cNvSpPr/>
                <p:nvPr/>
              </p:nvSpPr>
              <p:spPr>
                <a:xfrm rot="18000000">
                  <a:off x="3740210" y="461591"/>
                  <a:ext cx="155448" cy="209677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49" name="Can 3048"/>
                <p:cNvSpPr/>
                <p:nvPr/>
              </p:nvSpPr>
              <p:spPr>
                <a:xfrm rot="18000000">
                  <a:off x="3564603" y="356589"/>
                  <a:ext cx="155448" cy="215639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50" name="Can 3049"/>
                <p:cNvSpPr/>
                <p:nvPr/>
              </p:nvSpPr>
              <p:spPr>
                <a:xfrm rot="18000000">
                  <a:off x="3389661" y="256702"/>
                  <a:ext cx="155448" cy="208576"/>
                </a:xfrm>
                <a:prstGeom prst="can">
                  <a:avLst>
                    <a:gd name="adj" fmla="val 7403"/>
                  </a:avLst>
                </a:prstGeom>
                <a:gradFill flip="none" rotWithShape="1">
                  <a:gsLst>
                    <a:gs pos="0">
                      <a:sysClr val="windowText" lastClr="000000">
                        <a:lumMod val="95000"/>
                        <a:lumOff val="5000"/>
                      </a:sysClr>
                    </a:gs>
                    <a:gs pos="36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2464" name="Straight Connector 2463"/>
              <p:cNvCxnSpPr>
                <a:stCxn id="3006" idx="2"/>
                <a:endCxn id="3026" idx="0"/>
              </p:cNvCxnSpPr>
              <p:nvPr/>
            </p:nvCxnSpPr>
            <p:spPr>
              <a:xfrm>
                <a:off x="5483626" y="-749625"/>
                <a:ext cx="433350" cy="291498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2465" name="Straight Connector 2464"/>
              <p:cNvCxnSpPr>
                <a:stCxn id="3006" idx="1"/>
                <a:endCxn id="3025" idx="2"/>
              </p:cNvCxnSpPr>
              <p:nvPr/>
            </p:nvCxnSpPr>
            <p:spPr>
              <a:xfrm>
                <a:off x="5447625" y="-667315"/>
                <a:ext cx="496527" cy="232693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grpSp>
            <p:nvGrpSpPr>
              <p:cNvPr id="2466" name="Group 2465"/>
              <p:cNvGrpSpPr/>
              <p:nvPr/>
            </p:nvGrpSpPr>
            <p:grpSpPr>
              <a:xfrm>
                <a:off x="5535887" y="-700074"/>
                <a:ext cx="783895" cy="647040"/>
                <a:chOff x="7821520" y="616554"/>
                <a:chExt cx="761613" cy="647040"/>
              </a:xfrm>
            </p:grpSpPr>
            <p:cxnSp>
              <p:nvCxnSpPr>
                <p:cNvPr id="3007" name="Straight Connector 3006"/>
                <p:cNvCxnSpPr/>
                <p:nvPr/>
              </p:nvCxnSpPr>
              <p:spPr>
                <a:xfrm flipH="1">
                  <a:off x="7899696" y="653495"/>
                  <a:ext cx="594016" cy="542192"/>
                </a:xfrm>
                <a:prstGeom prst="line">
                  <a:avLst/>
                </a:prstGeom>
                <a:noFill/>
                <a:ln w="69850" cap="rnd" cmpd="tri" algn="ctr">
                  <a:solidFill>
                    <a:srgbClr val="F79646">
                      <a:lumMod val="50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3008" name="Isosceles Triangle 3007"/>
                <p:cNvSpPr/>
                <p:nvPr/>
              </p:nvSpPr>
              <p:spPr>
                <a:xfrm rot="11821243">
                  <a:off x="8430883" y="729772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09" name="Isosceles Triangle 3008"/>
                <p:cNvSpPr/>
                <p:nvPr/>
              </p:nvSpPr>
              <p:spPr>
                <a:xfrm rot="11821243">
                  <a:off x="8481878" y="682530"/>
                  <a:ext cx="92892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10" name="Isosceles Triangle 3009"/>
                <p:cNvSpPr/>
                <p:nvPr/>
              </p:nvSpPr>
              <p:spPr>
                <a:xfrm rot="11821243">
                  <a:off x="8174451" y="965982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11" name="Isosceles Triangle 3010"/>
                <p:cNvSpPr/>
                <p:nvPr/>
              </p:nvSpPr>
              <p:spPr>
                <a:xfrm rot="11821243">
                  <a:off x="8225447" y="918740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12" name="Isosceles Triangle 3011"/>
                <p:cNvSpPr/>
                <p:nvPr/>
              </p:nvSpPr>
              <p:spPr>
                <a:xfrm rot="11821243">
                  <a:off x="8276443" y="871498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13" name="Isosceles Triangle 3012"/>
                <p:cNvSpPr/>
                <p:nvPr/>
              </p:nvSpPr>
              <p:spPr>
                <a:xfrm rot="11821243">
                  <a:off x="8327439" y="824256"/>
                  <a:ext cx="92892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14" name="Isosceles Triangle 3013"/>
                <p:cNvSpPr/>
                <p:nvPr/>
              </p:nvSpPr>
              <p:spPr>
                <a:xfrm rot="11821243">
                  <a:off x="8379887" y="777014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15" name="Isosceles Triangle 3014"/>
                <p:cNvSpPr/>
                <p:nvPr/>
              </p:nvSpPr>
              <p:spPr>
                <a:xfrm rot="11821243">
                  <a:off x="8490241" y="616554"/>
                  <a:ext cx="92892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16" name="Isosceles Triangle 3015"/>
                <p:cNvSpPr/>
                <p:nvPr/>
              </p:nvSpPr>
              <p:spPr>
                <a:xfrm rot="11821243">
                  <a:off x="8123455" y="1013224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17" name="Isosceles Triangle 3016"/>
                <p:cNvSpPr/>
                <p:nvPr/>
              </p:nvSpPr>
              <p:spPr>
                <a:xfrm rot="11821243">
                  <a:off x="7821520" y="1217874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18" name="Isosceles Triangle 3017"/>
                <p:cNvSpPr/>
                <p:nvPr/>
              </p:nvSpPr>
              <p:spPr>
                <a:xfrm rot="11821243">
                  <a:off x="7918019" y="1202196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19" name="Isosceles Triangle 3018"/>
                <p:cNvSpPr/>
                <p:nvPr/>
              </p:nvSpPr>
              <p:spPr>
                <a:xfrm rot="11821243">
                  <a:off x="7969015" y="1154950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20" name="Isosceles Triangle 3019"/>
                <p:cNvSpPr/>
                <p:nvPr/>
              </p:nvSpPr>
              <p:spPr>
                <a:xfrm rot="11821243">
                  <a:off x="8020011" y="1107708"/>
                  <a:ext cx="92892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21" name="Isosceles Triangle 3020"/>
                <p:cNvSpPr/>
                <p:nvPr/>
              </p:nvSpPr>
              <p:spPr>
                <a:xfrm rot="11821243">
                  <a:off x="8072459" y="1060466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22" name="Isosceles Triangle 3021"/>
                <p:cNvSpPr/>
                <p:nvPr/>
              </p:nvSpPr>
              <p:spPr>
                <a:xfrm rot="11821243">
                  <a:off x="8335920" y="678663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23" name="Isosceles Triangle 3022"/>
                <p:cNvSpPr/>
                <p:nvPr/>
              </p:nvSpPr>
              <p:spPr>
                <a:xfrm rot="11821243">
                  <a:off x="8386915" y="631421"/>
                  <a:ext cx="92892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24" name="Isosceles Triangle 3023"/>
                <p:cNvSpPr/>
                <p:nvPr/>
              </p:nvSpPr>
              <p:spPr>
                <a:xfrm rot="11821243">
                  <a:off x="8079488" y="914873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25" name="Isosceles Triangle 3024"/>
                <p:cNvSpPr/>
                <p:nvPr/>
              </p:nvSpPr>
              <p:spPr>
                <a:xfrm rot="11821243">
                  <a:off x="8130484" y="867631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26" name="Isosceles Triangle 3025"/>
                <p:cNvSpPr/>
                <p:nvPr/>
              </p:nvSpPr>
              <p:spPr>
                <a:xfrm rot="11821243">
                  <a:off x="8181480" y="820389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27" name="Isosceles Triangle 3026"/>
                <p:cNvSpPr/>
                <p:nvPr/>
              </p:nvSpPr>
              <p:spPr>
                <a:xfrm rot="11821243">
                  <a:off x="8232476" y="773147"/>
                  <a:ext cx="92892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28" name="Isosceles Triangle 3027"/>
                <p:cNvSpPr/>
                <p:nvPr/>
              </p:nvSpPr>
              <p:spPr>
                <a:xfrm rot="11821243">
                  <a:off x="8284924" y="725905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29" name="Isosceles Triangle 3028"/>
                <p:cNvSpPr/>
                <p:nvPr/>
              </p:nvSpPr>
              <p:spPr>
                <a:xfrm rot="11821243">
                  <a:off x="8028492" y="962115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30" name="Isosceles Triangle 3029"/>
                <p:cNvSpPr/>
                <p:nvPr/>
              </p:nvSpPr>
              <p:spPr>
                <a:xfrm rot="11821243">
                  <a:off x="7823056" y="1151087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31" name="Isosceles Triangle 3030"/>
                <p:cNvSpPr/>
                <p:nvPr/>
              </p:nvSpPr>
              <p:spPr>
                <a:xfrm rot="11821243">
                  <a:off x="7874052" y="1103841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32" name="Isosceles Triangle 3031"/>
                <p:cNvSpPr/>
                <p:nvPr/>
              </p:nvSpPr>
              <p:spPr>
                <a:xfrm rot="11821243">
                  <a:off x="7925048" y="1056599"/>
                  <a:ext cx="92892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33" name="Isosceles Triangle 3032"/>
                <p:cNvSpPr/>
                <p:nvPr/>
              </p:nvSpPr>
              <p:spPr>
                <a:xfrm rot="11821243">
                  <a:off x="7977496" y="1009357"/>
                  <a:ext cx="91440" cy="45720"/>
                </a:xfrm>
                <a:prstGeom prst="triangle">
                  <a:avLst>
                    <a:gd name="adj" fmla="val 74700"/>
                  </a:avLst>
                </a:prstGeom>
                <a:solidFill>
                  <a:sysClr val="windowText" lastClr="000000"/>
                </a:solidFill>
                <a:ln w="3175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67" name="Group 2466"/>
              <p:cNvGrpSpPr/>
              <p:nvPr/>
            </p:nvGrpSpPr>
            <p:grpSpPr>
              <a:xfrm>
                <a:off x="5133437" y="-749625"/>
                <a:ext cx="367060" cy="799171"/>
                <a:chOff x="7402996" y="567003"/>
                <a:chExt cx="367060" cy="799171"/>
              </a:xfrm>
            </p:grpSpPr>
            <p:cxnSp>
              <p:nvCxnSpPr>
                <p:cNvPr id="3000" name="Straight Connector 2999"/>
                <p:cNvCxnSpPr>
                  <a:stCxn id="3006" idx="2"/>
                </p:cNvCxnSpPr>
                <p:nvPr/>
              </p:nvCxnSpPr>
              <p:spPr>
                <a:xfrm>
                  <a:off x="7770056" y="567003"/>
                  <a:ext cx="0" cy="799171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rgbClr val="F79646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001" name="Straight Connector 3000"/>
                <p:cNvCxnSpPr>
                  <a:stCxn id="3002" idx="4"/>
                  <a:endCxn id="3003" idx="4"/>
                </p:cNvCxnSpPr>
                <p:nvPr/>
              </p:nvCxnSpPr>
              <p:spPr>
                <a:xfrm flipV="1">
                  <a:off x="7691212" y="1049435"/>
                  <a:ext cx="0" cy="312234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rgbClr val="FF9933"/>
                  </a:solidFill>
                  <a:prstDash val="solid"/>
                </a:ln>
                <a:effectLst/>
              </p:spPr>
            </p:cxnSp>
            <p:sp>
              <p:nvSpPr>
                <p:cNvPr id="3002" name="Isosceles Triangle 3001"/>
                <p:cNvSpPr/>
                <p:nvPr/>
              </p:nvSpPr>
              <p:spPr>
                <a:xfrm>
                  <a:off x="7402996" y="1054869"/>
                  <a:ext cx="288216" cy="306800"/>
                </a:xfrm>
                <a:prstGeom prst="triangle">
                  <a:avLst>
                    <a:gd name="adj" fmla="val 29042"/>
                  </a:avLst>
                </a:prstGeom>
                <a:noFill/>
                <a:ln w="22225" cap="flat" cmpd="sng" algn="ctr">
                  <a:solidFill>
                    <a:srgbClr val="FF9933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03" name="Isosceles Triangle 3002"/>
                <p:cNvSpPr/>
                <p:nvPr/>
              </p:nvSpPr>
              <p:spPr>
                <a:xfrm>
                  <a:off x="7485844" y="742635"/>
                  <a:ext cx="205368" cy="306800"/>
                </a:xfrm>
                <a:prstGeom prst="triangle">
                  <a:avLst>
                    <a:gd name="adj" fmla="val 41004"/>
                  </a:avLst>
                </a:prstGeom>
                <a:noFill/>
                <a:ln w="22225" cap="flat" cmpd="sng" algn="ctr">
                  <a:solidFill>
                    <a:srgbClr val="FF9933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3004" name="Isosceles Triangle 3003"/>
                <p:cNvSpPr/>
                <p:nvPr/>
              </p:nvSpPr>
              <p:spPr>
                <a:xfrm>
                  <a:off x="7573195" y="567003"/>
                  <a:ext cx="122519" cy="165550"/>
                </a:xfrm>
                <a:prstGeom prst="triangle">
                  <a:avLst>
                    <a:gd name="adj" fmla="val 33954"/>
                  </a:avLst>
                </a:prstGeom>
                <a:noFill/>
                <a:ln w="22225" cap="flat" cmpd="sng" algn="ctr">
                  <a:solidFill>
                    <a:srgbClr val="FF9933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3005" name="Straight Connector 3004"/>
                <p:cNvCxnSpPr>
                  <a:stCxn id="3003" idx="4"/>
                  <a:endCxn id="3004" idx="4"/>
                </p:cNvCxnSpPr>
                <p:nvPr/>
              </p:nvCxnSpPr>
              <p:spPr>
                <a:xfrm flipV="1">
                  <a:off x="7691212" y="732553"/>
                  <a:ext cx="4502" cy="316882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rgbClr val="FF9933"/>
                  </a:solidFill>
                  <a:prstDash val="solid"/>
                </a:ln>
                <a:effectLst/>
              </p:spPr>
            </p:cxnSp>
            <p:sp>
              <p:nvSpPr>
                <p:cNvPr id="3006" name="Isosceles Triangle 3005"/>
                <p:cNvSpPr/>
                <p:nvPr/>
              </p:nvSpPr>
              <p:spPr>
                <a:xfrm rot="10800000">
                  <a:off x="7618728" y="567003"/>
                  <a:ext cx="151328" cy="164620"/>
                </a:xfrm>
                <a:prstGeom prst="triangle">
                  <a:avLst>
                    <a:gd name="adj" fmla="val 48554"/>
                  </a:avLst>
                </a:prstGeom>
                <a:noFill/>
                <a:ln w="22225" cap="flat" cmpd="sng" algn="ctr">
                  <a:solidFill>
                    <a:srgbClr val="FF9933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2468" name="Straight Connector 2467"/>
              <p:cNvCxnSpPr/>
              <p:nvPr/>
            </p:nvCxnSpPr>
            <p:spPr>
              <a:xfrm>
                <a:off x="4663634" y="-12072"/>
                <a:ext cx="393040" cy="0"/>
              </a:xfrm>
              <a:prstGeom prst="line">
                <a:avLst/>
              </a:prstGeom>
              <a:noFill/>
              <a:ln w="69850" cap="rnd" cmpd="tri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2469" name="Straight Connector 2468"/>
              <p:cNvCxnSpPr/>
              <p:nvPr/>
            </p:nvCxnSpPr>
            <p:spPr>
              <a:xfrm>
                <a:off x="4447569" y="-46090"/>
                <a:ext cx="189361" cy="34019"/>
              </a:xfrm>
              <a:prstGeom prst="line">
                <a:avLst/>
              </a:prstGeom>
              <a:noFill/>
              <a:ln w="69850" cap="rnd" cmpd="tri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2470" name="Straight Connector 2469"/>
              <p:cNvCxnSpPr/>
              <p:nvPr/>
            </p:nvCxnSpPr>
            <p:spPr>
              <a:xfrm>
                <a:off x="4232093" y="-123418"/>
                <a:ext cx="201455" cy="67357"/>
              </a:xfrm>
              <a:prstGeom prst="line">
                <a:avLst/>
              </a:prstGeom>
              <a:noFill/>
              <a:ln w="69850" cap="rnd" cmpd="tri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2471" name="Straight Connector 2470"/>
              <p:cNvCxnSpPr/>
              <p:nvPr/>
            </p:nvCxnSpPr>
            <p:spPr>
              <a:xfrm>
                <a:off x="4051857" y="-215265"/>
                <a:ext cx="170224" cy="85043"/>
              </a:xfrm>
              <a:prstGeom prst="line">
                <a:avLst/>
              </a:prstGeom>
              <a:noFill/>
              <a:ln w="69850" cap="rnd" cmpd="tri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2472" name="Straight Connector 2471"/>
              <p:cNvCxnSpPr>
                <a:stCxn id="2485" idx="3"/>
                <a:endCxn id="2485" idx="0"/>
              </p:cNvCxnSpPr>
              <p:nvPr/>
            </p:nvCxnSpPr>
            <p:spPr>
              <a:xfrm flipV="1">
                <a:off x="4236720" y="-144060"/>
                <a:ext cx="0" cy="199968"/>
              </a:xfrm>
              <a:prstGeom prst="line">
                <a:avLst/>
              </a:prstGeom>
              <a:noFill/>
              <a:ln w="19050" cap="flat" cmpd="sng" algn="ctr">
                <a:solidFill>
                  <a:srgbClr val="663300"/>
                </a:solidFill>
                <a:prstDash val="solid"/>
              </a:ln>
              <a:effectLst/>
            </p:spPr>
          </p:cxnSp>
          <p:grpSp>
            <p:nvGrpSpPr>
              <p:cNvPr id="2473" name="Group 2472"/>
              <p:cNvGrpSpPr/>
              <p:nvPr/>
            </p:nvGrpSpPr>
            <p:grpSpPr>
              <a:xfrm>
                <a:off x="4879008" y="-28968"/>
                <a:ext cx="220220" cy="82296"/>
                <a:chOff x="7164641" y="1287660"/>
                <a:chExt cx="215749" cy="228600"/>
              </a:xfrm>
            </p:grpSpPr>
            <p:cxnSp>
              <p:nvCxnSpPr>
                <p:cNvPr id="2998" name="Straight Connector 2997"/>
                <p:cNvCxnSpPr/>
                <p:nvPr/>
              </p:nvCxnSpPr>
              <p:spPr>
                <a:xfrm flipH="1" flipV="1">
                  <a:off x="7164641" y="1287666"/>
                  <a:ext cx="204101" cy="221268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99" name="Rectangle 2998"/>
                <p:cNvSpPr/>
                <p:nvPr/>
              </p:nvSpPr>
              <p:spPr>
                <a:xfrm>
                  <a:off x="7170078" y="1287660"/>
                  <a:ext cx="210312" cy="228600"/>
                </a:xfrm>
                <a:prstGeom prst="rect">
                  <a:avLst/>
                </a:prstGeom>
                <a:noFill/>
                <a:ln w="2222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2474" name="Straight Connector 2473"/>
              <p:cNvCxnSpPr>
                <a:stCxn id="2485" idx="3"/>
                <a:endCxn id="2485" idx="5"/>
              </p:cNvCxnSpPr>
              <p:nvPr/>
            </p:nvCxnSpPr>
            <p:spPr>
              <a:xfrm flipV="1">
                <a:off x="4236720" y="-44076"/>
                <a:ext cx="199496" cy="99984"/>
              </a:xfrm>
              <a:prstGeom prst="line">
                <a:avLst/>
              </a:prstGeom>
              <a:noFill/>
              <a:ln w="19050" cap="flat" cmpd="sng" algn="ctr">
                <a:solidFill>
                  <a:srgbClr val="663300"/>
                </a:solidFill>
                <a:prstDash val="solid"/>
              </a:ln>
              <a:effectLst/>
            </p:spPr>
          </p:cxnSp>
          <p:grpSp>
            <p:nvGrpSpPr>
              <p:cNvPr id="2475" name="Group 2474"/>
              <p:cNvGrpSpPr/>
              <p:nvPr/>
            </p:nvGrpSpPr>
            <p:grpSpPr>
              <a:xfrm rot="1620000">
                <a:off x="3996548" y="-202360"/>
                <a:ext cx="209571" cy="228600"/>
                <a:chOff x="6282181" y="1114268"/>
                <a:chExt cx="215749" cy="228600"/>
              </a:xfrm>
            </p:grpSpPr>
            <p:cxnSp>
              <p:nvCxnSpPr>
                <p:cNvPr id="2996" name="Straight Connector 2995"/>
                <p:cNvCxnSpPr/>
                <p:nvPr/>
              </p:nvCxnSpPr>
              <p:spPr>
                <a:xfrm flipH="1" flipV="1">
                  <a:off x="6282181" y="1114274"/>
                  <a:ext cx="204101" cy="221268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97" name="Rectangle 2996"/>
                <p:cNvSpPr/>
                <p:nvPr/>
              </p:nvSpPr>
              <p:spPr>
                <a:xfrm>
                  <a:off x="6287618" y="1114268"/>
                  <a:ext cx="210312" cy="228600"/>
                </a:xfrm>
                <a:prstGeom prst="rect">
                  <a:avLst/>
                </a:prstGeom>
                <a:noFill/>
                <a:ln w="2222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476" name="Can 2475"/>
              <p:cNvSpPr/>
              <p:nvPr/>
            </p:nvSpPr>
            <p:spPr>
              <a:xfrm rot="17160000">
                <a:off x="4359942" y="-283422"/>
                <a:ext cx="155448" cy="225248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3600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77" name="Can 2476"/>
              <p:cNvSpPr/>
              <p:nvPr/>
            </p:nvSpPr>
            <p:spPr>
              <a:xfrm rot="17760000">
                <a:off x="4167737" y="-346208"/>
                <a:ext cx="155448" cy="201664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3600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478" name="Group 2477"/>
              <p:cNvGrpSpPr/>
              <p:nvPr/>
            </p:nvGrpSpPr>
            <p:grpSpPr>
              <a:xfrm>
                <a:off x="4643878" y="-28968"/>
                <a:ext cx="225140" cy="82296"/>
                <a:chOff x="6929511" y="1287660"/>
                <a:chExt cx="215749" cy="228600"/>
              </a:xfrm>
            </p:grpSpPr>
            <p:cxnSp>
              <p:nvCxnSpPr>
                <p:cNvPr id="2994" name="Straight Connector 2993"/>
                <p:cNvCxnSpPr/>
                <p:nvPr/>
              </p:nvCxnSpPr>
              <p:spPr>
                <a:xfrm flipH="1" flipV="1">
                  <a:off x="6929511" y="1287666"/>
                  <a:ext cx="204101" cy="221268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95" name="Rectangle 2994"/>
                <p:cNvSpPr/>
                <p:nvPr/>
              </p:nvSpPr>
              <p:spPr>
                <a:xfrm>
                  <a:off x="6934948" y="1287660"/>
                  <a:ext cx="210312" cy="228600"/>
                </a:xfrm>
                <a:prstGeom prst="rect">
                  <a:avLst/>
                </a:prstGeom>
                <a:noFill/>
                <a:ln w="2222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479" name="Can 2478"/>
              <p:cNvSpPr/>
              <p:nvPr/>
            </p:nvSpPr>
            <p:spPr>
              <a:xfrm rot="16200000">
                <a:off x="4963278" y="-239645"/>
                <a:ext cx="155448" cy="225248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36000">
                    <a:sysClr val="window" lastClr="FFFFFF">
                      <a:lumMod val="95000"/>
                    </a:sysClr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80" name="Can 2479"/>
              <p:cNvSpPr/>
              <p:nvPr/>
            </p:nvSpPr>
            <p:spPr>
              <a:xfrm rot="16200000">
                <a:off x="4759143" y="-227854"/>
                <a:ext cx="155448" cy="201662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36000">
                    <a:sysClr val="window" lastClr="FFFFFF">
                      <a:lumMod val="95000"/>
                    </a:sysClr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81" name="Can 2480"/>
              <p:cNvSpPr/>
              <p:nvPr/>
            </p:nvSpPr>
            <p:spPr>
              <a:xfrm rot="16560000">
                <a:off x="4560765" y="-243541"/>
                <a:ext cx="155448" cy="221685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3600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82" name="Rectangle 2481"/>
              <p:cNvSpPr/>
              <p:nvPr/>
            </p:nvSpPr>
            <p:spPr>
              <a:xfrm>
                <a:off x="5093498" y="-169260"/>
                <a:ext cx="399787" cy="230530"/>
              </a:xfrm>
              <a:prstGeom prst="rect">
                <a:avLst/>
              </a:prstGeom>
              <a:blipFill>
                <a:blip r:embed="rId10" cstate="print"/>
                <a:tile tx="0" ty="0" sx="100000" sy="100000" flip="none" algn="tl"/>
              </a:blipFill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83" name="Rectangle 3208"/>
              <p:cNvSpPr/>
              <p:nvPr/>
            </p:nvSpPr>
            <p:spPr>
              <a:xfrm rot="1620000">
                <a:off x="4242810" y="-102361"/>
                <a:ext cx="447087" cy="62969"/>
              </a:xfrm>
              <a:prstGeom prst="triangle">
                <a:avLst>
                  <a:gd name="adj" fmla="val 89125"/>
                </a:avLst>
              </a:prstGeom>
              <a:noFill/>
              <a:ln w="22225" cap="flat" cmpd="sng" algn="ctr">
                <a:solidFill>
                  <a:srgbClr val="FFCC66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84" name="Rectangle 2483"/>
              <p:cNvSpPr/>
              <p:nvPr/>
            </p:nvSpPr>
            <p:spPr>
              <a:xfrm>
                <a:off x="5491249" y="-169260"/>
                <a:ext cx="292883" cy="230530"/>
              </a:xfrm>
              <a:prstGeom prst="rect">
                <a:avLst/>
              </a:prstGeom>
              <a:blipFill>
                <a:blip r:embed="rId10" cstate="print"/>
                <a:tile tx="0" ty="0" sx="100000" sy="100000" flip="none" algn="tl"/>
              </a:blipFill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85" name="Rectangle 3208"/>
              <p:cNvSpPr/>
              <p:nvPr/>
            </p:nvSpPr>
            <p:spPr>
              <a:xfrm>
                <a:off x="4138479" y="-144060"/>
                <a:ext cx="494502" cy="199968"/>
              </a:xfrm>
              <a:prstGeom prst="triangle">
                <a:avLst>
                  <a:gd name="adj" fmla="val 20782"/>
                </a:avLst>
              </a:prstGeom>
              <a:noFill/>
              <a:ln w="22225" cap="flat" cmpd="sng" algn="ctr">
                <a:solidFill>
                  <a:srgbClr val="FFCC66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486" name="Straight Connector 2485"/>
              <p:cNvCxnSpPr/>
              <p:nvPr/>
            </p:nvCxnSpPr>
            <p:spPr>
              <a:xfrm>
                <a:off x="3872778" y="-315751"/>
                <a:ext cx="170402" cy="85043"/>
              </a:xfrm>
              <a:prstGeom prst="line">
                <a:avLst/>
              </a:prstGeom>
              <a:noFill/>
              <a:ln w="69850" cap="rnd" cmpd="tri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2487" name="Straight Connector 2486"/>
              <p:cNvCxnSpPr/>
              <p:nvPr/>
            </p:nvCxnSpPr>
            <p:spPr>
              <a:xfrm>
                <a:off x="2853469" y="-907659"/>
                <a:ext cx="1000586" cy="574235"/>
              </a:xfrm>
              <a:prstGeom prst="line">
                <a:avLst/>
              </a:prstGeom>
              <a:noFill/>
              <a:ln w="69850" cap="rnd" cmpd="tri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</p:cxnSp>
          <p:grpSp>
            <p:nvGrpSpPr>
              <p:cNvPr id="2488" name="Group 2487"/>
              <p:cNvGrpSpPr/>
              <p:nvPr/>
            </p:nvGrpSpPr>
            <p:grpSpPr>
              <a:xfrm rot="1800000">
                <a:off x="3614337" y="-405426"/>
                <a:ext cx="224168" cy="228600"/>
                <a:chOff x="5899946" y="911188"/>
                <a:chExt cx="215749" cy="228600"/>
              </a:xfrm>
            </p:grpSpPr>
            <p:cxnSp>
              <p:nvCxnSpPr>
                <p:cNvPr id="2992" name="Straight Connector 2991"/>
                <p:cNvCxnSpPr/>
                <p:nvPr/>
              </p:nvCxnSpPr>
              <p:spPr>
                <a:xfrm flipH="1" flipV="1">
                  <a:off x="5899946" y="911194"/>
                  <a:ext cx="204101" cy="221268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93" name="Rectangle 2992"/>
                <p:cNvSpPr/>
                <p:nvPr/>
              </p:nvSpPr>
              <p:spPr>
                <a:xfrm>
                  <a:off x="5905383" y="911188"/>
                  <a:ext cx="210312" cy="228600"/>
                </a:xfrm>
                <a:prstGeom prst="rect">
                  <a:avLst/>
                </a:prstGeom>
                <a:noFill/>
                <a:ln w="2222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89" name="Group 2488"/>
              <p:cNvGrpSpPr/>
              <p:nvPr/>
            </p:nvGrpSpPr>
            <p:grpSpPr>
              <a:xfrm rot="1800000">
                <a:off x="3433577" y="-511746"/>
                <a:ext cx="215022" cy="228600"/>
                <a:chOff x="5719210" y="804882"/>
                <a:chExt cx="215749" cy="228600"/>
              </a:xfrm>
            </p:grpSpPr>
            <p:cxnSp>
              <p:nvCxnSpPr>
                <p:cNvPr id="2990" name="Straight Connector 2989"/>
                <p:cNvCxnSpPr/>
                <p:nvPr/>
              </p:nvCxnSpPr>
              <p:spPr>
                <a:xfrm flipH="1" flipV="1">
                  <a:off x="5719210" y="804888"/>
                  <a:ext cx="204101" cy="221268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91" name="Rectangle 2990"/>
                <p:cNvSpPr/>
                <p:nvPr/>
              </p:nvSpPr>
              <p:spPr>
                <a:xfrm>
                  <a:off x="5724647" y="804882"/>
                  <a:ext cx="210312" cy="228600"/>
                </a:xfrm>
                <a:prstGeom prst="rect">
                  <a:avLst/>
                </a:prstGeom>
                <a:noFill/>
                <a:ln w="2222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90" name="Group 2489"/>
              <p:cNvGrpSpPr/>
              <p:nvPr/>
            </p:nvGrpSpPr>
            <p:grpSpPr>
              <a:xfrm rot="1800000">
                <a:off x="3803722" y="-302846"/>
                <a:ext cx="222058" cy="228600"/>
                <a:chOff x="6089355" y="1013782"/>
                <a:chExt cx="215749" cy="228600"/>
              </a:xfrm>
            </p:grpSpPr>
            <p:cxnSp>
              <p:nvCxnSpPr>
                <p:cNvPr id="2988" name="Straight Connector 2987"/>
                <p:cNvCxnSpPr/>
                <p:nvPr/>
              </p:nvCxnSpPr>
              <p:spPr>
                <a:xfrm flipH="1" flipV="1">
                  <a:off x="6089355" y="1013788"/>
                  <a:ext cx="204101" cy="221268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89" name="Rectangle 2988"/>
                <p:cNvSpPr/>
                <p:nvPr/>
              </p:nvSpPr>
              <p:spPr>
                <a:xfrm>
                  <a:off x="6094792" y="1013782"/>
                  <a:ext cx="210312" cy="228600"/>
                </a:xfrm>
                <a:prstGeom prst="rect">
                  <a:avLst/>
                </a:prstGeom>
                <a:noFill/>
                <a:ln w="2222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91" name="Group 2490"/>
              <p:cNvGrpSpPr/>
              <p:nvPr/>
            </p:nvGrpSpPr>
            <p:grpSpPr>
              <a:xfrm rot="1800000">
                <a:off x="3239646" y="-620432"/>
                <a:ext cx="220207" cy="228600"/>
                <a:chOff x="5525279" y="696196"/>
                <a:chExt cx="215749" cy="228600"/>
              </a:xfrm>
            </p:grpSpPr>
            <p:cxnSp>
              <p:nvCxnSpPr>
                <p:cNvPr id="2986" name="Straight Connector 2985"/>
                <p:cNvCxnSpPr/>
                <p:nvPr/>
              </p:nvCxnSpPr>
              <p:spPr>
                <a:xfrm flipH="1" flipV="1">
                  <a:off x="5525279" y="696202"/>
                  <a:ext cx="204101" cy="221268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87" name="Rectangle 2986"/>
                <p:cNvSpPr/>
                <p:nvPr/>
              </p:nvSpPr>
              <p:spPr>
                <a:xfrm>
                  <a:off x="5530716" y="696196"/>
                  <a:ext cx="210312" cy="228600"/>
                </a:xfrm>
                <a:prstGeom prst="rect">
                  <a:avLst/>
                </a:prstGeom>
                <a:noFill/>
                <a:ln w="2222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92" name="Group 2491"/>
              <p:cNvGrpSpPr/>
              <p:nvPr/>
            </p:nvGrpSpPr>
            <p:grpSpPr>
              <a:xfrm rot="1800000">
                <a:off x="3051432" y="-726738"/>
                <a:ext cx="222499" cy="228600"/>
                <a:chOff x="5337065" y="589890"/>
                <a:chExt cx="215749" cy="228600"/>
              </a:xfrm>
            </p:grpSpPr>
            <p:cxnSp>
              <p:nvCxnSpPr>
                <p:cNvPr id="2984" name="Straight Connector 2983"/>
                <p:cNvCxnSpPr/>
                <p:nvPr/>
              </p:nvCxnSpPr>
              <p:spPr>
                <a:xfrm flipH="1" flipV="1">
                  <a:off x="5337065" y="589896"/>
                  <a:ext cx="204101" cy="221268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85" name="Rectangle 2984"/>
                <p:cNvSpPr/>
                <p:nvPr/>
              </p:nvSpPr>
              <p:spPr>
                <a:xfrm>
                  <a:off x="5342502" y="589890"/>
                  <a:ext cx="210312" cy="228600"/>
                </a:xfrm>
                <a:prstGeom prst="rect">
                  <a:avLst/>
                </a:prstGeom>
                <a:noFill/>
                <a:ln w="2222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493" name="Group 2492"/>
              <p:cNvGrpSpPr/>
              <p:nvPr/>
            </p:nvGrpSpPr>
            <p:grpSpPr>
              <a:xfrm rot="1800000">
                <a:off x="2873494" y="-832344"/>
                <a:ext cx="215021" cy="228600"/>
                <a:chOff x="5159127" y="484284"/>
                <a:chExt cx="215749" cy="228600"/>
              </a:xfrm>
            </p:grpSpPr>
            <p:cxnSp>
              <p:nvCxnSpPr>
                <p:cNvPr id="2982" name="Straight Connector 2981"/>
                <p:cNvCxnSpPr/>
                <p:nvPr/>
              </p:nvCxnSpPr>
              <p:spPr>
                <a:xfrm flipH="1" flipV="1">
                  <a:off x="5159127" y="484290"/>
                  <a:ext cx="204101" cy="221268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83" name="Rectangle 2982"/>
                <p:cNvSpPr/>
                <p:nvPr/>
              </p:nvSpPr>
              <p:spPr>
                <a:xfrm>
                  <a:off x="5164564" y="484284"/>
                  <a:ext cx="210312" cy="228600"/>
                </a:xfrm>
                <a:prstGeom prst="rect">
                  <a:avLst/>
                </a:prstGeom>
                <a:noFill/>
                <a:ln w="22225" cap="flat" cmpd="sng" algn="ctr">
                  <a:solidFill>
                    <a:srgbClr val="FFCC66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494" name="Can 2493"/>
              <p:cNvSpPr/>
              <p:nvPr/>
            </p:nvSpPr>
            <p:spPr>
              <a:xfrm rot="18000000">
                <a:off x="3983354" y="-446732"/>
                <a:ext cx="155448" cy="212627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3600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95" name="Can 2494"/>
              <p:cNvSpPr/>
              <p:nvPr/>
            </p:nvSpPr>
            <p:spPr>
              <a:xfrm rot="18000000">
                <a:off x="3806005" y="-553182"/>
                <a:ext cx="155448" cy="226112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3600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96" name="Can 2495"/>
              <p:cNvSpPr/>
              <p:nvPr/>
            </p:nvSpPr>
            <p:spPr>
              <a:xfrm rot="18000000">
                <a:off x="3628906" y="-650823"/>
                <a:ext cx="155448" cy="222439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3600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97" name="Can 2496"/>
              <p:cNvSpPr/>
              <p:nvPr/>
            </p:nvSpPr>
            <p:spPr>
              <a:xfrm rot="18000000">
                <a:off x="3459312" y="-743389"/>
                <a:ext cx="155448" cy="211625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3600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98" name="Can 2497"/>
              <p:cNvSpPr/>
              <p:nvPr/>
            </p:nvSpPr>
            <p:spPr>
              <a:xfrm rot="18000000">
                <a:off x="3284225" y="-845319"/>
                <a:ext cx="155448" cy="214218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3600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499" name="Can 2498"/>
              <p:cNvSpPr/>
              <p:nvPr/>
            </p:nvSpPr>
            <p:spPr>
              <a:xfrm rot="18000000">
                <a:off x="3103935" y="-945867"/>
                <a:ext cx="155448" cy="216588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3600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00" name="Can 2499"/>
              <p:cNvSpPr/>
              <p:nvPr/>
            </p:nvSpPr>
            <p:spPr>
              <a:xfrm rot="18000000">
                <a:off x="2939260" y="-1021289"/>
                <a:ext cx="155448" cy="179961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>
                      <a:lumMod val="95000"/>
                      <a:lumOff val="5000"/>
                    </a:sysClr>
                  </a:gs>
                  <a:gs pos="3600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01" name="Can 2500"/>
              <p:cNvSpPr/>
              <p:nvPr/>
            </p:nvSpPr>
            <p:spPr>
              <a:xfrm rot="16200000">
                <a:off x="2711061" y="-1131542"/>
                <a:ext cx="65311" cy="240929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/>
                  </a:gs>
                  <a:gs pos="36000">
                    <a:sysClr val="windowText" lastClr="000000">
                      <a:lumMod val="75000"/>
                      <a:lumOff val="2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502" name="Straight Connector 2501"/>
              <p:cNvCxnSpPr/>
              <p:nvPr/>
            </p:nvCxnSpPr>
            <p:spPr>
              <a:xfrm flipV="1">
                <a:off x="2669327" y="-913101"/>
                <a:ext cx="148782" cy="1"/>
              </a:xfrm>
              <a:prstGeom prst="line">
                <a:avLst/>
              </a:prstGeom>
              <a:noFill/>
              <a:ln w="69850" cap="rnd" cmpd="tri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</p:cxnSp>
          <p:sp>
            <p:nvSpPr>
              <p:cNvPr id="2503" name="Can 2502"/>
              <p:cNvSpPr/>
              <p:nvPr/>
            </p:nvSpPr>
            <p:spPr>
              <a:xfrm>
                <a:off x="2645225" y="-875001"/>
                <a:ext cx="196985" cy="217714"/>
              </a:xfrm>
              <a:prstGeom prst="can">
                <a:avLst>
                  <a:gd name="adj" fmla="val 7403"/>
                </a:avLst>
              </a:prstGeom>
              <a:gradFill flip="none" rotWithShape="1">
                <a:gsLst>
                  <a:gs pos="0">
                    <a:sysClr val="windowText" lastClr="000000"/>
                  </a:gs>
                  <a:gs pos="36000">
                    <a:sysClr val="windowText" lastClr="000000">
                      <a:lumMod val="65000"/>
                      <a:lumOff val="35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0800000" scaled="1"/>
                <a:tileRect/>
              </a:gradFill>
              <a:ln w="3175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504" name="Straight Connector 2503"/>
              <p:cNvCxnSpPr/>
              <p:nvPr/>
            </p:nvCxnSpPr>
            <p:spPr>
              <a:xfrm>
                <a:off x="925222" y="-919781"/>
                <a:ext cx="95726" cy="1070"/>
              </a:xfrm>
              <a:prstGeom prst="line">
                <a:avLst/>
              </a:prstGeom>
              <a:noFill/>
              <a:ln w="69850" cap="rnd" cmpd="tri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</p:cxnSp>
          <p:sp>
            <p:nvSpPr>
              <p:cNvPr id="2505" name="Rectangle 3208"/>
              <p:cNvSpPr/>
              <p:nvPr/>
            </p:nvSpPr>
            <p:spPr>
              <a:xfrm>
                <a:off x="2309158" y="-144060"/>
                <a:ext cx="494502" cy="199968"/>
              </a:xfrm>
              <a:prstGeom prst="triangle">
                <a:avLst>
                  <a:gd name="adj" fmla="val 20782"/>
                </a:avLst>
              </a:prstGeom>
              <a:noFill/>
              <a:ln w="22225" cap="flat" cmpd="sng" algn="ctr">
                <a:solidFill>
                  <a:srgbClr val="FFCC66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06" name="Rectangle 2505"/>
              <p:cNvSpPr/>
              <p:nvPr/>
            </p:nvSpPr>
            <p:spPr>
              <a:xfrm>
                <a:off x="579793" y="-228016"/>
                <a:ext cx="646590" cy="115766"/>
              </a:xfrm>
              <a:prstGeom prst="rect">
                <a:avLst/>
              </a:prstGeom>
              <a:solidFill>
                <a:srgbClr val="CCFFCC"/>
              </a:solidFill>
              <a:ln w="12700" cap="flat" cmpd="sng" algn="ctr">
                <a:solidFill>
                  <a:srgbClr val="663300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507" name="Group 2506"/>
              <p:cNvGrpSpPr/>
              <p:nvPr/>
            </p:nvGrpSpPr>
            <p:grpSpPr>
              <a:xfrm>
                <a:off x="581357" y="-848377"/>
                <a:ext cx="646591" cy="625204"/>
                <a:chOff x="2866990" y="468251"/>
                <a:chExt cx="636251" cy="756388"/>
              </a:xfrm>
            </p:grpSpPr>
            <p:sp>
              <p:nvSpPr>
                <p:cNvPr id="2934" name="Trapezoid 2933"/>
                <p:cNvSpPr/>
                <p:nvPr/>
              </p:nvSpPr>
              <p:spPr>
                <a:xfrm>
                  <a:off x="2866990" y="470921"/>
                  <a:ext cx="636251" cy="747346"/>
                </a:xfrm>
                <a:prstGeom prst="trapezoid">
                  <a:avLst/>
                </a:prstGeom>
                <a:gradFill flip="none" rotWithShape="1">
                  <a:gsLst>
                    <a:gs pos="0">
                      <a:srgbClr val="CC6600"/>
                    </a:gs>
                    <a:gs pos="59000">
                      <a:srgbClr val="CC6600"/>
                    </a:gs>
                    <a:gs pos="100000">
                      <a:srgbClr val="FF9933"/>
                    </a:gs>
                  </a:gsLst>
                  <a:lin ang="16200000" scaled="1"/>
                  <a:tileRect/>
                </a:gradFill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35" name="Straight Connector 2934"/>
                <p:cNvCxnSpPr>
                  <a:stCxn id="2934" idx="3"/>
                  <a:endCxn id="2934" idx="1"/>
                </p:cNvCxnSpPr>
                <p:nvPr/>
              </p:nvCxnSpPr>
              <p:spPr>
                <a:xfrm flipH="1">
                  <a:off x="2946608" y="844594"/>
                  <a:ext cx="477015" cy="0"/>
                </a:xfrm>
                <a:prstGeom prst="line">
                  <a:avLst/>
                </a:prstGeom>
                <a:noFill/>
                <a:ln w="22225" cap="sq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36" name="Rectangle 2935"/>
                <p:cNvSpPr>
                  <a:spLocks noChangeAspect="1"/>
                </p:cNvSpPr>
                <p:nvPr/>
              </p:nvSpPr>
              <p:spPr>
                <a:xfrm>
                  <a:off x="2904555" y="1024204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37" name="Rectangle 2936"/>
                <p:cNvSpPr>
                  <a:spLocks noChangeAspect="1"/>
                </p:cNvSpPr>
                <p:nvPr/>
              </p:nvSpPr>
              <p:spPr>
                <a:xfrm>
                  <a:off x="3444024" y="1024204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38" name="Straight Connector 2937"/>
                <p:cNvCxnSpPr>
                  <a:stCxn id="2936" idx="3"/>
                  <a:endCxn id="2937" idx="1"/>
                </p:cNvCxnSpPr>
                <p:nvPr/>
              </p:nvCxnSpPr>
              <p:spPr>
                <a:xfrm>
                  <a:off x="2922843" y="1033348"/>
                  <a:ext cx="521181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39" name="Rectangle 2938"/>
                <p:cNvSpPr>
                  <a:spLocks noChangeAspect="1"/>
                </p:cNvSpPr>
                <p:nvPr/>
              </p:nvSpPr>
              <p:spPr>
                <a:xfrm>
                  <a:off x="3039827" y="1024204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40" name="Rectangle 2939"/>
                <p:cNvSpPr>
                  <a:spLocks noChangeAspect="1"/>
                </p:cNvSpPr>
                <p:nvPr/>
              </p:nvSpPr>
              <p:spPr>
                <a:xfrm>
                  <a:off x="3039827" y="1206351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41" name="Straight Connector 2940"/>
                <p:cNvCxnSpPr>
                  <a:stCxn id="2939" idx="2"/>
                  <a:endCxn id="2940" idx="0"/>
                </p:cNvCxnSpPr>
                <p:nvPr/>
              </p:nvCxnSpPr>
              <p:spPr>
                <a:xfrm>
                  <a:off x="3048971" y="1042492"/>
                  <a:ext cx="0" cy="163859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42" name="Rectangle 2941"/>
                <p:cNvSpPr>
                  <a:spLocks noChangeAspect="1"/>
                </p:cNvSpPr>
                <p:nvPr/>
              </p:nvSpPr>
              <p:spPr>
                <a:xfrm>
                  <a:off x="2978714" y="650203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43" name="Rectangle 2942"/>
                <p:cNvSpPr>
                  <a:spLocks noChangeAspect="1"/>
                </p:cNvSpPr>
                <p:nvPr/>
              </p:nvSpPr>
              <p:spPr>
                <a:xfrm>
                  <a:off x="3375299" y="650203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44" name="Straight Connector 2943"/>
                <p:cNvCxnSpPr>
                  <a:stCxn id="2942" idx="3"/>
                  <a:endCxn id="2943" idx="1"/>
                </p:cNvCxnSpPr>
                <p:nvPr/>
              </p:nvCxnSpPr>
              <p:spPr>
                <a:xfrm>
                  <a:off x="2997002" y="659347"/>
                  <a:ext cx="37829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45" name="Rectangle 2944"/>
                <p:cNvSpPr>
                  <a:spLocks noChangeAspect="1"/>
                </p:cNvSpPr>
                <p:nvPr/>
              </p:nvSpPr>
              <p:spPr>
                <a:xfrm>
                  <a:off x="3173478" y="1024204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46" name="Rectangle 2945"/>
                <p:cNvSpPr>
                  <a:spLocks noChangeAspect="1"/>
                </p:cNvSpPr>
                <p:nvPr/>
              </p:nvSpPr>
              <p:spPr>
                <a:xfrm>
                  <a:off x="3173478" y="1206351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47" name="Straight Connector 2946"/>
                <p:cNvCxnSpPr>
                  <a:stCxn id="2945" idx="2"/>
                  <a:endCxn id="2946" idx="0"/>
                </p:cNvCxnSpPr>
                <p:nvPr/>
              </p:nvCxnSpPr>
              <p:spPr>
                <a:xfrm>
                  <a:off x="3182622" y="1042492"/>
                  <a:ext cx="0" cy="163859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48" name="Rectangle 2947"/>
                <p:cNvSpPr>
                  <a:spLocks noChangeAspect="1"/>
                </p:cNvSpPr>
                <p:nvPr/>
              </p:nvSpPr>
              <p:spPr>
                <a:xfrm>
                  <a:off x="3308750" y="1024204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49" name="Rectangle 2948"/>
                <p:cNvSpPr>
                  <a:spLocks noChangeAspect="1"/>
                </p:cNvSpPr>
                <p:nvPr/>
              </p:nvSpPr>
              <p:spPr>
                <a:xfrm>
                  <a:off x="3308750" y="1206351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50" name="Straight Connector 2949"/>
                <p:cNvCxnSpPr>
                  <a:stCxn id="2948" idx="2"/>
                  <a:endCxn id="2949" idx="0"/>
                </p:cNvCxnSpPr>
                <p:nvPr/>
              </p:nvCxnSpPr>
              <p:spPr>
                <a:xfrm>
                  <a:off x="3317894" y="1042492"/>
                  <a:ext cx="0" cy="163859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51" name="Rectangle 2950"/>
                <p:cNvSpPr>
                  <a:spLocks noChangeAspect="1"/>
                </p:cNvSpPr>
                <p:nvPr/>
              </p:nvSpPr>
              <p:spPr>
                <a:xfrm>
                  <a:off x="3109771" y="836426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52" name="Rectangle 2951"/>
                <p:cNvSpPr>
                  <a:spLocks noChangeAspect="1"/>
                </p:cNvSpPr>
                <p:nvPr/>
              </p:nvSpPr>
              <p:spPr>
                <a:xfrm>
                  <a:off x="3109771" y="1024204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53" name="Straight Connector 2952"/>
                <p:cNvCxnSpPr>
                  <a:stCxn id="2951" idx="2"/>
                  <a:endCxn id="2952" idx="0"/>
                </p:cNvCxnSpPr>
                <p:nvPr/>
              </p:nvCxnSpPr>
              <p:spPr>
                <a:xfrm>
                  <a:off x="3118915" y="854714"/>
                  <a:ext cx="0" cy="16949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54" name="Rectangle 2953"/>
                <p:cNvSpPr>
                  <a:spLocks noChangeAspect="1"/>
                </p:cNvSpPr>
                <p:nvPr/>
              </p:nvSpPr>
              <p:spPr>
                <a:xfrm>
                  <a:off x="3242619" y="836426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55" name="Rectangle 2954"/>
                <p:cNvSpPr>
                  <a:spLocks noChangeAspect="1"/>
                </p:cNvSpPr>
                <p:nvPr/>
              </p:nvSpPr>
              <p:spPr>
                <a:xfrm>
                  <a:off x="3242619" y="1024204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56" name="Straight Connector 2955"/>
                <p:cNvCxnSpPr>
                  <a:stCxn id="2954" idx="2"/>
                  <a:endCxn id="2955" idx="0"/>
                </p:cNvCxnSpPr>
                <p:nvPr/>
              </p:nvCxnSpPr>
              <p:spPr>
                <a:xfrm>
                  <a:off x="3251763" y="854714"/>
                  <a:ext cx="0" cy="16949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57" name="Rectangle 2956"/>
                <p:cNvSpPr>
                  <a:spLocks noChangeAspect="1"/>
                </p:cNvSpPr>
                <p:nvPr/>
              </p:nvSpPr>
              <p:spPr>
                <a:xfrm>
                  <a:off x="3176535" y="650203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58" name="Rectangle 2957"/>
                <p:cNvSpPr>
                  <a:spLocks noChangeAspect="1"/>
                </p:cNvSpPr>
                <p:nvPr/>
              </p:nvSpPr>
              <p:spPr>
                <a:xfrm>
                  <a:off x="3176195" y="836426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59" name="Straight Connector 2958"/>
                <p:cNvCxnSpPr>
                  <a:stCxn id="2957" idx="2"/>
                  <a:endCxn id="2958" idx="0"/>
                </p:cNvCxnSpPr>
                <p:nvPr/>
              </p:nvCxnSpPr>
              <p:spPr>
                <a:xfrm flipH="1">
                  <a:off x="3185339" y="668491"/>
                  <a:ext cx="340" cy="167935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60" name="Rectangle 2959"/>
                <p:cNvSpPr>
                  <a:spLocks noChangeAspect="1"/>
                </p:cNvSpPr>
                <p:nvPr/>
              </p:nvSpPr>
              <p:spPr>
                <a:xfrm>
                  <a:off x="3044968" y="650203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61" name="Rectangle 2960"/>
                <p:cNvSpPr>
                  <a:spLocks noChangeAspect="1"/>
                </p:cNvSpPr>
                <p:nvPr/>
              </p:nvSpPr>
              <p:spPr>
                <a:xfrm>
                  <a:off x="3044968" y="836426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62" name="Straight Connector 2961"/>
                <p:cNvCxnSpPr>
                  <a:stCxn id="2960" idx="2"/>
                  <a:endCxn id="2961" idx="0"/>
                </p:cNvCxnSpPr>
                <p:nvPr/>
              </p:nvCxnSpPr>
              <p:spPr>
                <a:xfrm>
                  <a:off x="3054112" y="668491"/>
                  <a:ext cx="0" cy="167935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63" name="Rectangle 2962"/>
                <p:cNvSpPr>
                  <a:spLocks noChangeAspect="1"/>
                </p:cNvSpPr>
                <p:nvPr/>
              </p:nvSpPr>
              <p:spPr>
                <a:xfrm>
                  <a:off x="3309043" y="650203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64" name="Rectangle 2963"/>
                <p:cNvSpPr>
                  <a:spLocks noChangeAspect="1"/>
                </p:cNvSpPr>
                <p:nvPr/>
              </p:nvSpPr>
              <p:spPr>
                <a:xfrm>
                  <a:off x="3309043" y="836426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65" name="Straight Connector 2964"/>
                <p:cNvCxnSpPr>
                  <a:stCxn id="2963" idx="2"/>
                  <a:endCxn id="2964" idx="0"/>
                </p:cNvCxnSpPr>
                <p:nvPr/>
              </p:nvCxnSpPr>
              <p:spPr>
                <a:xfrm>
                  <a:off x="3318187" y="668491"/>
                  <a:ext cx="0" cy="167935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66" name="Rectangle 2965"/>
                <p:cNvSpPr>
                  <a:spLocks noChangeAspect="1"/>
                </p:cNvSpPr>
                <p:nvPr/>
              </p:nvSpPr>
              <p:spPr>
                <a:xfrm>
                  <a:off x="3110281" y="468251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67" name="Rectangle 2966"/>
                <p:cNvSpPr>
                  <a:spLocks noChangeAspect="1"/>
                </p:cNvSpPr>
                <p:nvPr/>
              </p:nvSpPr>
              <p:spPr>
                <a:xfrm>
                  <a:off x="3110281" y="650203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68" name="Straight Connector 2967"/>
                <p:cNvCxnSpPr>
                  <a:stCxn id="2966" idx="2"/>
                  <a:endCxn id="2967" idx="0"/>
                </p:cNvCxnSpPr>
                <p:nvPr/>
              </p:nvCxnSpPr>
              <p:spPr>
                <a:xfrm>
                  <a:off x="3119425" y="486539"/>
                  <a:ext cx="0" cy="163664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69" name="Rectangle 2968"/>
                <p:cNvSpPr>
                  <a:spLocks noChangeAspect="1"/>
                </p:cNvSpPr>
                <p:nvPr/>
              </p:nvSpPr>
              <p:spPr>
                <a:xfrm>
                  <a:off x="3242789" y="468251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70" name="Rectangle 2969"/>
                <p:cNvSpPr>
                  <a:spLocks noChangeAspect="1"/>
                </p:cNvSpPr>
                <p:nvPr/>
              </p:nvSpPr>
              <p:spPr>
                <a:xfrm>
                  <a:off x="3242789" y="650203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71" name="Straight Connector 2970"/>
                <p:cNvCxnSpPr>
                  <a:stCxn id="2969" idx="2"/>
                  <a:endCxn id="2970" idx="0"/>
                </p:cNvCxnSpPr>
                <p:nvPr/>
              </p:nvCxnSpPr>
              <p:spPr>
                <a:xfrm>
                  <a:off x="3251933" y="486539"/>
                  <a:ext cx="0" cy="163664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72" name="Rectangle 2971"/>
                <p:cNvSpPr>
                  <a:spLocks noChangeAspect="1"/>
                </p:cNvSpPr>
                <p:nvPr/>
              </p:nvSpPr>
              <p:spPr>
                <a:xfrm>
                  <a:off x="2972191" y="836426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73" name="Rectangle 2972"/>
                <p:cNvSpPr>
                  <a:spLocks noChangeAspect="1"/>
                </p:cNvSpPr>
                <p:nvPr/>
              </p:nvSpPr>
              <p:spPr>
                <a:xfrm>
                  <a:off x="2972191" y="1024204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74" name="Straight Connector 2973"/>
                <p:cNvCxnSpPr>
                  <a:stCxn id="2972" idx="2"/>
                  <a:endCxn id="2973" idx="0"/>
                </p:cNvCxnSpPr>
                <p:nvPr/>
              </p:nvCxnSpPr>
              <p:spPr>
                <a:xfrm>
                  <a:off x="2981335" y="854714"/>
                  <a:ext cx="0" cy="16949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75" name="Rectangle 2974"/>
                <p:cNvSpPr>
                  <a:spLocks noChangeAspect="1"/>
                </p:cNvSpPr>
                <p:nvPr/>
              </p:nvSpPr>
              <p:spPr>
                <a:xfrm>
                  <a:off x="3381363" y="836426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76" name="Rectangle 2975"/>
                <p:cNvSpPr>
                  <a:spLocks noChangeAspect="1"/>
                </p:cNvSpPr>
                <p:nvPr/>
              </p:nvSpPr>
              <p:spPr>
                <a:xfrm>
                  <a:off x="3381363" y="1024204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77" name="Straight Connector 2976"/>
                <p:cNvCxnSpPr>
                  <a:stCxn id="2975" idx="2"/>
                  <a:endCxn id="2976" idx="0"/>
                </p:cNvCxnSpPr>
                <p:nvPr/>
              </p:nvCxnSpPr>
              <p:spPr>
                <a:xfrm>
                  <a:off x="3390507" y="854714"/>
                  <a:ext cx="0" cy="16949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78" name="Rectangle 2977"/>
                <p:cNvSpPr>
                  <a:spLocks noChangeAspect="1"/>
                </p:cNvSpPr>
                <p:nvPr/>
              </p:nvSpPr>
              <p:spPr>
                <a:xfrm>
                  <a:off x="2904555" y="1206351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79" name="Straight Connector 2978"/>
                <p:cNvCxnSpPr>
                  <a:stCxn id="2936" idx="2"/>
                  <a:endCxn id="2978" idx="0"/>
                </p:cNvCxnSpPr>
                <p:nvPr/>
              </p:nvCxnSpPr>
              <p:spPr>
                <a:xfrm>
                  <a:off x="2913699" y="1042492"/>
                  <a:ext cx="0" cy="163859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  <p:sp>
              <p:nvSpPr>
                <p:cNvPr id="2980" name="Rectangle 2979"/>
                <p:cNvSpPr>
                  <a:spLocks noChangeAspect="1"/>
                </p:cNvSpPr>
                <p:nvPr/>
              </p:nvSpPr>
              <p:spPr>
                <a:xfrm>
                  <a:off x="3444024" y="1206351"/>
                  <a:ext cx="18288" cy="18288"/>
                </a:xfrm>
                <a:prstGeom prst="rect">
                  <a:avLst/>
                </a:prstGeom>
                <a:solidFill>
                  <a:srgbClr val="6633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81" name="Straight Connector 2980"/>
                <p:cNvCxnSpPr>
                  <a:stCxn id="2937" idx="2"/>
                  <a:endCxn id="2980" idx="0"/>
                </p:cNvCxnSpPr>
                <p:nvPr/>
              </p:nvCxnSpPr>
              <p:spPr>
                <a:xfrm>
                  <a:off x="3453168" y="1042492"/>
                  <a:ext cx="0" cy="163859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663300"/>
                  </a:solidFill>
                  <a:prstDash val="solid"/>
                </a:ln>
                <a:effectLst/>
              </p:spPr>
            </p:cxnSp>
          </p:grpSp>
          <p:sp>
            <p:nvSpPr>
              <p:cNvPr id="2508" name="Trapezoid 2507"/>
              <p:cNvSpPr/>
              <p:nvPr/>
            </p:nvSpPr>
            <p:spPr>
              <a:xfrm>
                <a:off x="652773" y="-850509"/>
                <a:ext cx="503760" cy="305457"/>
              </a:xfrm>
              <a:prstGeom prst="trapezoid">
                <a:avLst>
                  <a:gd name="adj" fmla="val 20234"/>
                </a:avLst>
              </a:prstGeom>
              <a:solidFill>
                <a:srgbClr val="F79646">
                  <a:lumMod val="50000"/>
                </a:srgbClr>
              </a:solidFill>
              <a:ln w="12700" cap="flat" cmpd="sng" algn="ctr">
                <a:solidFill>
                  <a:srgbClr val="663300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509" name="Group 2508"/>
              <p:cNvGrpSpPr/>
              <p:nvPr/>
            </p:nvGrpSpPr>
            <p:grpSpPr>
              <a:xfrm>
                <a:off x="2481409" y="-1235939"/>
                <a:ext cx="526650" cy="1293798"/>
                <a:chOff x="4767051" y="80689"/>
                <a:chExt cx="516854" cy="1293798"/>
              </a:xfrm>
            </p:grpSpPr>
            <p:grpSp>
              <p:nvGrpSpPr>
                <p:cNvPr id="2894" name="Group 2893"/>
                <p:cNvGrpSpPr/>
                <p:nvPr/>
              </p:nvGrpSpPr>
              <p:grpSpPr>
                <a:xfrm>
                  <a:off x="4772285" y="251084"/>
                  <a:ext cx="496027" cy="230776"/>
                  <a:chOff x="4772295" y="251084"/>
                  <a:chExt cx="495162" cy="230776"/>
                </a:xfrm>
              </p:grpSpPr>
              <p:cxnSp>
                <p:nvCxnSpPr>
                  <p:cNvPr id="2928" name="Straight Connector 2927"/>
                  <p:cNvCxnSpPr>
                    <a:stCxn id="2932" idx="2"/>
                    <a:endCxn id="2930" idx="2"/>
                  </p:cNvCxnSpPr>
                  <p:nvPr/>
                </p:nvCxnSpPr>
                <p:spPr>
                  <a:xfrm flipH="1" flipV="1">
                    <a:off x="5019877" y="296803"/>
                    <a:ext cx="212271" cy="174171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29" name="Straight Connector 2928"/>
                  <p:cNvCxnSpPr>
                    <a:stCxn id="2931" idx="3"/>
                    <a:endCxn id="2930" idx="2"/>
                  </p:cNvCxnSpPr>
                  <p:nvPr/>
                </p:nvCxnSpPr>
                <p:spPr>
                  <a:xfrm flipV="1">
                    <a:off x="4842914" y="296803"/>
                    <a:ext cx="176963" cy="151312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2930" name="Rectangle 2929"/>
                  <p:cNvSpPr/>
                  <p:nvPr/>
                </p:nvSpPr>
                <p:spPr>
                  <a:xfrm>
                    <a:off x="4984567" y="251084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31" name="Rectangle 2930"/>
                  <p:cNvSpPr/>
                  <p:nvPr/>
                </p:nvSpPr>
                <p:spPr>
                  <a:xfrm>
                    <a:off x="4772295" y="425255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32" name="Rectangle 2931"/>
                  <p:cNvSpPr/>
                  <p:nvPr/>
                </p:nvSpPr>
                <p:spPr>
                  <a:xfrm>
                    <a:off x="5196838" y="425255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33" name="Rectangle 2932"/>
                  <p:cNvSpPr/>
                  <p:nvPr/>
                </p:nvSpPr>
                <p:spPr>
                  <a:xfrm>
                    <a:off x="4772295" y="256567"/>
                    <a:ext cx="495162" cy="225293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CC6600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2895" name="Group 2894"/>
                <p:cNvGrpSpPr/>
                <p:nvPr/>
              </p:nvGrpSpPr>
              <p:grpSpPr>
                <a:xfrm>
                  <a:off x="4772285" y="474241"/>
                  <a:ext cx="496027" cy="230776"/>
                  <a:chOff x="4772295" y="474241"/>
                  <a:chExt cx="495162" cy="230776"/>
                </a:xfrm>
              </p:grpSpPr>
              <p:cxnSp>
                <p:nvCxnSpPr>
                  <p:cNvPr id="2922" name="Straight Connector 2921"/>
                  <p:cNvCxnSpPr>
                    <a:stCxn id="2926" idx="2"/>
                    <a:endCxn id="2924" idx="2"/>
                  </p:cNvCxnSpPr>
                  <p:nvPr/>
                </p:nvCxnSpPr>
                <p:spPr>
                  <a:xfrm flipH="1" flipV="1">
                    <a:off x="5019877" y="519960"/>
                    <a:ext cx="212271" cy="174171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23" name="Straight Connector 2922"/>
                  <p:cNvCxnSpPr>
                    <a:stCxn id="2925" idx="3"/>
                    <a:endCxn id="2924" idx="2"/>
                  </p:cNvCxnSpPr>
                  <p:nvPr/>
                </p:nvCxnSpPr>
                <p:spPr>
                  <a:xfrm flipV="1">
                    <a:off x="4842914" y="519960"/>
                    <a:ext cx="176963" cy="151312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2924" name="Rectangle 2923"/>
                  <p:cNvSpPr/>
                  <p:nvPr/>
                </p:nvSpPr>
                <p:spPr>
                  <a:xfrm>
                    <a:off x="4984567" y="474241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25" name="Rectangle 2924"/>
                  <p:cNvSpPr/>
                  <p:nvPr/>
                </p:nvSpPr>
                <p:spPr>
                  <a:xfrm>
                    <a:off x="4772295" y="648412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26" name="Rectangle 2925"/>
                  <p:cNvSpPr/>
                  <p:nvPr/>
                </p:nvSpPr>
                <p:spPr>
                  <a:xfrm>
                    <a:off x="5196838" y="648412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27" name="Rectangle 2926"/>
                  <p:cNvSpPr/>
                  <p:nvPr/>
                </p:nvSpPr>
                <p:spPr>
                  <a:xfrm>
                    <a:off x="4772295" y="479724"/>
                    <a:ext cx="495162" cy="225293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CC6600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2896" name="Group 2895"/>
                <p:cNvGrpSpPr/>
                <p:nvPr/>
              </p:nvGrpSpPr>
              <p:grpSpPr>
                <a:xfrm>
                  <a:off x="4772285" y="697398"/>
                  <a:ext cx="496027" cy="230776"/>
                  <a:chOff x="4772295" y="697398"/>
                  <a:chExt cx="495162" cy="230776"/>
                </a:xfrm>
              </p:grpSpPr>
              <p:cxnSp>
                <p:nvCxnSpPr>
                  <p:cNvPr id="2916" name="Straight Connector 2915"/>
                  <p:cNvCxnSpPr>
                    <a:stCxn id="2920" idx="2"/>
                    <a:endCxn id="2918" idx="2"/>
                  </p:cNvCxnSpPr>
                  <p:nvPr/>
                </p:nvCxnSpPr>
                <p:spPr>
                  <a:xfrm flipH="1" flipV="1">
                    <a:off x="5019877" y="743117"/>
                    <a:ext cx="212271" cy="174171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17" name="Straight Connector 2916"/>
                  <p:cNvCxnSpPr>
                    <a:stCxn id="2919" idx="3"/>
                    <a:endCxn id="2918" idx="2"/>
                  </p:cNvCxnSpPr>
                  <p:nvPr/>
                </p:nvCxnSpPr>
                <p:spPr>
                  <a:xfrm flipV="1">
                    <a:off x="4842914" y="743117"/>
                    <a:ext cx="176963" cy="151312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2918" name="Rectangle 2917"/>
                  <p:cNvSpPr/>
                  <p:nvPr/>
                </p:nvSpPr>
                <p:spPr>
                  <a:xfrm>
                    <a:off x="4984567" y="697398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19" name="Rectangle 2918"/>
                  <p:cNvSpPr/>
                  <p:nvPr/>
                </p:nvSpPr>
                <p:spPr>
                  <a:xfrm>
                    <a:off x="4772295" y="871569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20" name="Rectangle 2919"/>
                  <p:cNvSpPr/>
                  <p:nvPr/>
                </p:nvSpPr>
                <p:spPr>
                  <a:xfrm>
                    <a:off x="5196838" y="871569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21" name="Rectangle 2920"/>
                  <p:cNvSpPr/>
                  <p:nvPr/>
                </p:nvSpPr>
                <p:spPr>
                  <a:xfrm>
                    <a:off x="4772295" y="702881"/>
                    <a:ext cx="495162" cy="225293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CC6600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2897" name="Group 2896"/>
                <p:cNvGrpSpPr/>
                <p:nvPr/>
              </p:nvGrpSpPr>
              <p:grpSpPr>
                <a:xfrm>
                  <a:off x="4772285" y="920555"/>
                  <a:ext cx="496027" cy="230776"/>
                  <a:chOff x="4772295" y="920555"/>
                  <a:chExt cx="495162" cy="230776"/>
                </a:xfrm>
              </p:grpSpPr>
              <p:cxnSp>
                <p:nvCxnSpPr>
                  <p:cNvPr id="2910" name="Straight Connector 2909"/>
                  <p:cNvCxnSpPr>
                    <a:stCxn id="2914" idx="2"/>
                    <a:endCxn id="2912" idx="2"/>
                  </p:cNvCxnSpPr>
                  <p:nvPr/>
                </p:nvCxnSpPr>
                <p:spPr>
                  <a:xfrm flipH="1" flipV="1">
                    <a:off x="5019877" y="966274"/>
                    <a:ext cx="212271" cy="174171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11" name="Straight Connector 2910"/>
                  <p:cNvCxnSpPr>
                    <a:stCxn id="2913" idx="3"/>
                    <a:endCxn id="2912" idx="2"/>
                  </p:cNvCxnSpPr>
                  <p:nvPr/>
                </p:nvCxnSpPr>
                <p:spPr>
                  <a:xfrm flipV="1">
                    <a:off x="4842914" y="966274"/>
                    <a:ext cx="176963" cy="151312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2912" name="Rectangle 2911"/>
                  <p:cNvSpPr/>
                  <p:nvPr/>
                </p:nvSpPr>
                <p:spPr>
                  <a:xfrm>
                    <a:off x="4984567" y="920555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13" name="Rectangle 2912"/>
                  <p:cNvSpPr/>
                  <p:nvPr/>
                </p:nvSpPr>
                <p:spPr>
                  <a:xfrm>
                    <a:off x="4772295" y="1094726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14" name="Rectangle 2913"/>
                  <p:cNvSpPr/>
                  <p:nvPr/>
                </p:nvSpPr>
                <p:spPr>
                  <a:xfrm>
                    <a:off x="5196838" y="1094726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15" name="Rectangle 2914"/>
                  <p:cNvSpPr/>
                  <p:nvPr/>
                </p:nvSpPr>
                <p:spPr>
                  <a:xfrm>
                    <a:off x="4772295" y="926038"/>
                    <a:ext cx="495162" cy="225293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CC6600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2898" name="Group 2897"/>
                <p:cNvGrpSpPr/>
                <p:nvPr/>
              </p:nvGrpSpPr>
              <p:grpSpPr>
                <a:xfrm>
                  <a:off x="4772285" y="1143711"/>
                  <a:ext cx="496027" cy="230776"/>
                  <a:chOff x="4772295" y="1143711"/>
                  <a:chExt cx="495162" cy="230776"/>
                </a:xfrm>
              </p:grpSpPr>
              <p:cxnSp>
                <p:nvCxnSpPr>
                  <p:cNvPr id="2904" name="Straight Connector 2903"/>
                  <p:cNvCxnSpPr>
                    <a:stCxn id="2908" idx="2"/>
                    <a:endCxn id="2906" idx="2"/>
                  </p:cNvCxnSpPr>
                  <p:nvPr/>
                </p:nvCxnSpPr>
                <p:spPr>
                  <a:xfrm flipH="1" flipV="1">
                    <a:off x="5019877" y="1189430"/>
                    <a:ext cx="212271" cy="174171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05" name="Straight Connector 2904"/>
                  <p:cNvCxnSpPr>
                    <a:stCxn id="2907" idx="3"/>
                    <a:endCxn id="2906" idx="2"/>
                  </p:cNvCxnSpPr>
                  <p:nvPr/>
                </p:nvCxnSpPr>
                <p:spPr>
                  <a:xfrm flipV="1">
                    <a:off x="4842914" y="1189430"/>
                    <a:ext cx="176963" cy="151312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663300"/>
                    </a:solidFill>
                    <a:prstDash val="solid"/>
                  </a:ln>
                  <a:effectLst/>
                </p:spPr>
              </p:cxnSp>
              <p:sp>
                <p:nvSpPr>
                  <p:cNvPr id="2906" name="Rectangle 2905"/>
                  <p:cNvSpPr/>
                  <p:nvPr/>
                </p:nvSpPr>
                <p:spPr>
                  <a:xfrm>
                    <a:off x="4984567" y="1143711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07" name="Rectangle 2906"/>
                  <p:cNvSpPr/>
                  <p:nvPr/>
                </p:nvSpPr>
                <p:spPr>
                  <a:xfrm>
                    <a:off x="4772295" y="1317882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08" name="Rectangle 2907"/>
                  <p:cNvSpPr/>
                  <p:nvPr/>
                </p:nvSpPr>
                <p:spPr>
                  <a:xfrm>
                    <a:off x="5196838" y="1317882"/>
                    <a:ext cx="70619" cy="45719"/>
                  </a:xfrm>
                  <a:prstGeom prst="rect">
                    <a:avLst/>
                  </a:prstGeom>
                  <a:solidFill>
                    <a:srgbClr val="996633"/>
                  </a:solidFill>
                  <a:ln w="2222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09" name="Rectangle 2908"/>
                  <p:cNvSpPr/>
                  <p:nvPr/>
                </p:nvSpPr>
                <p:spPr>
                  <a:xfrm>
                    <a:off x="4772295" y="1149194"/>
                    <a:ext cx="495162" cy="225293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CC6600"/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2899" name="Rectangle 2898"/>
                <p:cNvSpPr>
                  <a:spLocks noChangeAspect="1"/>
                </p:cNvSpPr>
                <p:nvPr/>
              </p:nvSpPr>
              <p:spPr>
                <a:xfrm>
                  <a:off x="5256506" y="80689"/>
                  <a:ext cx="27399" cy="27432"/>
                </a:xfrm>
                <a:prstGeom prst="rect">
                  <a:avLst/>
                </a:prstGeom>
                <a:solidFill>
                  <a:srgbClr val="CC66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900" name="Rectangle 2899"/>
                <p:cNvSpPr>
                  <a:spLocks noChangeAspect="1"/>
                </p:cNvSpPr>
                <p:nvPr/>
              </p:nvSpPr>
              <p:spPr>
                <a:xfrm>
                  <a:off x="5256506" y="245516"/>
                  <a:ext cx="27399" cy="27432"/>
                </a:xfrm>
                <a:prstGeom prst="rect">
                  <a:avLst/>
                </a:prstGeom>
                <a:solidFill>
                  <a:srgbClr val="CC66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01" name="Straight Connector 2900"/>
                <p:cNvCxnSpPr>
                  <a:stCxn id="2899" idx="2"/>
                  <a:endCxn id="2900" idx="0"/>
                </p:cNvCxnSpPr>
                <p:nvPr/>
              </p:nvCxnSpPr>
              <p:spPr>
                <a:xfrm>
                  <a:off x="5270206" y="108121"/>
                  <a:ext cx="0" cy="137395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rgbClr val="CC6600"/>
                  </a:solidFill>
                  <a:prstDash val="solid"/>
                </a:ln>
                <a:effectLst/>
              </p:spPr>
            </p:cxnSp>
            <p:sp>
              <p:nvSpPr>
                <p:cNvPr id="2902" name="Rectangle 2901"/>
                <p:cNvSpPr>
                  <a:spLocks noChangeAspect="1"/>
                </p:cNvSpPr>
                <p:nvPr/>
              </p:nvSpPr>
              <p:spPr>
                <a:xfrm>
                  <a:off x="4767051" y="249088"/>
                  <a:ext cx="18266" cy="18288"/>
                </a:xfrm>
                <a:prstGeom prst="rect">
                  <a:avLst/>
                </a:prstGeom>
                <a:solidFill>
                  <a:srgbClr val="CC6600"/>
                </a:solidFill>
                <a:ln w="2222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903" name="Straight Connector 2902"/>
                <p:cNvCxnSpPr>
                  <a:stCxn id="2899" idx="1"/>
                  <a:endCxn id="2902" idx="0"/>
                </p:cNvCxnSpPr>
                <p:nvPr/>
              </p:nvCxnSpPr>
              <p:spPr>
                <a:xfrm flipH="1">
                  <a:off x="4776184" y="94405"/>
                  <a:ext cx="480322" cy="154683"/>
                </a:xfrm>
                <a:prstGeom prst="line">
                  <a:avLst/>
                </a:prstGeom>
                <a:noFill/>
                <a:ln w="22225" cap="sq" cmpd="sng" algn="ctr">
                  <a:solidFill>
                    <a:srgbClr val="CC6600"/>
                  </a:solidFill>
                  <a:prstDash val="solid"/>
                </a:ln>
                <a:effectLst/>
              </p:spPr>
            </p:cxnSp>
          </p:grpSp>
          <p:grpSp>
            <p:nvGrpSpPr>
              <p:cNvPr id="2511" name="Group 2510"/>
              <p:cNvGrpSpPr/>
              <p:nvPr/>
            </p:nvGrpSpPr>
            <p:grpSpPr>
              <a:xfrm>
                <a:off x="709233" y="-1242987"/>
                <a:ext cx="459455" cy="128016"/>
                <a:chOff x="2980348" y="73641"/>
                <a:chExt cx="760264" cy="128016"/>
              </a:xfrm>
            </p:grpSpPr>
            <p:sp>
              <p:nvSpPr>
                <p:cNvPr id="2885" name="Rectangle 2884"/>
                <p:cNvSpPr/>
                <p:nvPr/>
              </p:nvSpPr>
              <p:spPr>
                <a:xfrm flipH="1">
                  <a:off x="3731467" y="73641"/>
                  <a:ext cx="9145" cy="128016"/>
                </a:xfrm>
                <a:prstGeom prst="rect">
                  <a:avLst/>
                </a:prstGeom>
                <a:solidFill>
                  <a:srgbClr val="CC99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886" name="Straight Connector 2885"/>
                <p:cNvCxnSpPr/>
                <p:nvPr/>
              </p:nvCxnSpPr>
              <p:spPr>
                <a:xfrm flipH="1">
                  <a:off x="2987219" y="73641"/>
                  <a:ext cx="751116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12700" cap="rnd" cmpd="sng" algn="ctr">
                  <a:solidFill>
                    <a:srgbClr val="CC9900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2887" name="Rectangle 2886"/>
                <p:cNvSpPr/>
                <p:nvPr/>
              </p:nvSpPr>
              <p:spPr>
                <a:xfrm flipH="1">
                  <a:off x="3107833" y="73641"/>
                  <a:ext cx="9145" cy="128016"/>
                </a:xfrm>
                <a:prstGeom prst="rect">
                  <a:avLst/>
                </a:prstGeom>
                <a:solidFill>
                  <a:srgbClr val="CC99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88" name="Rectangle 2887"/>
                <p:cNvSpPr/>
                <p:nvPr/>
              </p:nvSpPr>
              <p:spPr>
                <a:xfrm flipH="1">
                  <a:off x="3233016" y="73641"/>
                  <a:ext cx="9145" cy="128016"/>
                </a:xfrm>
                <a:prstGeom prst="rect">
                  <a:avLst/>
                </a:prstGeom>
                <a:solidFill>
                  <a:srgbClr val="CC99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89" name="Rectangle 2888"/>
                <p:cNvSpPr/>
                <p:nvPr/>
              </p:nvSpPr>
              <p:spPr>
                <a:xfrm flipH="1">
                  <a:off x="3358204" y="73641"/>
                  <a:ext cx="9145" cy="128016"/>
                </a:xfrm>
                <a:prstGeom prst="rect">
                  <a:avLst/>
                </a:prstGeom>
                <a:solidFill>
                  <a:srgbClr val="CC99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90" name="Rectangle 2889"/>
                <p:cNvSpPr/>
                <p:nvPr/>
              </p:nvSpPr>
              <p:spPr>
                <a:xfrm flipH="1">
                  <a:off x="3483395" y="73641"/>
                  <a:ext cx="9145" cy="128016"/>
                </a:xfrm>
                <a:prstGeom prst="rect">
                  <a:avLst/>
                </a:prstGeom>
                <a:solidFill>
                  <a:srgbClr val="CC99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91" name="Rectangle 2890"/>
                <p:cNvSpPr/>
                <p:nvPr/>
              </p:nvSpPr>
              <p:spPr>
                <a:xfrm flipH="1">
                  <a:off x="3608583" y="73641"/>
                  <a:ext cx="9145" cy="128016"/>
                </a:xfrm>
                <a:prstGeom prst="rect">
                  <a:avLst/>
                </a:prstGeom>
                <a:solidFill>
                  <a:srgbClr val="CC99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92" name="Rectangle 2891"/>
                <p:cNvSpPr/>
                <p:nvPr/>
              </p:nvSpPr>
              <p:spPr>
                <a:xfrm flipH="1">
                  <a:off x="2980348" y="73641"/>
                  <a:ext cx="9145" cy="128016"/>
                </a:xfrm>
                <a:prstGeom prst="rect">
                  <a:avLst/>
                </a:prstGeom>
                <a:solidFill>
                  <a:srgbClr val="CC9900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893" name="Straight Connector 2892"/>
                <p:cNvCxnSpPr/>
                <p:nvPr/>
              </p:nvCxnSpPr>
              <p:spPr>
                <a:xfrm flipH="1">
                  <a:off x="2991792" y="137650"/>
                  <a:ext cx="741974" cy="0"/>
                </a:xfrm>
                <a:prstGeom prst="line">
                  <a:avLst/>
                </a:prstGeom>
                <a:solidFill>
                  <a:srgbClr val="9BBB59">
                    <a:lumMod val="60000"/>
                    <a:lumOff val="40000"/>
                    <a:alpha val="40000"/>
                  </a:srgbClr>
                </a:solidFill>
                <a:ln w="12700" cap="rnd" cmpd="sng" algn="ctr">
                  <a:solidFill>
                    <a:srgbClr val="CC9900"/>
                  </a:solidFill>
                  <a:prstDash val="solid"/>
                  <a:miter lim="800000"/>
                </a:ln>
                <a:effectLst/>
              </p:spPr>
            </p:cxnSp>
          </p:grpSp>
          <p:cxnSp>
            <p:nvCxnSpPr>
              <p:cNvPr id="2512" name="Straight Connector 2511"/>
              <p:cNvCxnSpPr/>
              <p:nvPr/>
            </p:nvCxnSpPr>
            <p:spPr>
              <a:xfrm flipH="1">
                <a:off x="713239" y="-1114972"/>
                <a:ext cx="454017" cy="0"/>
              </a:xfrm>
              <a:prstGeom prst="line">
                <a:avLst/>
              </a:prstGeom>
              <a:solidFill>
                <a:srgbClr val="9BBB59">
                  <a:lumMod val="60000"/>
                  <a:lumOff val="40000"/>
                  <a:alpha val="40000"/>
                </a:srgbClr>
              </a:solidFill>
              <a:ln w="12700" cap="rnd" cmpd="sng" algn="ctr">
                <a:solidFill>
                  <a:srgbClr val="CC9900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2513" name="Group 2512"/>
              <p:cNvGrpSpPr/>
              <p:nvPr/>
            </p:nvGrpSpPr>
            <p:grpSpPr>
              <a:xfrm>
                <a:off x="710525" y="-1117221"/>
                <a:ext cx="459444" cy="264948"/>
                <a:chOff x="2996261" y="199407"/>
                <a:chExt cx="457216" cy="264948"/>
              </a:xfrm>
            </p:grpSpPr>
            <p:grpSp>
              <p:nvGrpSpPr>
                <p:cNvPr id="2873" name="Group 2872"/>
                <p:cNvGrpSpPr/>
                <p:nvPr/>
              </p:nvGrpSpPr>
              <p:grpSpPr>
                <a:xfrm>
                  <a:off x="2996273" y="225324"/>
                  <a:ext cx="457204" cy="216431"/>
                  <a:chOff x="2982646" y="225324"/>
                  <a:chExt cx="760260" cy="128016"/>
                </a:xfrm>
              </p:grpSpPr>
              <p:sp>
                <p:nvSpPr>
                  <p:cNvPr id="2876" name="Rectangle 2875"/>
                  <p:cNvSpPr/>
                  <p:nvPr/>
                </p:nvSpPr>
                <p:spPr>
                  <a:xfrm flipH="1">
                    <a:off x="3733761" y="225324"/>
                    <a:ext cx="9145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2877" name="Straight Connector 2876"/>
                  <p:cNvCxnSpPr>
                    <a:stCxn id="2876" idx="0"/>
                    <a:endCxn id="2883" idx="0"/>
                  </p:cNvCxnSpPr>
                  <p:nvPr/>
                </p:nvCxnSpPr>
                <p:spPr>
                  <a:xfrm flipH="1">
                    <a:off x="2987217" y="225324"/>
                    <a:ext cx="751115" cy="0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  <p:sp>
                <p:nvSpPr>
                  <p:cNvPr id="2878" name="Rectangle 2877"/>
                  <p:cNvSpPr/>
                  <p:nvPr/>
                </p:nvSpPr>
                <p:spPr>
                  <a:xfrm flipH="1">
                    <a:off x="3107829" y="225324"/>
                    <a:ext cx="9145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79" name="Rectangle 2878"/>
                  <p:cNvSpPr/>
                  <p:nvPr/>
                </p:nvSpPr>
                <p:spPr>
                  <a:xfrm flipH="1">
                    <a:off x="3233020" y="225324"/>
                    <a:ext cx="9145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80" name="Rectangle 2879"/>
                  <p:cNvSpPr/>
                  <p:nvPr/>
                </p:nvSpPr>
                <p:spPr>
                  <a:xfrm flipH="1">
                    <a:off x="3358206" y="225324"/>
                    <a:ext cx="9145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81" name="Rectangle 2880"/>
                  <p:cNvSpPr/>
                  <p:nvPr/>
                </p:nvSpPr>
                <p:spPr>
                  <a:xfrm flipH="1">
                    <a:off x="3483392" y="225324"/>
                    <a:ext cx="9145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82" name="Rectangle 2881"/>
                  <p:cNvSpPr/>
                  <p:nvPr/>
                </p:nvSpPr>
                <p:spPr>
                  <a:xfrm flipH="1">
                    <a:off x="3608578" y="225324"/>
                    <a:ext cx="9145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883" name="Rectangle 2882"/>
                  <p:cNvSpPr/>
                  <p:nvPr/>
                </p:nvSpPr>
                <p:spPr>
                  <a:xfrm flipH="1">
                    <a:off x="2982646" y="225324"/>
                    <a:ext cx="9145" cy="128016"/>
                  </a:xfrm>
                  <a:prstGeom prst="rect">
                    <a:avLst/>
                  </a:prstGeom>
                  <a:solidFill>
                    <a:srgbClr val="CC99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wrap="none"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2884" name="Straight Connector 2883"/>
                  <p:cNvCxnSpPr>
                    <a:stCxn id="2876" idx="3"/>
                    <a:endCxn id="2883" idx="1"/>
                  </p:cNvCxnSpPr>
                  <p:nvPr/>
                </p:nvCxnSpPr>
                <p:spPr>
                  <a:xfrm flipH="1">
                    <a:off x="2991794" y="289332"/>
                    <a:ext cx="741973" cy="0"/>
                  </a:xfrm>
                  <a:prstGeom prst="line">
                    <a:avLst/>
                  </a:prstGeom>
                  <a:solidFill>
                    <a:srgbClr val="9BBB59">
                      <a:lumMod val="60000"/>
                      <a:lumOff val="40000"/>
                      <a:alpha val="40000"/>
                    </a:srgbClr>
                  </a:solidFill>
                  <a:ln w="12700" cap="rnd" cmpd="sng" algn="ctr">
                    <a:solidFill>
                      <a:srgbClr val="CC9900"/>
                    </a:solidFill>
                    <a:prstDash val="solid"/>
                    <a:miter lim="800000"/>
                  </a:ln>
                  <a:effectLst/>
                </p:spPr>
              </p:cxnSp>
            </p:grpSp>
            <p:sp>
              <p:nvSpPr>
                <p:cNvPr id="2874" name="Rectangle 2873"/>
                <p:cNvSpPr/>
                <p:nvPr/>
              </p:nvSpPr>
              <p:spPr>
                <a:xfrm>
                  <a:off x="2996261" y="436924"/>
                  <a:ext cx="457200" cy="27431"/>
                </a:xfrm>
                <a:prstGeom prst="rect">
                  <a:avLst/>
                </a:prstGeom>
                <a:solidFill>
                  <a:srgbClr val="CC6600"/>
                </a:solidFill>
                <a:ln w="3175" cap="flat" cmpd="sng" algn="ctr">
                  <a:solidFill>
                    <a:srgbClr val="CC99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75" name="Rectangle 2874"/>
                <p:cNvSpPr/>
                <p:nvPr/>
              </p:nvSpPr>
              <p:spPr>
                <a:xfrm>
                  <a:off x="2996261" y="199407"/>
                  <a:ext cx="457199" cy="27431"/>
                </a:xfrm>
                <a:prstGeom prst="rect">
                  <a:avLst/>
                </a:prstGeom>
                <a:solidFill>
                  <a:srgbClr val="CC6600"/>
                </a:solidFill>
                <a:ln w="3175" cap="flat" cmpd="sng" algn="ctr">
                  <a:solidFill>
                    <a:srgbClr val="CC9900"/>
                  </a:solidFill>
                  <a:prstDash val="solid"/>
                </a:ln>
                <a:effectLst/>
              </p:spPr>
              <p:txBody>
                <a:bodyPr wrap="none"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514" name="Can 2513"/>
              <p:cNvSpPr/>
              <p:nvPr/>
            </p:nvSpPr>
            <p:spPr>
              <a:xfrm rot="16200000" flipV="1">
                <a:off x="36878" y="4451249"/>
                <a:ext cx="82296" cy="1706566"/>
              </a:xfrm>
              <a:prstGeom prst="can">
                <a:avLst>
                  <a:gd name="adj" fmla="val 45334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15" name="Can 2514"/>
              <p:cNvSpPr/>
              <p:nvPr/>
            </p:nvSpPr>
            <p:spPr>
              <a:xfrm rot="16200000" flipV="1">
                <a:off x="872698" y="5248862"/>
                <a:ext cx="107698" cy="103255"/>
              </a:xfrm>
              <a:prstGeom prst="can">
                <a:avLst>
                  <a:gd name="adj" fmla="val 45334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16" name="Can 2515"/>
              <p:cNvSpPr/>
              <p:nvPr/>
            </p:nvSpPr>
            <p:spPr>
              <a:xfrm flipH="1">
                <a:off x="946571" y="5155179"/>
                <a:ext cx="170963" cy="349774"/>
              </a:xfrm>
              <a:prstGeom prst="can">
                <a:avLst>
                  <a:gd name="adj" fmla="val 32374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517" name="Group 2516"/>
              <p:cNvGrpSpPr/>
              <p:nvPr/>
            </p:nvGrpSpPr>
            <p:grpSpPr>
              <a:xfrm>
                <a:off x="946571" y="5052760"/>
                <a:ext cx="170963" cy="157769"/>
                <a:chOff x="3232204" y="6369388"/>
                <a:chExt cx="173736" cy="157769"/>
              </a:xfrm>
            </p:grpSpPr>
            <p:sp>
              <p:nvSpPr>
                <p:cNvPr id="2863" name="Oval 2862"/>
                <p:cNvSpPr/>
                <p:nvPr/>
              </p:nvSpPr>
              <p:spPr>
                <a:xfrm flipH="1" flipV="1">
                  <a:off x="3273352" y="6369388"/>
                  <a:ext cx="91440" cy="5486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64" name="Oval 2863"/>
                <p:cNvSpPr/>
                <p:nvPr/>
              </p:nvSpPr>
              <p:spPr>
                <a:xfrm flipH="1" flipV="1">
                  <a:off x="3268780" y="6380822"/>
                  <a:ext cx="100584" cy="5486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65" name="Oval 2864"/>
                <p:cNvSpPr/>
                <p:nvPr/>
              </p:nvSpPr>
              <p:spPr>
                <a:xfrm flipH="1" flipV="1">
                  <a:off x="3264208" y="6392256"/>
                  <a:ext cx="109728" cy="5486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66" name="Oval 2865"/>
                <p:cNvSpPr/>
                <p:nvPr/>
              </p:nvSpPr>
              <p:spPr>
                <a:xfrm flipH="1" flipV="1">
                  <a:off x="3259636" y="6403690"/>
                  <a:ext cx="118872" cy="5486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67" name="Oval 2866"/>
                <p:cNvSpPr/>
                <p:nvPr/>
              </p:nvSpPr>
              <p:spPr>
                <a:xfrm flipH="1" flipV="1">
                  <a:off x="3255064" y="6415124"/>
                  <a:ext cx="128016" cy="5486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68" name="Oval 2867"/>
                <p:cNvSpPr/>
                <p:nvPr/>
              </p:nvSpPr>
              <p:spPr>
                <a:xfrm flipH="1" flipV="1">
                  <a:off x="3250492" y="6426558"/>
                  <a:ext cx="137160" cy="5486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69" name="Oval 2868"/>
                <p:cNvSpPr/>
                <p:nvPr/>
              </p:nvSpPr>
              <p:spPr>
                <a:xfrm flipH="1" flipV="1">
                  <a:off x="3245920" y="6437992"/>
                  <a:ext cx="146304" cy="5486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70" name="Oval 2869"/>
                <p:cNvSpPr/>
                <p:nvPr/>
              </p:nvSpPr>
              <p:spPr>
                <a:xfrm flipH="1" flipV="1">
                  <a:off x="3241348" y="6449426"/>
                  <a:ext cx="155448" cy="5486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71" name="Oval 2870"/>
                <p:cNvSpPr/>
                <p:nvPr/>
              </p:nvSpPr>
              <p:spPr>
                <a:xfrm flipH="1" flipV="1">
                  <a:off x="3236776" y="6460860"/>
                  <a:ext cx="164592" cy="5486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72" name="Oval 2871"/>
                <p:cNvSpPr/>
                <p:nvPr/>
              </p:nvSpPr>
              <p:spPr>
                <a:xfrm flipH="1" flipV="1">
                  <a:off x="3232204" y="6472293"/>
                  <a:ext cx="173736" cy="5486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00FF"/>
                    </a:gs>
                    <a:gs pos="50000">
                      <a:srgbClr val="00B0F0"/>
                    </a:gs>
                    <a:gs pos="100000">
                      <a:srgbClr val="4BACC6">
                        <a:lumMod val="20000"/>
                        <a:lumOff val="80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2518" name="Can 2517"/>
              <p:cNvSpPr/>
              <p:nvPr/>
            </p:nvSpPr>
            <p:spPr>
              <a:xfrm rot="16200000" flipV="1">
                <a:off x="78223" y="3945831"/>
                <a:ext cx="82296" cy="1781766"/>
              </a:xfrm>
              <a:prstGeom prst="can">
                <a:avLst>
                  <a:gd name="adj" fmla="val 45334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19" name="Can 2518"/>
              <p:cNvSpPr/>
              <p:nvPr/>
            </p:nvSpPr>
            <p:spPr>
              <a:xfrm flipH="1">
                <a:off x="991560" y="4865354"/>
                <a:ext cx="80983" cy="215713"/>
              </a:xfrm>
              <a:prstGeom prst="can">
                <a:avLst>
                  <a:gd name="adj" fmla="val 32852"/>
                </a:avLst>
              </a:prstGeom>
              <a:gradFill flip="none" rotWithShape="1">
                <a:gsLst>
                  <a:gs pos="0">
                    <a:srgbClr val="0000FF"/>
                  </a:gs>
                  <a:gs pos="50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0" scaled="1"/>
                <a:tileRect/>
              </a:gradFill>
              <a:ln w="31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20" name="Oval 2519"/>
              <p:cNvSpPr/>
              <p:nvPr/>
            </p:nvSpPr>
            <p:spPr>
              <a:xfrm rot="13963232">
                <a:off x="969179" y="4801868"/>
                <a:ext cx="114192" cy="89746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FF"/>
                  </a:gs>
                  <a:gs pos="58000">
                    <a:srgbClr val="00B0F0"/>
                  </a:gs>
                  <a:gs pos="100000">
                    <a:srgbClr val="4BACC6">
                      <a:lumMod val="20000"/>
                      <a:lumOff val="80000"/>
                    </a:srgbClr>
                  </a:gs>
                </a:gsLst>
                <a:lin ang="18900000" scaled="1"/>
                <a:tileRect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21" name="Down Arrow 2520"/>
              <p:cNvSpPr/>
              <p:nvPr/>
            </p:nvSpPr>
            <p:spPr>
              <a:xfrm>
                <a:off x="-193345" y="643556"/>
                <a:ext cx="207021" cy="1075360"/>
              </a:xfrm>
              <a:prstGeom prst="downArrow">
                <a:avLst>
                  <a:gd name="adj1" fmla="val 57352"/>
                  <a:gd name="adj2" fmla="val 102735"/>
                </a:avLst>
              </a:prstGeom>
              <a:gradFill flip="none" rotWithShape="1">
                <a:gsLst>
                  <a:gs pos="7000">
                    <a:srgbClr val="663300"/>
                  </a:gs>
                  <a:gs pos="0">
                    <a:sysClr val="windowText" lastClr="000000"/>
                  </a:gs>
                  <a:gs pos="22000">
                    <a:srgbClr val="CC6600"/>
                  </a:gs>
                  <a:gs pos="100000">
                    <a:srgbClr val="FFFF99"/>
                  </a:gs>
                </a:gsLst>
                <a:lin ang="10800000" scaled="1"/>
                <a:tileRect/>
              </a:gra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22" name="Cube 2521"/>
              <p:cNvSpPr/>
              <p:nvPr/>
            </p:nvSpPr>
            <p:spPr>
              <a:xfrm>
                <a:off x="457" y="249793"/>
                <a:ext cx="599378" cy="623762"/>
              </a:xfrm>
              <a:prstGeom prst="cube">
                <a:avLst>
                  <a:gd name="adj" fmla="val 78140"/>
                </a:avLst>
              </a:prstGeom>
              <a:solidFill>
                <a:srgbClr val="CCFF99"/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523" name="Group 2522"/>
              <p:cNvGrpSpPr/>
              <p:nvPr/>
            </p:nvGrpSpPr>
            <p:grpSpPr>
              <a:xfrm rot="60000">
                <a:off x="44898" y="167852"/>
                <a:ext cx="546458" cy="731520"/>
                <a:chOff x="2330570" y="1484480"/>
                <a:chExt cx="538130" cy="731520"/>
              </a:xfrm>
            </p:grpSpPr>
            <p:sp>
              <p:nvSpPr>
                <p:cNvPr id="2834" name="Isosceles Triangle 2833"/>
                <p:cNvSpPr/>
                <p:nvPr/>
              </p:nvSpPr>
              <p:spPr>
                <a:xfrm rot="18840000">
                  <a:off x="2323402" y="2036433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35" name="Isosceles Triangle 2834"/>
                <p:cNvSpPr/>
                <p:nvPr/>
              </p:nvSpPr>
              <p:spPr>
                <a:xfrm rot="18840000">
                  <a:off x="2357201" y="2001478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36" name="Isosceles Triangle 2835"/>
                <p:cNvSpPr/>
                <p:nvPr/>
              </p:nvSpPr>
              <p:spPr>
                <a:xfrm rot="18840000">
                  <a:off x="2391791" y="1968397"/>
                  <a:ext cx="63896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37" name="Isosceles Triangle 2836"/>
                <p:cNvSpPr/>
                <p:nvPr/>
              </p:nvSpPr>
              <p:spPr>
                <a:xfrm rot="18840000">
                  <a:off x="2422849" y="1934505"/>
                  <a:ext cx="67322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38" name="Isosceles Triangle 2837"/>
                <p:cNvSpPr/>
                <p:nvPr/>
              </p:nvSpPr>
              <p:spPr>
                <a:xfrm rot="8040000">
                  <a:off x="2374232" y="2054301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39" name="Isosceles Triangle 2838"/>
                <p:cNvSpPr/>
                <p:nvPr/>
              </p:nvSpPr>
              <p:spPr>
                <a:xfrm rot="8040000">
                  <a:off x="2407586" y="2019806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40" name="Isosceles Triangle 2839"/>
                <p:cNvSpPr/>
                <p:nvPr/>
              </p:nvSpPr>
              <p:spPr>
                <a:xfrm rot="8040000">
                  <a:off x="2441733" y="1987184"/>
                  <a:ext cx="63896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41" name="Isosceles Triangle 2840"/>
                <p:cNvSpPr/>
                <p:nvPr/>
              </p:nvSpPr>
              <p:spPr>
                <a:xfrm rot="8040000">
                  <a:off x="2470152" y="1953329"/>
                  <a:ext cx="72530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42" name="Isosceles Triangle 2841"/>
                <p:cNvSpPr/>
                <p:nvPr/>
              </p:nvSpPr>
              <p:spPr>
                <a:xfrm rot="18840000">
                  <a:off x="2455137" y="1900192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43" name="Isosceles Triangle 2842"/>
                <p:cNvSpPr/>
                <p:nvPr/>
              </p:nvSpPr>
              <p:spPr>
                <a:xfrm rot="18840000">
                  <a:off x="2488935" y="1865239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44" name="Isosceles Triangle 2843"/>
                <p:cNvSpPr/>
                <p:nvPr/>
              </p:nvSpPr>
              <p:spPr>
                <a:xfrm rot="18840000">
                  <a:off x="2523219" y="1831432"/>
                  <a:ext cx="6591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45" name="Isosceles Triangle 2844"/>
                <p:cNvSpPr/>
                <p:nvPr/>
              </p:nvSpPr>
              <p:spPr>
                <a:xfrm rot="18840000">
                  <a:off x="2554276" y="1797541"/>
                  <a:ext cx="69340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46" name="Isosceles Triangle 2845"/>
                <p:cNvSpPr/>
                <p:nvPr/>
              </p:nvSpPr>
              <p:spPr>
                <a:xfrm rot="18840000">
                  <a:off x="2588275" y="1762501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47" name="Isosceles Triangle 2846"/>
                <p:cNvSpPr/>
                <p:nvPr/>
              </p:nvSpPr>
              <p:spPr>
                <a:xfrm rot="18840000">
                  <a:off x="2622072" y="1727548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48" name="Isosceles Triangle 2847"/>
                <p:cNvSpPr/>
                <p:nvPr/>
              </p:nvSpPr>
              <p:spPr>
                <a:xfrm rot="18840000">
                  <a:off x="2655872" y="1692593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49" name="Isosceles Triangle 2848"/>
                <p:cNvSpPr/>
                <p:nvPr/>
              </p:nvSpPr>
              <p:spPr>
                <a:xfrm rot="18840000">
                  <a:off x="2689670" y="1657639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50" name="Isosceles Triangle 2849"/>
                <p:cNvSpPr/>
                <p:nvPr/>
              </p:nvSpPr>
              <p:spPr>
                <a:xfrm rot="18840000">
                  <a:off x="2723468" y="1622685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51" name="Isosceles Triangle 2850"/>
                <p:cNvSpPr/>
                <p:nvPr/>
              </p:nvSpPr>
              <p:spPr>
                <a:xfrm rot="18840000">
                  <a:off x="2757265" y="1587732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52" name="Isosceles Triangle 2851"/>
                <p:cNvSpPr/>
                <p:nvPr/>
              </p:nvSpPr>
              <p:spPr>
                <a:xfrm rot="8040000">
                  <a:off x="2506411" y="1917602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53" name="Isosceles Triangle 2852"/>
                <p:cNvSpPr/>
                <p:nvPr/>
              </p:nvSpPr>
              <p:spPr>
                <a:xfrm rot="8040000">
                  <a:off x="2539765" y="1883107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54" name="Isosceles Triangle 2853"/>
                <p:cNvSpPr/>
                <p:nvPr/>
              </p:nvSpPr>
              <p:spPr>
                <a:xfrm rot="8040000">
                  <a:off x="2573605" y="1849760"/>
                  <a:ext cx="6591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55" name="Isosceles Triangle 2854"/>
                <p:cNvSpPr/>
                <p:nvPr/>
              </p:nvSpPr>
              <p:spPr>
                <a:xfrm rot="8040000">
                  <a:off x="2603734" y="1815179"/>
                  <a:ext cx="72530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56" name="Isosceles Triangle 2855"/>
                <p:cNvSpPr/>
                <p:nvPr/>
              </p:nvSpPr>
              <p:spPr>
                <a:xfrm rot="8040000">
                  <a:off x="2639992" y="1779452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57" name="Isosceles Triangle 2856"/>
                <p:cNvSpPr/>
                <p:nvPr/>
              </p:nvSpPr>
              <p:spPr>
                <a:xfrm rot="8040000">
                  <a:off x="2673347" y="1744957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58" name="Isosceles Triangle 2857"/>
                <p:cNvSpPr/>
                <p:nvPr/>
              </p:nvSpPr>
              <p:spPr>
                <a:xfrm rot="8040000">
                  <a:off x="2706701" y="1710462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59" name="Isosceles Triangle 2858"/>
                <p:cNvSpPr/>
                <p:nvPr/>
              </p:nvSpPr>
              <p:spPr>
                <a:xfrm rot="8040000">
                  <a:off x="2740056" y="1675967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60" name="Isosceles Triangle 2859"/>
                <p:cNvSpPr/>
                <p:nvPr/>
              </p:nvSpPr>
              <p:spPr>
                <a:xfrm rot="8040000">
                  <a:off x="2773411" y="1641471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61" name="Isosceles Triangle 2860"/>
                <p:cNvSpPr/>
                <p:nvPr/>
              </p:nvSpPr>
              <p:spPr>
                <a:xfrm rot="8040000">
                  <a:off x="2806764" y="1606978"/>
                  <a:ext cx="69103" cy="5476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862" name="Straight Connector 2861"/>
                <p:cNvCxnSpPr/>
                <p:nvPr/>
              </p:nvCxnSpPr>
              <p:spPr>
                <a:xfrm rot="18840000">
                  <a:off x="2230952" y="1850240"/>
                  <a:ext cx="731520" cy="0"/>
                </a:xfrm>
                <a:prstGeom prst="line">
                  <a:avLst/>
                </a:prstGeom>
                <a:noFill/>
                <a:ln w="12700" cap="rnd" cmpd="sng" algn="ctr">
                  <a:gradFill>
                    <a:gsLst>
                      <a:gs pos="0">
                        <a:sysClr val="windowText" lastClr="000000"/>
                      </a:gs>
                      <a:gs pos="50000">
                        <a:sysClr val="windowText" lastClr="000000">
                          <a:lumMod val="65000"/>
                          <a:lumOff val="35000"/>
                        </a:sysClr>
                      </a:gs>
                      <a:gs pos="100000">
                        <a:sysClr val="window" lastClr="FFFFFF">
                          <a:lumMod val="85000"/>
                        </a:sys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</p:cxnSp>
          </p:grpSp>
          <p:sp>
            <p:nvSpPr>
              <p:cNvPr id="2524" name="Down Arrow 2523"/>
              <p:cNvSpPr/>
              <p:nvPr/>
            </p:nvSpPr>
            <p:spPr>
              <a:xfrm>
                <a:off x="411926" y="-238882"/>
                <a:ext cx="207021" cy="548640"/>
              </a:xfrm>
              <a:prstGeom prst="downArrow">
                <a:avLst>
                  <a:gd name="adj1" fmla="val 57352"/>
                  <a:gd name="adj2" fmla="val 102735"/>
                </a:avLst>
              </a:prstGeom>
              <a:gradFill flip="none" rotWithShape="1">
                <a:gsLst>
                  <a:gs pos="7000">
                    <a:srgbClr val="663300"/>
                  </a:gs>
                  <a:gs pos="0">
                    <a:sysClr val="windowText" lastClr="000000"/>
                  </a:gs>
                  <a:gs pos="22000">
                    <a:srgbClr val="CC6600"/>
                  </a:gs>
                  <a:gs pos="100000">
                    <a:srgbClr val="FFFF99"/>
                  </a:gs>
                </a:gsLst>
                <a:lin ang="10800000" scaled="1"/>
                <a:tileRect/>
              </a:gra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25" name="Cube 2524"/>
              <p:cNvSpPr/>
              <p:nvPr/>
            </p:nvSpPr>
            <p:spPr>
              <a:xfrm>
                <a:off x="-155051" y="91950"/>
                <a:ext cx="599378" cy="623762"/>
              </a:xfrm>
              <a:prstGeom prst="cube">
                <a:avLst>
                  <a:gd name="adj" fmla="val 78140"/>
                </a:avLst>
              </a:prstGeom>
              <a:solidFill>
                <a:srgbClr val="CCFF99"/>
              </a:soli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526" name="Group 2525"/>
              <p:cNvGrpSpPr/>
              <p:nvPr/>
            </p:nvGrpSpPr>
            <p:grpSpPr>
              <a:xfrm rot="60000">
                <a:off x="-115508" y="10009"/>
                <a:ext cx="546466" cy="731520"/>
                <a:chOff x="2170129" y="1326637"/>
                <a:chExt cx="537438" cy="731520"/>
              </a:xfrm>
            </p:grpSpPr>
            <p:sp>
              <p:nvSpPr>
                <p:cNvPr id="2805" name="Isosceles Triangle 2804"/>
                <p:cNvSpPr/>
                <p:nvPr/>
              </p:nvSpPr>
              <p:spPr>
                <a:xfrm rot="18840000">
                  <a:off x="2162926" y="1878625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06" name="Isosceles Triangle 2805"/>
                <p:cNvSpPr/>
                <p:nvPr/>
              </p:nvSpPr>
              <p:spPr>
                <a:xfrm rot="18840000">
                  <a:off x="2196681" y="1843670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07" name="Isosceles Triangle 2806"/>
                <p:cNvSpPr/>
                <p:nvPr/>
              </p:nvSpPr>
              <p:spPr>
                <a:xfrm rot="18840000">
                  <a:off x="2231230" y="1810589"/>
                  <a:ext cx="63896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08" name="Isosceles Triangle 2807"/>
                <p:cNvSpPr/>
                <p:nvPr/>
              </p:nvSpPr>
              <p:spPr>
                <a:xfrm rot="18840000">
                  <a:off x="2262246" y="1776697"/>
                  <a:ext cx="67322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09" name="Isosceles Triangle 2808"/>
                <p:cNvSpPr/>
                <p:nvPr/>
              </p:nvSpPr>
              <p:spPr>
                <a:xfrm rot="8040000">
                  <a:off x="2213690" y="1896493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10" name="Isosceles Triangle 2809"/>
                <p:cNvSpPr/>
                <p:nvPr/>
              </p:nvSpPr>
              <p:spPr>
                <a:xfrm rot="8040000">
                  <a:off x="2247002" y="1861998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11" name="Isosceles Triangle 2810"/>
                <p:cNvSpPr/>
                <p:nvPr/>
              </p:nvSpPr>
              <p:spPr>
                <a:xfrm rot="8040000">
                  <a:off x="2281108" y="1829376"/>
                  <a:ext cx="63896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12" name="Isosceles Triangle 2811"/>
                <p:cNvSpPr/>
                <p:nvPr/>
              </p:nvSpPr>
              <p:spPr>
                <a:xfrm rot="8040000">
                  <a:off x="2309485" y="1795521"/>
                  <a:ext cx="72530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13" name="Isosceles Triangle 2812"/>
                <p:cNvSpPr/>
                <p:nvPr/>
              </p:nvSpPr>
              <p:spPr>
                <a:xfrm rot="18840000">
                  <a:off x="2294491" y="1742384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14" name="Isosceles Triangle 2813"/>
                <p:cNvSpPr/>
                <p:nvPr/>
              </p:nvSpPr>
              <p:spPr>
                <a:xfrm rot="18840000">
                  <a:off x="2328246" y="1707431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15" name="Isosceles Triangle 2814"/>
                <p:cNvSpPr/>
                <p:nvPr/>
              </p:nvSpPr>
              <p:spPr>
                <a:xfrm rot="18840000">
                  <a:off x="2362488" y="1673624"/>
                  <a:ext cx="6591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16" name="Isosceles Triangle 2815"/>
                <p:cNvSpPr/>
                <p:nvPr/>
              </p:nvSpPr>
              <p:spPr>
                <a:xfrm rot="18840000">
                  <a:off x="2393503" y="1639733"/>
                  <a:ext cx="69340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17" name="Isosceles Triangle 2816"/>
                <p:cNvSpPr/>
                <p:nvPr/>
              </p:nvSpPr>
              <p:spPr>
                <a:xfrm rot="18840000">
                  <a:off x="2427458" y="1604693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18" name="Isosceles Triangle 2817"/>
                <p:cNvSpPr/>
                <p:nvPr/>
              </p:nvSpPr>
              <p:spPr>
                <a:xfrm rot="18840000">
                  <a:off x="2461212" y="1569740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19" name="Isosceles Triangle 2818"/>
                <p:cNvSpPr/>
                <p:nvPr/>
              </p:nvSpPr>
              <p:spPr>
                <a:xfrm rot="18840000">
                  <a:off x="2494968" y="1534785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20" name="Isosceles Triangle 2819"/>
                <p:cNvSpPr/>
                <p:nvPr/>
              </p:nvSpPr>
              <p:spPr>
                <a:xfrm rot="18840000">
                  <a:off x="2528723" y="1499831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21" name="Isosceles Triangle 2820"/>
                <p:cNvSpPr/>
                <p:nvPr/>
              </p:nvSpPr>
              <p:spPr>
                <a:xfrm rot="18840000">
                  <a:off x="2562477" y="1464877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22" name="Isosceles Triangle 2821"/>
                <p:cNvSpPr/>
                <p:nvPr/>
              </p:nvSpPr>
              <p:spPr>
                <a:xfrm rot="18840000">
                  <a:off x="2596231" y="1429924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23" name="Isosceles Triangle 2822"/>
                <p:cNvSpPr/>
                <p:nvPr/>
              </p:nvSpPr>
              <p:spPr>
                <a:xfrm rot="8040000">
                  <a:off x="2345699" y="1759794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24" name="Isosceles Triangle 2823"/>
                <p:cNvSpPr/>
                <p:nvPr/>
              </p:nvSpPr>
              <p:spPr>
                <a:xfrm rot="8040000">
                  <a:off x="2379011" y="1725299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25" name="Isosceles Triangle 2824"/>
                <p:cNvSpPr/>
                <p:nvPr/>
              </p:nvSpPr>
              <p:spPr>
                <a:xfrm rot="8040000">
                  <a:off x="2412809" y="1691952"/>
                  <a:ext cx="6591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26" name="Isosceles Triangle 2825"/>
                <p:cNvSpPr/>
                <p:nvPr/>
              </p:nvSpPr>
              <p:spPr>
                <a:xfrm rot="8040000">
                  <a:off x="2442895" y="1657371"/>
                  <a:ext cx="72530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27" name="Isosceles Triangle 2826"/>
                <p:cNvSpPr/>
                <p:nvPr/>
              </p:nvSpPr>
              <p:spPr>
                <a:xfrm rot="8040000">
                  <a:off x="2479109" y="1621644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28" name="Isosceles Triangle 2827"/>
                <p:cNvSpPr/>
                <p:nvPr/>
              </p:nvSpPr>
              <p:spPr>
                <a:xfrm rot="8040000">
                  <a:off x="2512421" y="1587149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29" name="Isosceles Triangle 2828"/>
                <p:cNvSpPr/>
                <p:nvPr/>
              </p:nvSpPr>
              <p:spPr>
                <a:xfrm rot="8040000">
                  <a:off x="2545732" y="1552654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30" name="Isosceles Triangle 2829"/>
                <p:cNvSpPr/>
                <p:nvPr/>
              </p:nvSpPr>
              <p:spPr>
                <a:xfrm rot="8040000">
                  <a:off x="2579044" y="1518159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31" name="Isosceles Triangle 2830"/>
                <p:cNvSpPr/>
                <p:nvPr/>
              </p:nvSpPr>
              <p:spPr>
                <a:xfrm rot="8040000">
                  <a:off x="2612356" y="1483663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32" name="Isosceles Triangle 2831"/>
                <p:cNvSpPr/>
                <p:nvPr/>
              </p:nvSpPr>
              <p:spPr>
                <a:xfrm rot="8040000">
                  <a:off x="2645666" y="1449170"/>
                  <a:ext cx="69103" cy="54698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833" name="Straight Connector 2832"/>
                <p:cNvCxnSpPr/>
                <p:nvPr/>
              </p:nvCxnSpPr>
              <p:spPr>
                <a:xfrm rot="18840000">
                  <a:off x="2072572" y="1692397"/>
                  <a:ext cx="731520" cy="0"/>
                </a:xfrm>
                <a:prstGeom prst="line">
                  <a:avLst/>
                </a:prstGeom>
                <a:noFill/>
                <a:ln w="12700" cap="rnd" cmpd="sng" algn="ctr">
                  <a:gradFill>
                    <a:gsLst>
                      <a:gs pos="0">
                        <a:sysClr val="windowText" lastClr="000000"/>
                      </a:gs>
                      <a:gs pos="50000">
                        <a:sysClr val="windowText" lastClr="000000">
                          <a:lumMod val="65000"/>
                          <a:lumOff val="35000"/>
                        </a:sysClr>
                      </a:gs>
                      <a:gs pos="100000">
                        <a:sysClr val="window" lastClr="FFFFFF">
                          <a:lumMod val="85000"/>
                        </a:sys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</p:cxnSp>
          </p:grpSp>
          <p:sp>
            <p:nvSpPr>
              <p:cNvPr id="2527" name="Down Arrow 2526"/>
              <p:cNvSpPr/>
              <p:nvPr/>
            </p:nvSpPr>
            <p:spPr>
              <a:xfrm>
                <a:off x="250887" y="-238882"/>
                <a:ext cx="216546" cy="384048"/>
              </a:xfrm>
              <a:prstGeom prst="downArrow">
                <a:avLst>
                  <a:gd name="adj1" fmla="val 57352"/>
                  <a:gd name="adj2" fmla="val 102735"/>
                </a:avLst>
              </a:prstGeom>
              <a:gradFill flip="none" rotWithShape="1">
                <a:gsLst>
                  <a:gs pos="7000">
                    <a:srgbClr val="663300"/>
                  </a:gs>
                  <a:gs pos="0">
                    <a:sysClr val="windowText" lastClr="000000"/>
                  </a:gs>
                  <a:gs pos="22000">
                    <a:srgbClr val="CC6600"/>
                  </a:gs>
                  <a:gs pos="100000">
                    <a:srgbClr val="FFFF99"/>
                  </a:gs>
                </a:gsLst>
                <a:lin ang="10800000" scaled="1"/>
                <a:tileRect/>
              </a:gra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wrap="none"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528" name="Group 2527"/>
              <p:cNvGrpSpPr/>
              <p:nvPr/>
            </p:nvGrpSpPr>
            <p:grpSpPr>
              <a:xfrm>
                <a:off x="259520" y="-221003"/>
                <a:ext cx="982224" cy="103942"/>
                <a:chOff x="2545134" y="1095625"/>
                <a:chExt cx="712076" cy="103942"/>
              </a:xfrm>
            </p:grpSpPr>
            <p:sp>
              <p:nvSpPr>
                <p:cNvPr id="2772" name="Isosceles Triangle 2771"/>
                <p:cNvSpPr/>
                <p:nvPr/>
              </p:nvSpPr>
              <p:spPr>
                <a:xfrm>
                  <a:off x="2578510" y="1095625"/>
                  <a:ext cx="52998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73" name="Isosceles Triangle 2772"/>
                <p:cNvSpPr/>
                <p:nvPr/>
              </p:nvSpPr>
              <p:spPr>
                <a:xfrm>
                  <a:off x="2615016" y="1095625"/>
                  <a:ext cx="5575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74" name="Isosceles Triangle 2773"/>
                <p:cNvSpPr/>
                <p:nvPr/>
              </p:nvSpPr>
              <p:spPr>
                <a:xfrm rot="10800000">
                  <a:off x="2594990" y="1144703"/>
                  <a:ext cx="52998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75" name="Isosceles Triangle 2774"/>
                <p:cNvSpPr/>
                <p:nvPr/>
              </p:nvSpPr>
              <p:spPr>
                <a:xfrm rot="10800000">
                  <a:off x="2630983" y="1144703"/>
                  <a:ext cx="58318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76" name="Isosceles Triangle 2775"/>
                <p:cNvSpPr/>
                <p:nvPr/>
              </p:nvSpPr>
              <p:spPr>
                <a:xfrm>
                  <a:off x="2654276" y="1095625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77" name="Isosceles Triangle 2776"/>
                <p:cNvSpPr/>
                <p:nvPr/>
              </p:nvSpPr>
              <p:spPr>
                <a:xfrm>
                  <a:off x="2693347" y="1095625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78" name="Isosceles Triangle 2777"/>
                <p:cNvSpPr/>
                <p:nvPr/>
              </p:nvSpPr>
              <p:spPr>
                <a:xfrm>
                  <a:off x="2732417" y="1095625"/>
                  <a:ext cx="51376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79" name="Isosceles Triangle 2778"/>
                <p:cNvSpPr/>
                <p:nvPr/>
              </p:nvSpPr>
              <p:spPr>
                <a:xfrm>
                  <a:off x="2768923" y="1095625"/>
                  <a:ext cx="54131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80" name="Isosceles Triangle 2779"/>
                <p:cNvSpPr/>
                <p:nvPr/>
              </p:nvSpPr>
              <p:spPr>
                <a:xfrm rot="10800000">
                  <a:off x="2672295" y="1144703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81" name="Isosceles Triangle 2780"/>
                <p:cNvSpPr/>
                <p:nvPr/>
              </p:nvSpPr>
              <p:spPr>
                <a:xfrm rot="10800000">
                  <a:off x="2710853" y="1144703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82" name="Isosceles Triangle 2781"/>
                <p:cNvSpPr/>
                <p:nvPr/>
              </p:nvSpPr>
              <p:spPr>
                <a:xfrm rot="10800000">
                  <a:off x="2749410" y="1144703"/>
                  <a:ext cx="51376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83" name="Isosceles Triangle 2782"/>
                <p:cNvSpPr/>
                <p:nvPr/>
              </p:nvSpPr>
              <p:spPr>
                <a:xfrm rot="10800000">
                  <a:off x="2783781" y="1144703"/>
                  <a:ext cx="58318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84" name="Isosceles Triangle 2783"/>
                <p:cNvSpPr/>
                <p:nvPr/>
              </p:nvSpPr>
              <p:spPr>
                <a:xfrm>
                  <a:off x="2806561" y="1095625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85" name="Isosceles Triangle 2784"/>
                <p:cNvSpPr/>
                <p:nvPr/>
              </p:nvSpPr>
              <p:spPr>
                <a:xfrm>
                  <a:off x="2845631" y="1095625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86" name="Isosceles Triangle 2785"/>
                <p:cNvSpPr/>
                <p:nvPr/>
              </p:nvSpPr>
              <p:spPr>
                <a:xfrm>
                  <a:off x="2884702" y="1095625"/>
                  <a:ext cx="52998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87" name="Isosceles Triangle 2786"/>
                <p:cNvSpPr/>
                <p:nvPr/>
              </p:nvSpPr>
              <p:spPr>
                <a:xfrm>
                  <a:off x="2921207" y="1095625"/>
                  <a:ext cx="5575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88" name="Isosceles Triangle 2787"/>
                <p:cNvSpPr/>
                <p:nvPr/>
              </p:nvSpPr>
              <p:spPr>
                <a:xfrm>
                  <a:off x="2960468" y="1095625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89" name="Isosceles Triangle 2788"/>
                <p:cNvSpPr/>
                <p:nvPr/>
              </p:nvSpPr>
              <p:spPr>
                <a:xfrm>
                  <a:off x="2999538" y="1095625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90" name="Isosceles Triangle 2789"/>
                <p:cNvSpPr/>
                <p:nvPr/>
              </p:nvSpPr>
              <p:spPr>
                <a:xfrm>
                  <a:off x="3038609" y="1095625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91" name="Isosceles Triangle 2790"/>
                <p:cNvSpPr/>
                <p:nvPr/>
              </p:nvSpPr>
              <p:spPr>
                <a:xfrm>
                  <a:off x="3077680" y="1095625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92" name="Isosceles Triangle 2791"/>
                <p:cNvSpPr/>
                <p:nvPr/>
              </p:nvSpPr>
              <p:spPr>
                <a:xfrm>
                  <a:off x="3116750" y="1095625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93" name="Isosceles Triangle 2792"/>
                <p:cNvSpPr/>
                <p:nvPr/>
              </p:nvSpPr>
              <p:spPr>
                <a:xfrm>
                  <a:off x="3155820" y="1095625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94" name="Isosceles Triangle 2793"/>
                <p:cNvSpPr/>
                <p:nvPr/>
              </p:nvSpPr>
              <p:spPr>
                <a:xfrm rot="10800000">
                  <a:off x="2825093" y="1144703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95" name="Isosceles Triangle 2794"/>
                <p:cNvSpPr/>
                <p:nvPr/>
              </p:nvSpPr>
              <p:spPr>
                <a:xfrm rot="10800000">
                  <a:off x="2863651" y="1144703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96" name="Isosceles Triangle 2795"/>
                <p:cNvSpPr/>
                <p:nvPr/>
              </p:nvSpPr>
              <p:spPr>
                <a:xfrm rot="10800000">
                  <a:off x="2902208" y="1144703"/>
                  <a:ext cx="52998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97" name="Isosceles Triangle 2796"/>
                <p:cNvSpPr/>
                <p:nvPr/>
              </p:nvSpPr>
              <p:spPr>
                <a:xfrm rot="10800000">
                  <a:off x="2938201" y="1144703"/>
                  <a:ext cx="58318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98" name="Isosceles Triangle 2797"/>
                <p:cNvSpPr/>
                <p:nvPr/>
              </p:nvSpPr>
              <p:spPr>
                <a:xfrm rot="10800000">
                  <a:off x="2979513" y="1144703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99" name="Isosceles Triangle 2798"/>
                <p:cNvSpPr/>
                <p:nvPr/>
              </p:nvSpPr>
              <p:spPr>
                <a:xfrm rot="10800000">
                  <a:off x="3018071" y="1144703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00" name="Isosceles Triangle 2799"/>
                <p:cNvSpPr/>
                <p:nvPr/>
              </p:nvSpPr>
              <p:spPr>
                <a:xfrm rot="10800000">
                  <a:off x="3056628" y="1144703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01" name="Isosceles Triangle 2800"/>
                <p:cNvSpPr/>
                <p:nvPr/>
              </p:nvSpPr>
              <p:spPr>
                <a:xfrm rot="10800000">
                  <a:off x="3095186" y="1144703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02" name="Isosceles Triangle 2801"/>
                <p:cNvSpPr/>
                <p:nvPr/>
              </p:nvSpPr>
              <p:spPr>
                <a:xfrm rot="10800000">
                  <a:off x="3133744" y="1144703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803" name="Isosceles Triangle 2802"/>
                <p:cNvSpPr/>
                <p:nvPr/>
              </p:nvSpPr>
              <p:spPr>
                <a:xfrm rot="10800000">
                  <a:off x="3172300" y="1144703"/>
                  <a:ext cx="55563" cy="54864"/>
                </a:xfrm>
                <a:prstGeom prst="triangle">
                  <a:avLst/>
                </a:prstGeom>
                <a:gradFill flip="none" rotWithShape="1">
                  <a:gsLst>
                    <a:gs pos="0">
                      <a:sysClr val="windowText" lastClr="000000"/>
                    </a:gs>
                    <a:gs pos="56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rgbClr val="9BBB59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804" name="Straight Connector 2803"/>
                <p:cNvCxnSpPr/>
                <p:nvPr/>
              </p:nvCxnSpPr>
              <p:spPr>
                <a:xfrm>
                  <a:off x="2545134" y="1150489"/>
                  <a:ext cx="712076" cy="0"/>
                </a:xfrm>
                <a:prstGeom prst="line">
                  <a:avLst/>
                </a:prstGeom>
                <a:noFill/>
                <a:ln w="12700" cap="rnd" cmpd="sng" algn="ctr">
                  <a:gradFill>
                    <a:gsLst>
                      <a:gs pos="0">
                        <a:sysClr val="windowText" lastClr="000000"/>
                      </a:gs>
                      <a:gs pos="50000">
                        <a:sysClr val="windowText" lastClr="000000">
                          <a:lumMod val="65000"/>
                          <a:lumOff val="35000"/>
                        </a:sysClr>
                      </a:gs>
                      <a:gs pos="100000">
                        <a:sysClr val="window" lastClr="FFFFFF">
                          <a:lumMod val="85000"/>
                        </a:sysClr>
                      </a:gs>
                    </a:gsLst>
                    <a:lin ang="5400000" scaled="0"/>
                  </a:gradFill>
                  <a:prstDash val="solid"/>
                </a:ln>
                <a:effectLst/>
              </p:spPr>
            </p:cxnSp>
          </p:grpSp>
          <p:cxnSp>
            <p:nvCxnSpPr>
              <p:cNvPr id="2530" name="Elbow Connector 2529"/>
              <p:cNvCxnSpPr>
                <a:stCxn id="2713" idx="0"/>
                <a:endCxn id="2215" idx="6"/>
              </p:cNvCxnSpPr>
              <p:nvPr/>
            </p:nvCxnSpPr>
            <p:spPr>
              <a:xfrm rot="16200000" flipV="1">
                <a:off x="4068413" y="846970"/>
                <a:ext cx="118670" cy="410663"/>
              </a:xfrm>
              <a:prstGeom prst="bentConnector2">
                <a:avLst/>
              </a:prstGeom>
              <a:noFill/>
              <a:ln w="31750" cap="rnd" cmpd="sng" algn="ctr"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prstDash val="solid"/>
                <a:round/>
                <a:tailEnd type="triangle"/>
              </a:ln>
              <a:effectLst/>
              <a:scene3d>
                <a:camera prst="orthographicFront"/>
                <a:lightRig rig="threePt" dir="t">
                  <a:rot lat="0" lon="0" rev="21000000"/>
                </a:lightRig>
              </a:scene3d>
              <a:sp3d extrusionH="6350" contourW="2540">
                <a:bevelT/>
                <a:extrusionClr>
                  <a:sysClr val="window" lastClr="FFFFFF"/>
                </a:extrusionClr>
                <a:contourClr>
                  <a:srgbClr val="1F497D">
                    <a:lumMod val="50000"/>
                  </a:srgbClr>
                </a:contourClr>
              </a:sp3d>
            </p:spPr>
          </p:cxnSp>
          <p:sp>
            <p:nvSpPr>
              <p:cNvPr id="2531" name="Rounded Rectangle 2530"/>
              <p:cNvSpPr/>
              <p:nvPr/>
            </p:nvSpPr>
            <p:spPr>
              <a:xfrm>
                <a:off x="6365062" y="844153"/>
                <a:ext cx="879531" cy="299357"/>
              </a:xfrm>
              <a:prstGeom prst="roundRect">
                <a:avLst>
                  <a:gd name="adj" fmla="val 47489"/>
                </a:avLst>
              </a:prstGeom>
              <a:gradFill flip="none" rotWithShape="1">
                <a:gsLst>
                  <a:gs pos="0">
                    <a:srgbClr val="4F81BD"/>
                  </a:gs>
                  <a:gs pos="39999">
                    <a:srgbClr val="4F81BD">
                      <a:lumMod val="40000"/>
                      <a:lumOff val="60000"/>
                    </a:srgbClr>
                  </a:gs>
                  <a:gs pos="88000">
                    <a:srgbClr val="4F81B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16200000" scaled="1"/>
                <a:tileRect/>
              </a:gra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32" name="Rectangle 2531"/>
              <p:cNvSpPr/>
              <p:nvPr/>
            </p:nvSpPr>
            <p:spPr>
              <a:xfrm>
                <a:off x="6338316" y="796528"/>
                <a:ext cx="193355" cy="394607"/>
              </a:xfrm>
              <a:prstGeom prst="rect">
                <a:avLst/>
              </a:prstGeom>
              <a:gradFill>
                <a:gsLst>
                  <a:gs pos="0">
                    <a:srgbClr val="4F81BD"/>
                  </a:gs>
                  <a:gs pos="39999">
                    <a:srgbClr val="4F81BD">
                      <a:lumMod val="40000"/>
                      <a:lumOff val="60000"/>
                    </a:srgbClr>
                  </a:gs>
                  <a:gs pos="88000">
                    <a:srgbClr val="4F81BD">
                      <a:lumMod val="20000"/>
                      <a:lumOff val="8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16200000" scaled="1"/>
              </a:grad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grpSp>
            <p:nvGrpSpPr>
              <p:cNvPr id="2533" name="Group 2532"/>
              <p:cNvGrpSpPr/>
              <p:nvPr/>
            </p:nvGrpSpPr>
            <p:grpSpPr>
              <a:xfrm>
                <a:off x="4947716" y="549001"/>
                <a:ext cx="1196152" cy="591241"/>
                <a:chOff x="7233343" y="1865629"/>
                <a:chExt cx="1174814" cy="591241"/>
              </a:xfrm>
            </p:grpSpPr>
            <p:sp>
              <p:nvSpPr>
                <p:cNvPr id="2767" name="Rounded Rectangle 2766"/>
                <p:cNvSpPr/>
                <p:nvPr/>
              </p:nvSpPr>
              <p:spPr>
                <a:xfrm rot="5400000">
                  <a:off x="7603015" y="1985506"/>
                  <a:ext cx="440531" cy="222975"/>
                </a:xfrm>
                <a:prstGeom prst="roundRect">
                  <a:avLst>
                    <a:gd name="adj" fmla="val 47489"/>
                  </a:avLst>
                </a:prstGeom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68" name="Rounded Rectangle 2767"/>
                <p:cNvSpPr/>
                <p:nvPr/>
              </p:nvSpPr>
              <p:spPr>
                <a:xfrm>
                  <a:off x="7259793" y="2156316"/>
                  <a:ext cx="1127666" cy="299357"/>
                </a:xfrm>
                <a:prstGeom prst="roundRect">
                  <a:avLst>
                    <a:gd name="adj" fmla="val 47489"/>
                  </a:avLst>
                </a:prstGeom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6200000" scaled="1"/>
                  <a:tileRect/>
                </a:gra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69" name="Chord 2768"/>
                <p:cNvSpPr/>
                <p:nvPr/>
              </p:nvSpPr>
              <p:spPr>
                <a:xfrm rot="5400000">
                  <a:off x="7708980" y="1865974"/>
                  <a:ext cx="228600" cy="227909"/>
                </a:xfrm>
                <a:prstGeom prst="chord">
                  <a:avLst>
                    <a:gd name="adj1" fmla="val 5358153"/>
                    <a:gd name="adj2" fmla="val 16245766"/>
                  </a:avLst>
                </a:prstGeom>
                <a:solidFill>
                  <a:srgbClr val="4F81BD">
                    <a:lumMod val="40000"/>
                    <a:lumOff val="60000"/>
                  </a:srgbClr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70" name="Chord 2769"/>
                <p:cNvSpPr/>
                <p:nvPr/>
              </p:nvSpPr>
              <p:spPr>
                <a:xfrm rot="10800000">
                  <a:off x="8106405" y="2155118"/>
                  <a:ext cx="301752" cy="301752"/>
                </a:xfrm>
                <a:prstGeom prst="chord">
                  <a:avLst>
                    <a:gd name="adj1" fmla="val 5358153"/>
                    <a:gd name="adj2" fmla="val 16245766"/>
                  </a:avLst>
                </a:prstGeom>
                <a:solidFill>
                  <a:srgbClr val="4F81BD">
                    <a:lumMod val="60000"/>
                    <a:lumOff val="40000"/>
                  </a:srgbClr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71" name="Chord 2770"/>
                <p:cNvSpPr/>
                <p:nvPr/>
              </p:nvSpPr>
              <p:spPr>
                <a:xfrm>
                  <a:off x="7233343" y="2155118"/>
                  <a:ext cx="301752" cy="301752"/>
                </a:xfrm>
                <a:prstGeom prst="chord">
                  <a:avLst>
                    <a:gd name="adj1" fmla="val 5358153"/>
                    <a:gd name="adj2" fmla="val 16245766"/>
                  </a:avLst>
                </a:prstGeom>
                <a:solidFill>
                  <a:srgbClr val="4F81BD">
                    <a:lumMod val="60000"/>
                    <a:lumOff val="40000"/>
                  </a:srgbClr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2534" name="Elbow Connector 2533"/>
              <p:cNvCxnSpPr>
                <a:stCxn id="2532" idx="0"/>
                <a:endCxn id="2767" idx="1"/>
              </p:cNvCxnSpPr>
              <p:nvPr/>
            </p:nvCxnSpPr>
            <p:spPr>
              <a:xfrm rot="16200000" flipV="1">
                <a:off x="5871048" y="237344"/>
                <a:ext cx="236428" cy="881938"/>
              </a:xfrm>
              <a:prstGeom prst="bentConnector3">
                <a:avLst>
                  <a:gd name="adj1" fmla="val 200024"/>
                </a:avLst>
              </a:prstGeom>
              <a:noFill/>
              <a:ln w="31750" cap="rnd" cmpd="sng" algn="ctr"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prstDash val="solid"/>
                <a:round/>
                <a:tailEnd type="triangle"/>
              </a:ln>
              <a:effectLst/>
              <a:scene3d>
                <a:camera prst="orthographicFront"/>
                <a:lightRig rig="threePt" dir="t">
                  <a:rot lat="0" lon="0" rev="21000000"/>
                </a:lightRig>
              </a:scene3d>
              <a:sp3d extrusionH="6350" contourW="2540">
                <a:bevelT/>
                <a:extrusionClr>
                  <a:sysClr val="window" lastClr="FFFFFF"/>
                </a:extrusionClr>
                <a:contourClr>
                  <a:srgbClr val="1F497D">
                    <a:lumMod val="50000"/>
                  </a:srgbClr>
                </a:contourClr>
              </a:sp3d>
            </p:spPr>
          </p:cxnSp>
          <p:grpSp>
            <p:nvGrpSpPr>
              <p:cNvPr id="2535" name="Group 2534"/>
              <p:cNvGrpSpPr>
                <a:grpSpLocks noChangeAspect="1"/>
              </p:cNvGrpSpPr>
              <p:nvPr/>
            </p:nvGrpSpPr>
            <p:grpSpPr>
              <a:xfrm>
                <a:off x="10651596" y="1108648"/>
                <a:ext cx="646882" cy="776597"/>
                <a:chOff x="12937262" y="2425280"/>
                <a:chExt cx="767762" cy="931321"/>
              </a:xfrm>
            </p:grpSpPr>
            <p:sp>
              <p:nvSpPr>
                <p:cNvPr id="2746" name="Rectangle 2745"/>
                <p:cNvSpPr/>
                <p:nvPr/>
              </p:nvSpPr>
              <p:spPr>
                <a:xfrm>
                  <a:off x="12937262" y="2897393"/>
                  <a:ext cx="148693" cy="387724"/>
                </a:xfrm>
                <a:prstGeom prst="rect">
                  <a:avLst/>
                </a:prstGeom>
                <a:pattFill prst="narVert">
                  <a:fgClr>
                    <a:srgbClr val="8064A2">
                      <a:lumMod val="50000"/>
                    </a:srgbClr>
                  </a:fgClr>
                  <a:bgClr>
                    <a:sysClr val="window" lastClr="FFFFFF"/>
                  </a:bgClr>
                </a:patt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47" name="Rectangle 2746"/>
                <p:cNvSpPr/>
                <p:nvPr/>
              </p:nvSpPr>
              <p:spPr>
                <a:xfrm>
                  <a:off x="13559349" y="2897393"/>
                  <a:ext cx="145675" cy="387724"/>
                </a:xfrm>
                <a:prstGeom prst="rect">
                  <a:avLst/>
                </a:prstGeom>
                <a:pattFill prst="narVert">
                  <a:fgClr>
                    <a:srgbClr val="8064A2">
                      <a:lumMod val="50000"/>
                    </a:srgbClr>
                  </a:fgClr>
                  <a:bgClr>
                    <a:sysClr val="window" lastClr="FFFFFF"/>
                  </a:bgClr>
                </a:patt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48" name="Isosceles Triangle 2747"/>
                <p:cNvSpPr/>
                <p:nvPr/>
              </p:nvSpPr>
              <p:spPr>
                <a:xfrm rot="-900000">
                  <a:off x="13111640" y="2425280"/>
                  <a:ext cx="228600" cy="649941"/>
                </a:xfrm>
                <a:prstGeom prst="triangle">
                  <a:avLst>
                    <a:gd name="adj" fmla="val 0"/>
                  </a:avLst>
                </a:prstGeom>
                <a:solidFill>
                  <a:srgbClr val="8064A2">
                    <a:lumMod val="40000"/>
                    <a:lumOff val="60000"/>
                  </a:srgbClr>
                </a:solidFill>
                <a:ln w="3175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49" name="Isosceles Triangle 2748"/>
                <p:cNvSpPr/>
                <p:nvPr/>
              </p:nvSpPr>
              <p:spPr>
                <a:xfrm rot="900000">
                  <a:off x="13286023" y="2425280"/>
                  <a:ext cx="228600" cy="649941"/>
                </a:xfrm>
                <a:prstGeom prst="triangle">
                  <a:avLst>
                    <a:gd name="adj" fmla="val 100000"/>
                  </a:avLst>
                </a:prstGeom>
                <a:solidFill>
                  <a:srgbClr val="8064A2">
                    <a:lumMod val="40000"/>
                    <a:lumOff val="60000"/>
                  </a:srgbClr>
                </a:solidFill>
                <a:ln w="3175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750" name="Straight Connector 2749"/>
                <p:cNvCxnSpPr/>
                <p:nvPr/>
              </p:nvCxnSpPr>
              <p:spPr>
                <a:xfrm>
                  <a:off x="13085765" y="2749991"/>
                  <a:ext cx="164592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51" name="Straight Connector 2750"/>
                <p:cNvCxnSpPr/>
                <p:nvPr/>
              </p:nvCxnSpPr>
              <p:spPr>
                <a:xfrm>
                  <a:off x="13374695" y="2748525"/>
                  <a:ext cx="164592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52" name="Straight Connector 2751"/>
                <p:cNvCxnSpPr/>
                <p:nvPr/>
              </p:nvCxnSpPr>
              <p:spPr>
                <a:xfrm>
                  <a:off x="13076257" y="2717192"/>
                  <a:ext cx="146304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53" name="Straight Connector 2752"/>
                <p:cNvCxnSpPr/>
                <p:nvPr/>
              </p:nvCxnSpPr>
              <p:spPr>
                <a:xfrm>
                  <a:off x="13400573" y="2715972"/>
                  <a:ext cx="147233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54" name="Straight Connector 2753"/>
                <p:cNvCxnSpPr/>
                <p:nvPr/>
              </p:nvCxnSpPr>
              <p:spPr>
                <a:xfrm>
                  <a:off x="13074076" y="2684393"/>
                  <a:ext cx="128016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55" name="Straight Connector 2754"/>
                <p:cNvCxnSpPr/>
                <p:nvPr/>
              </p:nvCxnSpPr>
              <p:spPr>
                <a:xfrm>
                  <a:off x="13426451" y="2683417"/>
                  <a:ext cx="12894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56" name="Straight Connector 2755"/>
                <p:cNvCxnSpPr/>
                <p:nvPr/>
              </p:nvCxnSpPr>
              <p:spPr>
                <a:xfrm>
                  <a:off x="13068500" y="2651594"/>
                  <a:ext cx="10972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57" name="Straight Connector 2756"/>
                <p:cNvCxnSpPr/>
                <p:nvPr/>
              </p:nvCxnSpPr>
              <p:spPr>
                <a:xfrm>
                  <a:off x="13448751" y="2650862"/>
                  <a:ext cx="110657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58" name="Straight Connector 2757"/>
                <p:cNvCxnSpPr/>
                <p:nvPr/>
              </p:nvCxnSpPr>
              <p:spPr>
                <a:xfrm>
                  <a:off x="13058278" y="2618795"/>
                  <a:ext cx="91440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59" name="Straight Connector 2758"/>
                <p:cNvCxnSpPr/>
                <p:nvPr/>
              </p:nvCxnSpPr>
              <p:spPr>
                <a:xfrm>
                  <a:off x="13470254" y="2618307"/>
                  <a:ext cx="92369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60" name="Straight Connector 2759"/>
                <p:cNvCxnSpPr/>
                <p:nvPr/>
              </p:nvCxnSpPr>
              <p:spPr>
                <a:xfrm>
                  <a:off x="13047261" y="2585996"/>
                  <a:ext cx="73152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61" name="Straight Connector 2760"/>
                <p:cNvCxnSpPr/>
                <p:nvPr/>
              </p:nvCxnSpPr>
              <p:spPr>
                <a:xfrm>
                  <a:off x="13497999" y="2585752"/>
                  <a:ext cx="74081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62" name="Straight Connector 2761"/>
                <p:cNvCxnSpPr/>
                <p:nvPr/>
              </p:nvCxnSpPr>
              <p:spPr>
                <a:xfrm>
                  <a:off x="13042482" y="2553197"/>
                  <a:ext cx="54864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763" name="Straight Connector 2762"/>
                <p:cNvCxnSpPr/>
                <p:nvPr/>
              </p:nvCxnSpPr>
              <p:spPr>
                <a:xfrm>
                  <a:off x="13524945" y="2553197"/>
                  <a:ext cx="55793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2764" name="Rectangle 2763"/>
                <p:cNvSpPr/>
                <p:nvPr/>
              </p:nvSpPr>
              <p:spPr>
                <a:xfrm>
                  <a:off x="13087607" y="2796539"/>
                  <a:ext cx="454270" cy="546933"/>
                </a:xfrm>
                <a:prstGeom prst="rect">
                  <a:avLst/>
                </a:prstGeom>
                <a:solidFill>
                  <a:srgbClr val="8064A2">
                    <a:lumMod val="40000"/>
                    <a:lumOff val="60000"/>
                  </a:srgbClr>
                </a:solidFill>
                <a:ln w="3175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65" name="Rectangle 2764"/>
                <p:cNvSpPr/>
                <p:nvPr/>
              </p:nvSpPr>
              <p:spPr>
                <a:xfrm>
                  <a:off x="13063282" y="2786625"/>
                  <a:ext cx="504386" cy="36576"/>
                </a:xfrm>
                <a:prstGeom prst="rect">
                  <a:avLst/>
                </a:prstGeom>
                <a:solidFill>
                  <a:srgbClr val="8064A2">
                    <a:lumMod val="50000"/>
                  </a:srgbClr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66" name="Rectangle 2765"/>
                <p:cNvSpPr/>
                <p:nvPr/>
              </p:nvSpPr>
              <p:spPr>
                <a:xfrm>
                  <a:off x="13063282" y="3320025"/>
                  <a:ext cx="504386" cy="36576"/>
                </a:xfrm>
                <a:prstGeom prst="rect">
                  <a:avLst/>
                </a:prstGeom>
                <a:solidFill>
                  <a:srgbClr val="8064A2">
                    <a:lumMod val="50000"/>
                  </a:srgbClr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536" name="Group 2535"/>
              <p:cNvGrpSpPr>
                <a:grpSpLocks noChangeAspect="1"/>
              </p:cNvGrpSpPr>
              <p:nvPr/>
            </p:nvGrpSpPr>
            <p:grpSpPr>
              <a:xfrm>
                <a:off x="11536175" y="607600"/>
                <a:ext cx="650697" cy="1191311"/>
                <a:chOff x="13821808" y="1924228"/>
                <a:chExt cx="951427" cy="1765322"/>
              </a:xfrm>
            </p:grpSpPr>
            <p:grpSp>
              <p:nvGrpSpPr>
                <p:cNvPr id="2733" name="Group 2732"/>
                <p:cNvGrpSpPr/>
                <p:nvPr/>
              </p:nvGrpSpPr>
              <p:grpSpPr>
                <a:xfrm>
                  <a:off x="13821808" y="1924228"/>
                  <a:ext cx="951427" cy="1765322"/>
                  <a:chOff x="13821808" y="1924228"/>
                  <a:chExt cx="954359" cy="1765322"/>
                </a:xfrm>
              </p:grpSpPr>
              <p:grpSp>
                <p:nvGrpSpPr>
                  <p:cNvPr id="2737" name="Group 2736"/>
                  <p:cNvGrpSpPr/>
                  <p:nvPr/>
                </p:nvGrpSpPr>
                <p:grpSpPr>
                  <a:xfrm>
                    <a:off x="13821808" y="2663814"/>
                    <a:ext cx="713168" cy="1025736"/>
                    <a:chOff x="13821808" y="2663814"/>
                    <a:chExt cx="709861" cy="1025736"/>
                  </a:xfrm>
                </p:grpSpPr>
                <p:sp>
                  <p:nvSpPr>
                    <p:cNvPr id="2743" name="Isosceles Triangle 2742"/>
                    <p:cNvSpPr/>
                    <p:nvPr/>
                  </p:nvSpPr>
                  <p:spPr>
                    <a:xfrm>
                      <a:off x="14034129" y="2966374"/>
                      <a:ext cx="497540" cy="537883"/>
                    </a:xfrm>
                    <a:prstGeom prst="triangle">
                      <a:avLst>
                        <a:gd name="adj" fmla="val 18182"/>
                      </a:avLst>
                    </a:prstGeom>
                    <a:noFill/>
                    <a:ln w="254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744" name="Isosceles Triangle 2743"/>
                    <p:cNvSpPr/>
                    <p:nvPr/>
                  </p:nvSpPr>
                  <p:spPr>
                    <a:xfrm>
                      <a:off x="14126187" y="2663814"/>
                      <a:ext cx="345140" cy="320489"/>
                    </a:xfrm>
                    <a:prstGeom prst="triangle">
                      <a:avLst>
                        <a:gd name="adj" fmla="val 13637"/>
                      </a:avLst>
                    </a:prstGeom>
                    <a:noFill/>
                    <a:ln w="254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745" name="Isosceles Triangle 2744"/>
                    <p:cNvSpPr/>
                    <p:nvPr/>
                  </p:nvSpPr>
                  <p:spPr>
                    <a:xfrm rot="8196291" flipV="1">
                      <a:off x="13821808" y="3518086"/>
                      <a:ext cx="475843" cy="171464"/>
                    </a:xfrm>
                    <a:prstGeom prst="triangle">
                      <a:avLst>
                        <a:gd name="adj" fmla="val 38898"/>
                      </a:avLst>
                    </a:prstGeom>
                    <a:noFill/>
                    <a:ln w="254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  <p:sp>
                <p:nvSpPr>
                  <p:cNvPr id="2738" name="Isosceles Triangle 2737"/>
                  <p:cNvSpPr/>
                  <p:nvPr/>
                </p:nvSpPr>
                <p:spPr>
                  <a:xfrm>
                    <a:off x="14173690" y="1924228"/>
                    <a:ext cx="246321" cy="738948"/>
                  </a:xfrm>
                  <a:prstGeom prst="triangle">
                    <a:avLst>
                      <a:gd name="adj" fmla="val 48688"/>
                    </a:avLst>
                  </a:prstGeom>
                  <a:noFill/>
                  <a:ln w="25400" cap="flat" cmpd="sng" algn="ctr">
                    <a:solidFill>
                      <a:srgbClr val="8064A2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grpSp>
                <p:nvGrpSpPr>
                  <p:cNvPr id="2739" name="Group 2738"/>
                  <p:cNvGrpSpPr/>
                  <p:nvPr/>
                </p:nvGrpSpPr>
                <p:grpSpPr>
                  <a:xfrm flipH="1">
                    <a:off x="14059622" y="2663813"/>
                    <a:ext cx="716545" cy="1025736"/>
                    <a:chOff x="14059622" y="2663813"/>
                    <a:chExt cx="711110" cy="1025736"/>
                  </a:xfrm>
                </p:grpSpPr>
                <p:sp>
                  <p:nvSpPr>
                    <p:cNvPr id="2740" name="Isosceles Triangle 2739"/>
                    <p:cNvSpPr/>
                    <p:nvPr/>
                  </p:nvSpPr>
                  <p:spPr>
                    <a:xfrm>
                      <a:off x="14273192" y="2966373"/>
                      <a:ext cx="497540" cy="537883"/>
                    </a:xfrm>
                    <a:prstGeom prst="triangle">
                      <a:avLst>
                        <a:gd name="adj" fmla="val 18182"/>
                      </a:avLst>
                    </a:prstGeom>
                    <a:noFill/>
                    <a:ln w="254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741" name="Isosceles Triangle 2740"/>
                    <p:cNvSpPr/>
                    <p:nvPr/>
                  </p:nvSpPr>
                  <p:spPr>
                    <a:xfrm>
                      <a:off x="14358358" y="2663813"/>
                      <a:ext cx="345140" cy="320489"/>
                    </a:xfrm>
                    <a:prstGeom prst="triangle">
                      <a:avLst>
                        <a:gd name="adj" fmla="val 13637"/>
                      </a:avLst>
                    </a:prstGeom>
                    <a:noFill/>
                    <a:ln w="254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742" name="Isosceles Triangle 2741"/>
                    <p:cNvSpPr/>
                    <p:nvPr/>
                  </p:nvSpPr>
                  <p:spPr>
                    <a:xfrm rot="8196291" flipV="1">
                      <a:off x="14059622" y="3518084"/>
                      <a:ext cx="475843" cy="171465"/>
                    </a:xfrm>
                    <a:prstGeom prst="triangle">
                      <a:avLst>
                        <a:gd name="adj" fmla="val 38898"/>
                      </a:avLst>
                    </a:prstGeom>
                    <a:noFill/>
                    <a:ln w="254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</p:grpSp>
            <p:sp>
              <p:nvSpPr>
                <p:cNvPr id="2734" name="Isosceles Triangle 2733"/>
                <p:cNvSpPr/>
                <p:nvPr/>
              </p:nvSpPr>
              <p:spPr>
                <a:xfrm>
                  <a:off x="13844325" y="2098386"/>
                  <a:ext cx="913406" cy="92529"/>
                </a:xfrm>
                <a:prstGeom prst="triangle">
                  <a:avLst>
                    <a:gd name="adj" fmla="val 50006"/>
                  </a:avLst>
                </a:prstGeom>
                <a:noFill/>
                <a:ln w="2540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35" name="Isosceles Triangle 2734"/>
                <p:cNvSpPr/>
                <p:nvPr/>
              </p:nvSpPr>
              <p:spPr>
                <a:xfrm>
                  <a:off x="13844325" y="2258950"/>
                  <a:ext cx="913406" cy="92529"/>
                </a:xfrm>
                <a:prstGeom prst="triangle">
                  <a:avLst>
                    <a:gd name="adj" fmla="val 50006"/>
                  </a:avLst>
                </a:prstGeom>
                <a:noFill/>
                <a:ln w="2540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36" name="Isosceles Triangle 2735"/>
                <p:cNvSpPr/>
                <p:nvPr/>
              </p:nvSpPr>
              <p:spPr>
                <a:xfrm>
                  <a:off x="13844325" y="2419515"/>
                  <a:ext cx="913406" cy="92529"/>
                </a:xfrm>
                <a:prstGeom prst="triangle">
                  <a:avLst>
                    <a:gd name="adj" fmla="val 50006"/>
                  </a:avLst>
                </a:prstGeom>
                <a:noFill/>
                <a:ln w="25400" cap="flat" cmpd="sng" algn="ctr">
                  <a:solidFill>
                    <a:srgbClr val="8064A2">
                      <a:lumMod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2537" name="Curved Connector 2536"/>
              <p:cNvCxnSpPr>
                <a:stCxn id="2749" idx="0"/>
                <a:endCxn id="2734" idx="2"/>
              </p:cNvCxnSpPr>
              <p:nvPr/>
            </p:nvCxnSpPr>
            <p:spPr>
              <a:xfrm rot="5400000" flipH="1" flipV="1">
                <a:off x="11201541" y="792695"/>
                <a:ext cx="354978" cy="344732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 algn="ctr">
                <a:solidFill>
                  <a:srgbClr val="7030A0"/>
                </a:solidFill>
                <a:prstDash val="solid"/>
              </a:ln>
              <a:effectLst/>
            </p:spPr>
          </p:cxnSp>
          <p:cxnSp>
            <p:nvCxnSpPr>
              <p:cNvPr id="2538" name="Curved Connector 2537"/>
              <p:cNvCxnSpPr>
                <a:stCxn id="2748" idx="0"/>
                <a:endCxn id="2584" idx="0"/>
              </p:cNvCxnSpPr>
              <p:nvPr/>
            </p:nvCxnSpPr>
            <p:spPr>
              <a:xfrm rot="16200000" flipH="1" flipV="1">
                <a:off x="8885229" y="1375203"/>
                <a:ext cx="2077545" cy="1612235"/>
              </a:xfrm>
              <a:prstGeom prst="curvedConnector3">
                <a:avLst>
                  <a:gd name="adj1" fmla="val -12635"/>
                </a:avLst>
              </a:prstGeom>
              <a:noFill/>
              <a:ln w="9525" cap="flat" cmpd="sng" algn="ctr">
                <a:solidFill>
                  <a:srgbClr val="7030A0"/>
                </a:solidFill>
                <a:prstDash val="solid"/>
              </a:ln>
              <a:effectLst/>
            </p:spPr>
          </p:cxnSp>
          <p:cxnSp>
            <p:nvCxnSpPr>
              <p:cNvPr id="2539" name="Curved Connector 2538"/>
              <p:cNvCxnSpPr>
                <a:stCxn id="2748" idx="0"/>
                <a:endCxn id="2585" idx="0"/>
              </p:cNvCxnSpPr>
              <p:nvPr/>
            </p:nvCxnSpPr>
            <p:spPr>
              <a:xfrm rot="16200000" flipH="1" flipV="1">
                <a:off x="8897174" y="1440152"/>
                <a:ext cx="2130549" cy="1535341"/>
              </a:xfrm>
              <a:prstGeom prst="curvedConnector3">
                <a:avLst>
                  <a:gd name="adj1" fmla="val -12321"/>
                </a:avLst>
              </a:prstGeom>
              <a:noFill/>
              <a:ln w="9525" cap="flat" cmpd="sng" algn="ctr">
                <a:solidFill>
                  <a:srgbClr val="7030A0"/>
                </a:solidFill>
                <a:prstDash val="solid"/>
              </a:ln>
              <a:effectLst/>
            </p:spPr>
          </p:cxnSp>
          <p:cxnSp>
            <p:nvCxnSpPr>
              <p:cNvPr id="2540" name="Curved Connector 2539"/>
              <p:cNvCxnSpPr>
                <a:stCxn id="2748" idx="0"/>
                <a:endCxn id="2586" idx="0"/>
              </p:cNvCxnSpPr>
              <p:nvPr/>
            </p:nvCxnSpPr>
            <p:spPr>
              <a:xfrm rot="16200000" flipH="1" flipV="1">
                <a:off x="8909120" y="1505102"/>
                <a:ext cx="2183553" cy="1458445"/>
              </a:xfrm>
              <a:prstGeom prst="curvedConnector3">
                <a:avLst>
                  <a:gd name="adj1" fmla="val -12022"/>
                </a:avLst>
              </a:prstGeom>
              <a:noFill/>
              <a:ln w="9525" cap="flat" cmpd="sng" algn="ctr">
                <a:solidFill>
                  <a:srgbClr val="7030A0"/>
                </a:solidFill>
                <a:prstDash val="solid"/>
              </a:ln>
              <a:effectLst/>
            </p:spPr>
          </p:cxnSp>
          <p:cxnSp>
            <p:nvCxnSpPr>
              <p:cNvPr id="2541" name="Curved Connector 2540"/>
              <p:cNvCxnSpPr>
                <a:stCxn id="2749" idx="0"/>
                <a:endCxn id="2735" idx="2"/>
              </p:cNvCxnSpPr>
              <p:nvPr/>
            </p:nvCxnSpPr>
            <p:spPr>
              <a:xfrm rot="5400000" flipH="1" flipV="1">
                <a:off x="11255719" y="846873"/>
                <a:ext cx="246623" cy="344732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 algn="ctr">
                <a:solidFill>
                  <a:srgbClr val="7030A0"/>
                </a:solidFill>
                <a:prstDash val="solid"/>
              </a:ln>
              <a:effectLst/>
            </p:spPr>
          </p:cxnSp>
          <p:cxnSp>
            <p:nvCxnSpPr>
              <p:cNvPr id="2542" name="Curved Connector 2541"/>
              <p:cNvCxnSpPr>
                <a:stCxn id="2749" idx="0"/>
                <a:endCxn id="2736" idx="2"/>
              </p:cNvCxnSpPr>
              <p:nvPr/>
            </p:nvCxnSpPr>
            <p:spPr>
              <a:xfrm rot="5400000" flipH="1" flipV="1">
                <a:off x="11309897" y="901051"/>
                <a:ext cx="138267" cy="344732"/>
              </a:xfrm>
              <a:prstGeom prst="curvedConnector3">
                <a:avLst>
                  <a:gd name="adj1" fmla="val 50000"/>
                </a:avLst>
              </a:prstGeom>
              <a:noFill/>
              <a:ln w="9525" cap="flat" cmpd="sng" algn="ctr">
                <a:solidFill>
                  <a:srgbClr val="7030A0"/>
                </a:solidFill>
                <a:prstDash val="solid"/>
              </a:ln>
              <a:effectLst/>
            </p:spPr>
          </p:cxnSp>
          <p:grpSp>
            <p:nvGrpSpPr>
              <p:cNvPr id="2543" name="Group 2542"/>
              <p:cNvGrpSpPr/>
              <p:nvPr/>
            </p:nvGrpSpPr>
            <p:grpSpPr>
              <a:xfrm>
                <a:off x="-342141" y="6748787"/>
                <a:ext cx="522150" cy="610354"/>
                <a:chOff x="1943492" y="8065415"/>
                <a:chExt cx="524406" cy="610354"/>
              </a:xfrm>
            </p:grpSpPr>
            <p:sp>
              <p:nvSpPr>
                <p:cNvPr id="2728" name="Cube 2727"/>
                <p:cNvSpPr/>
                <p:nvPr/>
              </p:nvSpPr>
              <p:spPr>
                <a:xfrm rot="10800000" flipH="1">
                  <a:off x="1943492" y="8065415"/>
                  <a:ext cx="524406" cy="369815"/>
                </a:xfrm>
                <a:prstGeom prst="cube">
                  <a:avLst>
                    <a:gd name="adj" fmla="val 98037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2729" name="Group 2728"/>
                <p:cNvGrpSpPr/>
                <p:nvPr/>
              </p:nvGrpSpPr>
              <p:grpSpPr>
                <a:xfrm>
                  <a:off x="1965465" y="8085358"/>
                  <a:ext cx="491448" cy="590411"/>
                  <a:chOff x="1965465" y="8085358"/>
                  <a:chExt cx="491448" cy="590411"/>
                </a:xfrm>
              </p:grpSpPr>
              <p:sp>
                <p:nvSpPr>
                  <p:cNvPr id="2730" name="Cube 2729"/>
                  <p:cNvSpPr/>
                  <p:nvPr/>
                </p:nvSpPr>
                <p:spPr>
                  <a:xfrm rot="10800000" flipH="1">
                    <a:off x="1965465" y="8085358"/>
                    <a:ext cx="491448" cy="476841"/>
                  </a:xfrm>
                  <a:prstGeom prst="cube">
                    <a:avLst>
                      <a:gd name="adj" fmla="val 74856"/>
                    </a:avLst>
                  </a:prstGeom>
                  <a:gradFill>
                    <a:gsLst>
                      <a:gs pos="0">
                        <a:srgbClr val="4F81BD"/>
                      </a:gs>
                      <a:gs pos="50000">
                        <a:srgbClr val="4F81BD">
                          <a:lumMod val="40000"/>
                          <a:lumOff val="60000"/>
                        </a:srgbClr>
                      </a:gs>
                      <a:gs pos="100000">
                        <a:srgbClr val="4F81BD">
                          <a:lumMod val="20000"/>
                          <a:lumOff val="80000"/>
                        </a:srgbClr>
                      </a:gs>
                    </a:gsLst>
                    <a:lin ang="0" scaled="1"/>
                  </a:gradFill>
                  <a:ln w="3175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731" name="Cube 2730"/>
                  <p:cNvSpPr/>
                  <p:nvPr/>
                </p:nvSpPr>
                <p:spPr>
                  <a:xfrm rot="10800000" flipH="1" flipV="1">
                    <a:off x="2027692" y="8227713"/>
                    <a:ext cx="73630" cy="448056"/>
                  </a:xfrm>
                  <a:prstGeom prst="cube">
                    <a:avLst/>
                  </a:prstGeom>
                  <a:gradFill flip="none" rotWithShape="1">
                    <a:gsLst>
                      <a:gs pos="0">
                        <a:sysClr val="windowText" lastClr="000000"/>
                      </a:gs>
                      <a:gs pos="50000">
                        <a:sysClr val="windowText" lastClr="000000">
                          <a:lumMod val="65000"/>
                          <a:lumOff val="35000"/>
                        </a:sysClr>
                      </a:gs>
                      <a:gs pos="100000">
                        <a:sysClr val="window" lastClr="FFFFFF">
                          <a:lumMod val="85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732" name="Rectangle 2731"/>
                  <p:cNvSpPr/>
                  <p:nvPr/>
                </p:nvSpPr>
                <p:spPr>
                  <a:xfrm rot="10800000" flipH="1">
                    <a:off x="2016402" y="8230407"/>
                    <a:ext cx="92281" cy="4572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4F81BD"/>
                      </a:gs>
                      <a:gs pos="50000">
                        <a:srgbClr val="4F81BD">
                          <a:lumMod val="40000"/>
                          <a:lumOff val="60000"/>
                        </a:srgbClr>
                      </a:gs>
                      <a:gs pos="100000">
                        <a:srgbClr val="4F81BD">
                          <a:lumMod val="20000"/>
                          <a:lumOff val="80000"/>
                        </a:srgb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</p:grpSp>
          <p:pic>
            <p:nvPicPr>
              <p:cNvPr id="2544" name="Picture 2543" descr="C:\Users\Open04\AppData\Local\Microsoft\Windows\Temporary Internet Files\Content.IE5\FQE8ZUVQ\MC900326688[1].wmf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748999" y="7038676"/>
                <a:ext cx="978326" cy="8674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545" name="Group 2544"/>
              <p:cNvGrpSpPr/>
              <p:nvPr/>
            </p:nvGrpSpPr>
            <p:grpSpPr>
              <a:xfrm>
                <a:off x="4257453" y="2541206"/>
                <a:ext cx="582266" cy="231916"/>
                <a:chOff x="6543086" y="3857834"/>
                <a:chExt cx="575819" cy="231916"/>
              </a:xfrm>
            </p:grpSpPr>
            <p:sp>
              <p:nvSpPr>
                <p:cNvPr id="2726" name="Rounded Rectangle 2725"/>
                <p:cNvSpPr/>
                <p:nvPr/>
              </p:nvSpPr>
              <p:spPr>
                <a:xfrm>
                  <a:off x="6570265" y="3890966"/>
                  <a:ext cx="548640" cy="165652"/>
                </a:xfrm>
                <a:prstGeom prst="roundRect">
                  <a:avLst>
                    <a:gd name="adj" fmla="val 47489"/>
                  </a:avLst>
                </a:prstGeom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6200000" scaled="1"/>
                  <a:tileRect/>
                </a:gra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27" name="Rectangle 2726"/>
                <p:cNvSpPr/>
                <p:nvPr/>
              </p:nvSpPr>
              <p:spPr>
                <a:xfrm>
                  <a:off x="6543086" y="3857834"/>
                  <a:ext cx="139901" cy="231916"/>
                </a:xfrm>
                <a:prstGeom prst="rect">
                  <a:avLst/>
                </a:prstGeom>
                <a:gradFill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6200000" scaled="1"/>
                </a:gra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2546" name="Elbow Connector 2395"/>
              <p:cNvCxnSpPr>
                <a:stCxn id="2706" idx="0"/>
                <a:endCxn id="2727" idx="2"/>
              </p:cNvCxnSpPr>
              <p:nvPr/>
            </p:nvCxnSpPr>
            <p:spPr>
              <a:xfrm flipH="1" flipV="1">
                <a:off x="4327432" y="2773122"/>
                <a:ext cx="4947" cy="736969"/>
              </a:xfrm>
              <a:prstGeom prst="straightConnector1">
                <a:avLst/>
              </a:prstGeom>
              <a:noFill/>
              <a:ln w="31750" cap="rnd" cmpd="sng" algn="ctr"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prstDash val="solid"/>
                <a:round/>
                <a:tailEnd type="triangle"/>
              </a:ln>
              <a:effectLst/>
              <a:scene3d>
                <a:camera prst="orthographicFront"/>
                <a:lightRig rig="threePt" dir="t">
                  <a:rot lat="0" lon="0" rev="21000000"/>
                </a:lightRig>
              </a:scene3d>
              <a:sp3d extrusionH="6350" contourW="2540">
                <a:bevelT/>
                <a:extrusionClr>
                  <a:sysClr val="window" lastClr="FFFFFF"/>
                </a:extrusionClr>
                <a:contourClr>
                  <a:srgbClr val="1F497D">
                    <a:lumMod val="50000"/>
                  </a:srgbClr>
                </a:contourClr>
              </a:sp3d>
            </p:spPr>
          </p:cxnSp>
          <p:grpSp>
            <p:nvGrpSpPr>
              <p:cNvPr id="2547" name="Group 2546"/>
              <p:cNvGrpSpPr/>
              <p:nvPr/>
            </p:nvGrpSpPr>
            <p:grpSpPr>
              <a:xfrm>
                <a:off x="4257453" y="2167661"/>
                <a:ext cx="582266" cy="231916"/>
                <a:chOff x="6543086" y="3484289"/>
                <a:chExt cx="575819" cy="231916"/>
              </a:xfrm>
            </p:grpSpPr>
            <p:sp>
              <p:nvSpPr>
                <p:cNvPr id="2724" name="Rounded Rectangle 2723"/>
                <p:cNvSpPr/>
                <p:nvPr/>
              </p:nvSpPr>
              <p:spPr>
                <a:xfrm>
                  <a:off x="6570265" y="3517421"/>
                  <a:ext cx="548640" cy="165652"/>
                </a:xfrm>
                <a:prstGeom prst="roundRect">
                  <a:avLst>
                    <a:gd name="adj" fmla="val 47489"/>
                  </a:avLst>
                </a:prstGeom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6200000" scaled="1"/>
                  <a:tileRect/>
                </a:gra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25" name="Rectangle 2724"/>
                <p:cNvSpPr/>
                <p:nvPr/>
              </p:nvSpPr>
              <p:spPr>
                <a:xfrm>
                  <a:off x="6543086" y="3484289"/>
                  <a:ext cx="139901" cy="231916"/>
                </a:xfrm>
                <a:prstGeom prst="rect">
                  <a:avLst/>
                </a:prstGeom>
                <a:gradFill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6200000" scaled="1"/>
                </a:gra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548" name="Group 2547"/>
              <p:cNvGrpSpPr/>
              <p:nvPr/>
            </p:nvGrpSpPr>
            <p:grpSpPr>
              <a:xfrm>
                <a:off x="4257453" y="1794115"/>
                <a:ext cx="582266" cy="231916"/>
                <a:chOff x="6543086" y="3110743"/>
                <a:chExt cx="575819" cy="231916"/>
              </a:xfrm>
            </p:grpSpPr>
            <p:sp>
              <p:nvSpPr>
                <p:cNvPr id="2722" name="Rounded Rectangle 2721"/>
                <p:cNvSpPr/>
                <p:nvPr/>
              </p:nvSpPr>
              <p:spPr>
                <a:xfrm>
                  <a:off x="6570265" y="3143875"/>
                  <a:ext cx="548640" cy="165652"/>
                </a:xfrm>
                <a:prstGeom prst="roundRect">
                  <a:avLst>
                    <a:gd name="adj" fmla="val 47489"/>
                  </a:avLst>
                </a:prstGeom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6200000" scaled="1"/>
                  <a:tileRect/>
                </a:gra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23" name="Rectangle 2722"/>
                <p:cNvSpPr/>
                <p:nvPr/>
              </p:nvSpPr>
              <p:spPr>
                <a:xfrm>
                  <a:off x="6543086" y="3110743"/>
                  <a:ext cx="139901" cy="231916"/>
                </a:xfrm>
                <a:prstGeom prst="rect">
                  <a:avLst/>
                </a:prstGeom>
                <a:gradFill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6200000" scaled="1"/>
                </a:gra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549" name="Group 2548"/>
              <p:cNvGrpSpPr/>
              <p:nvPr/>
            </p:nvGrpSpPr>
            <p:grpSpPr>
              <a:xfrm>
                <a:off x="-1913019" y="947287"/>
                <a:ext cx="4417571" cy="56842"/>
                <a:chOff x="372615" y="2263915"/>
                <a:chExt cx="4354802" cy="56842"/>
              </a:xfrm>
            </p:grpSpPr>
            <p:sp>
              <p:nvSpPr>
                <p:cNvPr id="2720" name="Arc 2719"/>
                <p:cNvSpPr/>
                <p:nvPr/>
              </p:nvSpPr>
              <p:spPr>
                <a:xfrm rot="16200000">
                  <a:off x="400047" y="2256749"/>
                  <a:ext cx="36576" cy="91440"/>
                </a:xfrm>
                <a:prstGeom prst="arc">
                  <a:avLst>
                    <a:gd name="adj1" fmla="val 16294897"/>
                    <a:gd name="adj2" fmla="val 21506426"/>
                  </a:avLst>
                </a:prstGeom>
                <a:noFill/>
                <a:ln w="53975" cap="rnd" cmpd="sng" algn="ctr">
                  <a:gradFill flip="none" rotWithShape="1">
                    <a:gsLst>
                      <a:gs pos="0">
                        <a:srgbClr val="F79646"/>
                      </a:gs>
                      <a:gs pos="50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0" scaled="1"/>
                    <a:tileRect/>
                  </a:gradFill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contourClr>
                    <a:sysClr val="windowText" lastClr="000000">
                      <a:lumMod val="50000"/>
                      <a:lumOff val="50000"/>
                    </a:sysClr>
                  </a:contourClr>
                </a:sp3d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sp>
              <p:nvSpPr>
                <p:cNvPr id="2721" name="Can 2720"/>
                <p:cNvSpPr/>
                <p:nvPr/>
              </p:nvSpPr>
              <p:spPr>
                <a:xfrm rot="16200000" flipV="1">
                  <a:off x="2534402" y="122674"/>
                  <a:ext cx="51774" cy="4334256"/>
                </a:xfrm>
                <a:prstGeom prst="can">
                  <a:avLst>
                    <a:gd name="adj" fmla="val 42160"/>
                  </a:avLst>
                </a:prstGeom>
                <a:gradFill>
                  <a:gsLst>
                    <a:gs pos="0">
                      <a:srgbClr val="F79646"/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550" name="Group 2549"/>
              <p:cNvGrpSpPr/>
              <p:nvPr/>
            </p:nvGrpSpPr>
            <p:grpSpPr>
              <a:xfrm>
                <a:off x="-1444197" y="1107657"/>
                <a:ext cx="3788632" cy="288058"/>
                <a:chOff x="841436" y="2424285"/>
                <a:chExt cx="3725122" cy="288058"/>
              </a:xfrm>
            </p:grpSpPr>
            <p:sp>
              <p:nvSpPr>
                <p:cNvPr id="2716" name="Can 2715"/>
                <p:cNvSpPr/>
                <p:nvPr/>
              </p:nvSpPr>
              <p:spPr>
                <a:xfrm rot="16200000" flipV="1">
                  <a:off x="2653493" y="612228"/>
                  <a:ext cx="51774" cy="3675888"/>
                </a:xfrm>
                <a:prstGeom prst="can">
                  <a:avLst>
                    <a:gd name="adj" fmla="val 42160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17" name="Can 2716"/>
                <p:cNvSpPr/>
                <p:nvPr/>
              </p:nvSpPr>
              <p:spPr>
                <a:xfrm rot="10800000" flipV="1">
                  <a:off x="4493406" y="2648335"/>
                  <a:ext cx="73152" cy="64008"/>
                </a:xfrm>
                <a:prstGeom prst="can">
                  <a:avLst>
                    <a:gd name="adj" fmla="val 42160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18" name="Can 2717"/>
                <p:cNvSpPr/>
                <p:nvPr/>
              </p:nvSpPr>
              <p:spPr>
                <a:xfrm rot="10800000" flipV="1">
                  <a:off x="4504063" y="2473117"/>
                  <a:ext cx="51837" cy="192024"/>
                </a:xfrm>
                <a:prstGeom prst="can">
                  <a:avLst>
                    <a:gd name="adj" fmla="val 42160"/>
                  </a:avLst>
                </a:prstGeom>
                <a:gradFill>
                  <a:gsLst>
                    <a:gs pos="0">
                      <a:srgbClr val="4F81BD"/>
                    </a:gs>
                    <a:gs pos="50000">
                      <a:srgbClr val="4F81BD">
                        <a:lumMod val="40000"/>
                        <a:lumOff val="6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19" name="Arc 2718"/>
                <p:cNvSpPr/>
                <p:nvPr/>
              </p:nvSpPr>
              <p:spPr>
                <a:xfrm>
                  <a:off x="4515530" y="2452720"/>
                  <a:ext cx="18288" cy="36576"/>
                </a:xfrm>
                <a:prstGeom prst="arc">
                  <a:avLst>
                    <a:gd name="adj1" fmla="val 16294897"/>
                    <a:gd name="adj2" fmla="val 21506426"/>
                  </a:avLst>
                </a:prstGeom>
                <a:noFill/>
                <a:ln w="53975" cap="rnd" cmpd="sng" algn="ctr">
                  <a:gradFill flip="none" rotWithShape="1">
                    <a:gsLst>
                      <a:gs pos="0">
                        <a:srgbClr val="4F81BD"/>
                      </a:gs>
                      <a:gs pos="50000">
                        <a:srgbClr val="4F81BD">
                          <a:lumMod val="40000"/>
                          <a:lumOff val="60000"/>
                        </a:srgbClr>
                      </a:gs>
                      <a:gs pos="100000">
                        <a:srgbClr val="4F81BD">
                          <a:lumMod val="20000"/>
                          <a:lumOff val="8000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contourClr>
                    <a:sysClr val="windowText" lastClr="000000">
                      <a:lumMod val="50000"/>
                      <a:lumOff val="50000"/>
                    </a:sysClr>
                  </a:contourClr>
                </a:sp3d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2551" name="Elbow Connector 2550"/>
              <p:cNvCxnSpPr>
                <a:stCxn id="2768" idx="2"/>
                <a:endCxn id="2710" idx="0"/>
              </p:cNvCxnSpPr>
              <p:nvPr/>
            </p:nvCxnSpPr>
            <p:spPr>
              <a:xfrm rot="5400000">
                <a:off x="4976215" y="879551"/>
                <a:ext cx="312904" cy="831893"/>
              </a:xfrm>
              <a:prstGeom prst="bentConnector2">
                <a:avLst/>
              </a:prstGeom>
              <a:noFill/>
              <a:ln w="31750" cap="rnd" cmpd="sng" algn="ctr"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prstDash val="solid"/>
                <a:round/>
                <a:tailEnd type="triangle"/>
              </a:ln>
              <a:effectLst/>
              <a:scene3d>
                <a:camera prst="orthographicFront"/>
                <a:lightRig rig="threePt" dir="t">
                  <a:rot lat="0" lon="0" rev="21000000"/>
                </a:lightRig>
              </a:scene3d>
              <a:sp3d extrusionH="6350" contourW="2540">
                <a:bevelT/>
                <a:extrusionClr>
                  <a:sysClr val="window" lastClr="FFFFFF"/>
                </a:extrusionClr>
                <a:contourClr>
                  <a:srgbClr val="1F497D">
                    <a:lumMod val="50000"/>
                  </a:srgbClr>
                </a:contourClr>
              </a:sp3d>
            </p:spPr>
          </p:cxnSp>
          <p:grpSp>
            <p:nvGrpSpPr>
              <p:cNvPr id="2552" name="Group 2551"/>
              <p:cNvGrpSpPr/>
              <p:nvPr/>
            </p:nvGrpSpPr>
            <p:grpSpPr>
              <a:xfrm>
                <a:off x="4277941" y="1111637"/>
                <a:ext cx="444630" cy="438978"/>
                <a:chOff x="6563574" y="2428265"/>
                <a:chExt cx="431126" cy="438978"/>
              </a:xfrm>
            </p:grpSpPr>
            <p:sp>
              <p:nvSpPr>
                <p:cNvPr id="2709" name="Isosceles Triangle 2708"/>
                <p:cNvSpPr/>
                <p:nvPr/>
              </p:nvSpPr>
              <p:spPr>
                <a:xfrm>
                  <a:off x="6563574" y="2759762"/>
                  <a:ext cx="362415" cy="107481"/>
                </a:xfrm>
                <a:prstGeom prst="triangle">
                  <a:avLst/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10" name="Rectangle 2709"/>
                <p:cNvSpPr/>
                <p:nvPr/>
              </p:nvSpPr>
              <p:spPr>
                <a:xfrm rot="5400000">
                  <a:off x="6851587" y="2677137"/>
                  <a:ext cx="91440" cy="182880"/>
                </a:xfrm>
                <a:prstGeom prst="rect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11" name="Rectangle 2710"/>
                <p:cNvSpPr/>
                <p:nvPr/>
              </p:nvSpPr>
              <p:spPr>
                <a:xfrm rot="5400000">
                  <a:off x="6921548" y="2750289"/>
                  <a:ext cx="109728" cy="36576"/>
                </a:xfrm>
                <a:prstGeom prst="rect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12" name="Rectangle 2711"/>
                <p:cNvSpPr/>
                <p:nvPr/>
              </p:nvSpPr>
              <p:spPr>
                <a:xfrm>
                  <a:off x="6574232" y="2441516"/>
                  <a:ext cx="91440" cy="274320"/>
                </a:xfrm>
                <a:prstGeom prst="rect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13" name="Rectangle 2712"/>
                <p:cNvSpPr/>
                <p:nvPr/>
              </p:nvSpPr>
              <p:spPr>
                <a:xfrm>
                  <a:off x="6569263" y="2428265"/>
                  <a:ext cx="100584" cy="27432"/>
                </a:xfrm>
                <a:prstGeom prst="rect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14" name="Oval 2713"/>
                <p:cNvSpPr/>
                <p:nvPr/>
              </p:nvSpPr>
              <p:spPr>
                <a:xfrm>
                  <a:off x="6565334" y="2476778"/>
                  <a:ext cx="365760" cy="365760"/>
                </a:xfrm>
                <a:prstGeom prst="ellipse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15" name="Left Arrow 2714"/>
                <p:cNvSpPr/>
                <p:nvPr/>
              </p:nvSpPr>
              <p:spPr>
                <a:xfrm>
                  <a:off x="6634383" y="2559762"/>
                  <a:ext cx="227671" cy="199793"/>
                </a:xfrm>
                <a:prstGeom prst="leftArrow">
                  <a:avLst>
                    <a:gd name="adj1" fmla="val 50000"/>
                    <a:gd name="adj2" fmla="val 61628"/>
                  </a:avLst>
                </a:prstGeom>
                <a:solidFill>
                  <a:srgbClr val="002060"/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2553" name="Group 2552"/>
              <p:cNvGrpSpPr/>
              <p:nvPr/>
            </p:nvGrpSpPr>
            <p:grpSpPr>
              <a:xfrm>
                <a:off x="4275449" y="3510091"/>
                <a:ext cx="444170" cy="438978"/>
                <a:chOff x="6561082" y="4826719"/>
                <a:chExt cx="430656" cy="438978"/>
              </a:xfrm>
            </p:grpSpPr>
            <p:sp>
              <p:nvSpPr>
                <p:cNvPr id="2702" name="Isosceles Triangle 2701"/>
                <p:cNvSpPr/>
                <p:nvPr/>
              </p:nvSpPr>
              <p:spPr>
                <a:xfrm>
                  <a:off x="6561082" y="5158216"/>
                  <a:ext cx="362403" cy="107481"/>
                </a:xfrm>
                <a:prstGeom prst="triangle">
                  <a:avLst/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03" name="Rectangle 2702"/>
                <p:cNvSpPr/>
                <p:nvPr/>
              </p:nvSpPr>
              <p:spPr>
                <a:xfrm rot="5400000">
                  <a:off x="6848747" y="5075705"/>
                  <a:ext cx="91440" cy="182651"/>
                </a:xfrm>
                <a:prstGeom prst="rect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04" name="Rectangle 2703"/>
                <p:cNvSpPr/>
                <p:nvPr/>
              </p:nvSpPr>
              <p:spPr>
                <a:xfrm rot="5400000">
                  <a:off x="6918609" y="5148766"/>
                  <a:ext cx="109728" cy="36530"/>
                </a:xfrm>
                <a:prstGeom prst="rect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05" name="Rectangle 2704"/>
                <p:cNvSpPr/>
                <p:nvPr/>
              </p:nvSpPr>
              <p:spPr>
                <a:xfrm>
                  <a:off x="6571796" y="4839970"/>
                  <a:ext cx="91326" cy="274320"/>
                </a:xfrm>
                <a:prstGeom prst="rect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06" name="Rectangle 2705"/>
                <p:cNvSpPr/>
                <p:nvPr/>
              </p:nvSpPr>
              <p:spPr>
                <a:xfrm>
                  <a:off x="6566833" y="4826719"/>
                  <a:ext cx="100458" cy="27432"/>
                </a:xfrm>
                <a:prstGeom prst="rect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07" name="Oval 2706"/>
                <p:cNvSpPr/>
                <p:nvPr/>
              </p:nvSpPr>
              <p:spPr>
                <a:xfrm>
                  <a:off x="6562913" y="4875232"/>
                  <a:ext cx="365303" cy="365760"/>
                </a:xfrm>
                <a:prstGeom prst="ellipse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708" name="Left Arrow 2707"/>
                <p:cNvSpPr/>
                <p:nvPr/>
              </p:nvSpPr>
              <p:spPr>
                <a:xfrm>
                  <a:off x="6631872" y="4958216"/>
                  <a:ext cx="227386" cy="199793"/>
                </a:xfrm>
                <a:prstGeom prst="leftArrow">
                  <a:avLst>
                    <a:gd name="adj1" fmla="val 50000"/>
                    <a:gd name="adj2" fmla="val 61628"/>
                  </a:avLst>
                </a:prstGeom>
                <a:solidFill>
                  <a:srgbClr val="002060"/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2554" name="Elbow Connector 2395"/>
              <p:cNvCxnSpPr>
                <a:stCxn id="2727" idx="0"/>
                <a:endCxn id="2725" idx="2"/>
              </p:cNvCxnSpPr>
              <p:nvPr/>
            </p:nvCxnSpPr>
            <p:spPr>
              <a:xfrm flipV="1">
                <a:off x="4325717" y="2399577"/>
                <a:ext cx="0" cy="141629"/>
              </a:xfrm>
              <a:prstGeom prst="straightConnector1">
                <a:avLst/>
              </a:prstGeom>
              <a:noFill/>
              <a:ln w="31750" cap="rnd" cmpd="sng" algn="ctr"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prstDash val="solid"/>
                <a:round/>
                <a:tailEnd type="none"/>
              </a:ln>
              <a:effectLst/>
              <a:scene3d>
                <a:camera prst="orthographicFront"/>
                <a:lightRig rig="threePt" dir="t">
                  <a:rot lat="0" lon="0" rev="21000000"/>
                </a:lightRig>
              </a:scene3d>
              <a:sp3d extrusionH="6350" contourW="2540">
                <a:bevelT/>
                <a:extrusionClr>
                  <a:sysClr val="window" lastClr="FFFFFF"/>
                </a:extrusionClr>
                <a:contourClr>
                  <a:srgbClr val="1F497D">
                    <a:lumMod val="50000"/>
                  </a:srgbClr>
                </a:contourClr>
              </a:sp3d>
            </p:spPr>
          </p:cxnSp>
          <p:cxnSp>
            <p:nvCxnSpPr>
              <p:cNvPr id="2555" name="Elbow Connector 2395"/>
              <p:cNvCxnSpPr>
                <a:stCxn id="2725" idx="0"/>
                <a:endCxn id="2723" idx="2"/>
              </p:cNvCxnSpPr>
              <p:nvPr/>
            </p:nvCxnSpPr>
            <p:spPr>
              <a:xfrm flipV="1">
                <a:off x="4325718" y="2026031"/>
                <a:ext cx="0" cy="141630"/>
              </a:xfrm>
              <a:prstGeom prst="straightConnector1">
                <a:avLst/>
              </a:prstGeom>
              <a:noFill/>
              <a:ln w="31750" cap="rnd" cmpd="sng" algn="ctr"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prstDash val="solid"/>
                <a:round/>
                <a:tailEnd type="none"/>
              </a:ln>
              <a:effectLst/>
              <a:scene3d>
                <a:camera prst="orthographicFront"/>
                <a:lightRig rig="threePt" dir="t">
                  <a:rot lat="0" lon="0" rev="21000000"/>
                </a:lightRig>
              </a:scene3d>
              <a:sp3d extrusionH="6350" contourW="2540">
                <a:bevelT/>
                <a:extrusionClr>
                  <a:sysClr val="window" lastClr="FFFFFF"/>
                </a:extrusionClr>
                <a:contourClr>
                  <a:srgbClr val="1F497D">
                    <a:lumMod val="50000"/>
                  </a:srgbClr>
                </a:contourClr>
              </a:sp3d>
            </p:spPr>
          </p:cxnSp>
          <p:cxnSp>
            <p:nvCxnSpPr>
              <p:cNvPr id="2556" name="Elbow Connector 2555"/>
              <p:cNvCxnSpPr>
                <a:stCxn id="2723" idx="0"/>
                <a:endCxn id="2532" idx="2"/>
              </p:cNvCxnSpPr>
              <p:nvPr/>
            </p:nvCxnSpPr>
            <p:spPr>
              <a:xfrm rot="5400000" flipH="1" flipV="1">
                <a:off x="5076768" y="440654"/>
                <a:ext cx="602980" cy="2103944"/>
              </a:xfrm>
              <a:prstGeom prst="bentConnector3">
                <a:avLst>
                  <a:gd name="adj1" fmla="val 25716"/>
                </a:avLst>
              </a:prstGeom>
              <a:noFill/>
              <a:ln w="31750" cap="rnd" cmpd="sng" algn="ctr"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prstDash val="solid"/>
                <a:round/>
                <a:tailEnd type="triangle"/>
              </a:ln>
              <a:effectLst/>
              <a:scene3d>
                <a:camera prst="orthographicFront"/>
                <a:lightRig rig="threePt" dir="t">
                  <a:rot lat="0" lon="0" rev="21000000"/>
                </a:lightRig>
              </a:scene3d>
              <a:sp3d extrusionH="6350" contourW="2540">
                <a:bevelT/>
                <a:extrusionClr>
                  <a:sysClr val="window" lastClr="FFFFFF"/>
                </a:extrusionClr>
                <a:contourClr>
                  <a:srgbClr val="1F497D">
                    <a:lumMod val="50000"/>
                  </a:srgbClr>
                </a:contourClr>
              </a:sp3d>
            </p:spPr>
          </p:cxnSp>
          <p:sp>
            <p:nvSpPr>
              <p:cNvPr id="2557" name="Parallelogram 2556"/>
              <p:cNvSpPr/>
              <p:nvPr/>
            </p:nvSpPr>
            <p:spPr>
              <a:xfrm rot="12720000">
                <a:off x="6679744" y="3214751"/>
                <a:ext cx="2972039" cy="1353469"/>
              </a:xfrm>
              <a:prstGeom prst="parallelogram">
                <a:avLst>
                  <a:gd name="adj" fmla="val 79388"/>
                </a:avLst>
              </a:prstGeom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58" name="Oval 2557"/>
              <p:cNvSpPr/>
              <p:nvPr/>
            </p:nvSpPr>
            <p:spPr>
              <a:xfrm>
                <a:off x="7322368" y="2475756"/>
                <a:ext cx="72359" cy="64008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53975" cap="rnd" cmpd="sng" algn="ctr">
                <a:noFill/>
                <a:prstDash val="solid"/>
              </a:ln>
              <a:effectLst/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T/>
              </a:sp3d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grpSp>
            <p:nvGrpSpPr>
              <p:cNvPr id="2559" name="Group 2558"/>
              <p:cNvGrpSpPr/>
              <p:nvPr/>
            </p:nvGrpSpPr>
            <p:grpSpPr>
              <a:xfrm>
                <a:off x="6636686" y="2085936"/>
                <a:ext cx="2957034" cy="2474690"/>
                <a:chOff x="8922349" y="3402564"/>
                <a:chExt cx="2902092" cy="2474690"/>
              </a:xfrm>
            </p:grpSpPr>
            <p:sp>
              <p:nvSpPr>
                <p:cNvPr id="2571" name="Can 2570"/>
                <p:cNvSpPr/>
                <p:nvPr/>
              </p:nvSpPr>
              <p:spPr>
                <a:xfrm>
                  <a:off x="9045041" y="4642151"/>
                  <a:ext cx="109852" cy="347472"/>
                </a:xfrm>
                <a:prstGeom prst="can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F79646">
                        <a:lumMod val="20000"/>
                        <a:lumOff val="80000"/>
                      </a:srgbClr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75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 contourW="6350">
                  <a:contourClr>
                    <a:srgbClr val="FF9933"/>
                  </a:contourClr>
                </a:sp3d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572" name="Can 2571"/>
                <p:cNvSpPr/>
                <p:nvPr/>
              </p:nvSpPr>
              <p:spPr>
                <a:xfrm>
                  <a:off x="9182326" y="4943818"/>
                  <a:ext cx="109852" cy="128016"/>
                </a:xfrm>
                <a:prstGeom prst="can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F79646">
                        <a:lumMod val="20000"/>
                        <a:lumOff val="80000"/>
                      </a:srgbClr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75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 contourW="6350">
                  <a:contourClr>
                    <a:srgbClr val="FF9933"/>
                  </a:contourClr>
                </a:sp3d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573" name="Can 2572"/>
                <p:cNvSpPr/>
                <p:nvPr/>
              </p:nvSpPr>
              <p:spPr>
                <a:xfrm>
                  <a:off x="9400914" y="4892520"/>
                  <a:ext cx="109852" cy="325589"/>
                </a:xfrm>
                <a:prstGeom prst="can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F79646">
                        <a:lumMod val="20000"/>
                        <a:lumOff val="80000"/>
                      </a:srgbClr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75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 contourW="6350">
                  <a:contourClr>
                    <a:srgbClr val="FF9933"/>
                  </a:contourClr>
                </a:sp3d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grpSp>
              <p:nvGrpSpPr>
                <p:cNvPr id="2574" name="Group 2573"/>
                <p:cNvGrpSpPr/>
                <p:nvPr/>
              </p:nvGrpSpPr>
              <p:grpSpPr>
                <a:xfrm>
                  <a:off x="9167270" y="4342501"/>
                  <a:ext cx="1447031" cy="812109"/>
                  <a:chOff x="9167270" y="4342501"/>
                  <a:chExt cx="1453755" cy="812109"/>
                </a:xfrm>
              </p:grpSpPr>
              <p:sp>
                <p:nvSpPr>
                  <p:cNvPr id="2680" name="Can 2679"/>
                  <p:cNvSpPr/>
                  <p:nvPr/>
                </p:nvSpPr>
                <p:spPr>
                  <a:xfrm rot="15000000">
                    <a:off x="9600468" y="3934776"/>
                    <a:ext cx="612831" cy="1428282"/>
                  </a:xfrm>
                  <a:prstGeom prst="can">
                    <a:avLst>
                      <a:gd name="adj" fmla="val 60644"/>
                    </a:avLst>
                  </a:prstGeom>
                  <a:solidFill>
                    <a:srgbClr val="FFCC99"/>
                  </a:solidFill>
                  <a:ln w="3175" cap="flat" cmpd="sng" algn="ctr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81" name="Oval 2680"/>
                  <p:cNvSpPr/>
                  <p:nvPr/>
                </p:nvSpPr>
                <p:spPr>
                  <a:xfrm rot="15000000">
                    <a:off x="9072622" y="4639359"/>
                    <a:ext cx="634324" cy="396178"/>
                  </a:xfrm>
                  <a:prstGeom prst="ellipse">
                    <a:avLst/>
                  </a:prstGeom>
                  <a:gradFill flip="none" rotWithShape="1">
                    <a:gsLst>
                      <a:gs pos="18000">
                        <a:srgbClr val="FEB774"/>
                      </a:gs>
                      <a:gs pos="0">
                        <a:srgbClr val="FF9900"/>
                      </a:gs>
                      <a:gs pos="54000">
                        <a:srgbClr val="F79646">
                          <a:lumMod val="40000"/>
                          <a:lumOff val="6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grpSp>
                <p:nvGrpSpPr>
                  <p:cNvPr id="2682" name="Group 2681"/>
                  <p:cNvGrpSpPr/>
                  <p:nvPr/>
                </p:nvGrpSpPr>
                <p:grpSpPr>
                  <a:xfrm>
                    <a:off x="9167270" y="4641150"/>
                    <a:ext cx="116397" cy="148971"/>
                    <a:chOff x="9167270" y="4641150"/>
                    <a:chExt cx="116397" cy="148971"/>
                  </a:xfrm>
                </p:grpSpPr>
                <p:sp>
                  <p:nvSpPr>
                    <p:cNvPr id="2698" name="Oval 2697"/>
                    <p:cNvSpPr/>
                    <p:nvPr/>
                  </p:nvSpPr>
                  <p:spPr>
                    <a:xfrm rot="15000000">
                      <a:off x="9158301" y="4659108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99" name="Oval 2698"/>
                    <p:cNvSpPr/>
                    <p:nvPr/>
                  </p:nvSpPr>
                  <p:spPr>
                    <a:xfrm rot="15000000">
                      <a:off x="9154432" y="4661683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700" name="Oval 2699"/>
                    <p:cNvSpPr/>
                    <p:nvPr/>
                  </p:nvSpPr>
                  <p:spPr>
                    <a:xfrm rot="15000000">
                      <a:off x="9150606" y="4664255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701" name="Oval 2700"/>
                    <p:cNvSpPr/>
                    <p:nvPr/>
                  </p:nvSpPr>
                  <p:spPr>
                    <a:xfrm rot="15000000">
                      <a:off x="9149312" y="4664756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3175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  <p:grpSp>
                <p:nvGrpSpPr>
                  <p:cNvPr id="2683" name="Group 2682"/>
                  <p:cNvGrpSpPr/>
                  <p:nvPr/>
                </p:nvGrpSpPr>
                <p:grpSpPr>
                  <a:xfrm>
                    <a:off x="9332539" y="4742061"/>
                    <a:ext cx="116397" cy="148971"/>
                    <a:chOff x="9332539" y="4742061"/>
                    <a:chExt cx="116397" cy="148971"/>
                  </a:xfrm>
                </p:grpSpPr>
                <p:sp>
                  <p:nvSpPr>
                    <p:cNvPr id="2694" name="Oval 2693"/>
                    <p:cNvSpPr/>
                    <p:nvPr/>
                  </p:nvSpPr>
                  <p:spPr>
                    <a:xfrm rot="15000000">
                      <a:off x="9323570" y="4760019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95" name="Oval 2694"/>
                    <p:cNvSpPr/>
                    <p:nvPr/>
                  </p:nvSpPr>
                  <p:spPr>
                    <a:xfrm rot="15000000">
                      <a:off x="9319701" y="4762594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96" name="Oval 2695"/>
                    <p:cNvSpPr/>
                    <p:nvPr/>
                  </p:nvSpPr>
                  <p:spPr>
                    <a:xfrm rot="15000000">
                      <a:off x="9315875" y="4765166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97" name="Oval 2696"/>
                    <p:cNvSpPr/>
                    <p:nvPr/>
                  </p:nvSpPr>
                  <p:spPr>
                    <a:xfrm rot="15000000">
                      <a:off x="9314581" y="4765667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3175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  <p:grpSp>
                <p:nvGrpSpPr>
                  <p:cNvPr id="2684" name="Group 2683"/>
                  <p:cNvGrpSpPr/>
                  <p:nvPr/>
                </p:nvGrpSpPr>
                <p:grpSpPr>
                  <a:xfrm>
                    <a:off x="9170360" y="4855333"/>
                    <a:ext cx="116397" cy="148971"/>
                    <a:chOff x="9170360" y="4855333"/>
                    <a:chExt cx="116397" cy="148971"/>
                  </a:xfrm>
                </p:grpSpPr>
                <p:sp>
                  <p:nvSpPr>
                    <p:cNvPr id="2690" name="Oval 2689"/>
                    <p:cNvSpPr/>
                    <p:nvPr/>
                  </p:nvSpPr>
                  <p:spPr>
                    <a:xfrm rot="15000000">
                      <a:off x="9161391" y="4873291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91" name="Oval 2690"/>
                    <p:cNvSpPr/>
                    <p:nvPr/>
                  </p:nvSpPr>
                  <p:spPr>
                    <a:xfrm rot="15000000">
                      <a:off x="9157522" y="4875866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92" name="Oval 2691"/>
                    <p:cNvSpPr/>
                    <p:nvPr/>
                  </p:nvSpPr>
                  <p:spPr>
                    <a:xfrm rot="15000000">
                      <a:off x="9153696" y="4878438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93" name="Oval 2692"/>
                    <p:cNvSpPr/>
                    <p:nvPr/>
                  </p:nvSpPr>
                  <p:spPr>
                    <a:xfrm rot="15000000">
                      <a:off x="9152402" y="4878939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3175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  <p:grpSp>
                <p:nvGrpSpPr>
                  <p:cNvPr id="2685" name="Group 2684"/>
                  <p:cNvGrpSpPr/>
                  <p:nvPr/>
                </p:nvGrpSpPr>
                <p:grpSpPr>
                  <a:xfrm>
                    <a:off x="9335629" y="4956244"/>
                    <a:ext cx="116397" cy="148971"/>
                    <a:chOff x="9335629" y="4956244"/>
                    <a:chExt cx="116397" cy="148971"/>
                  </a:xfrm>
                </p:grpSpPr>
                <p:sp>
                  <p:nvSpPr>
                    <p:cNvPr id="2686" name="Oval 2685"/>
                    <p:cNvSpPr/>
                    <p:nvPr/>
                  </p:nvSpPr>
                  <p:spPr>
                    <a:xfrm rot="15000000">
                      <a:off x="9326660" y="4974202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87" name="Oval 2686"/>
                    <p:cNvSpPr/>
                    <p:nvPr/>
                  </p:nvSpPr>
                  <p:spPr>
                    <a:xfrm rot="15000000">
                      <a:off x="9322791" y="4976777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88" name="Oval 2687"/>
                    <p:cNvSpPr/>
                    <p:nvPr/>
                  </p:nvSpPr>
                  <p:spPr>
                    <a:xfrm rot="15000000">
                      <a:off x="9318965" y="4979349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6350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89" name="Oval 2688"/>
                    <p:cNvSpPr/>
                    <p:nvPr/>
                  </p:nvSpPr>
                  <p:spPr>
                    <a:xfrm rot="15000000">
                      <a:off x="9317671" y="4979850"/>
                      <a:ext cx="143323" cy="10740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9933"/>
                        </a:gs>
                        <a:gs pos="50000">
                          <a:srgbClr val="FFCC66"/>
                        </a:gs>
                        <a:gs pos="100000">
                          <a:srgbClr val="F79646">
                            <a:lumMod val="20000"/>
                            <a:lumOff val="80000"/>
                          </a:srgbClr>
                        </a:gs>
                      </a:gsLst>
                      <a:lin ang="2700000" scaled="1"/>
                      <a:tileRect/>
                    </a:gradFill>
                    <a:ln w="3175" cap="flat" cmpd="sng" algn="ctr">
                      <a:solidFill>
                        <a:sysClr val="windowText" lastClr="000000">
                          <a:lumMod val="50000"/>
                          <a:lumOff val="50000"/>
                        </a:sysClr>
                      </a:solidFill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</p:grpSp>
            <p:pic>
              <p:nvPicPr>
                <p:cNvPr id="2575" name="Picture 2574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ackgroundRemoval t="0" b="99119" l="1024" r="98976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63081" y="4589500"/>
                  <a:ext cx="1661360" cy="1287754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2576" name="Group 2575"/>
                <p:cNvGrpSpPr/>
                <p:nvPr/>
              </p:nvGrpSpPr>
              <p:grpSpPr>
                <a:xfrm>
                  <a:off x="10474649" y="4307207"/>
                  <a:ext cx="342178" cy="1094497"/>
                  <a:chOff x="10474649" y="4307207"/>
                  <a:chExt cx="340106" cy="1094497"/>
                </a:xfrm>
              </p:grpSpPr>
              <p:cxnSp>
                <p:nvCxnSpPr>
                  <p:cNvPr id="2625" name="Straight Connector 2624"/>
                  <p:cNvCxnSpPr>
                    <a:stCxn id="2677" idx="0"/>
                    <a:endCxn id="2678" idx="4"/>
                  </p:cNvCxnSpPr>
                  <p:nvPr/>
                </p:nvCxnSpPr>
                <p:spPr>
                  <a:xfrm flipH="1" flipV="1">
                    <a:off x="10600379" y="5221607"/>
                    <a:ext cx="210549" cy="130156"/>
                  </a:xfrm>
                  <a:prstGeom prst="line">
                    <a:avLst/>
                  </a:prstGeom>
                  <a:noFill/>
                  <a:ln w="3175" cap="rnd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626" name="Straight Connector 2625"/>
                  <p:cNvCxnSpPr>
                    <a:stCxn id="2679" idx="2"/>
                    <a:endCxn id="2678" idx="4"/>
                  </p:cNvCxnSpPr>
                  <p:nvPr/>
                </p:nvCxnSpPr>
                <p:spPr>
                  <a:xfrm flipV="1">
                    <a:off x="10474650" y="5221607"/>
                    <a:ext cx="125729" cy="47767"/>
                  </a:xfrm>
                  <a:prstGeom prst="line">
                    <a:avLst/>
                  </a:prstGeom>
                  <a:noFill/>
                  <a:ln w="3175" cap="rnd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grpSp>
                <p:nvGrpSpPr>
                  <p:cNvPr id="2627" name="Group 2626"/>
                  <p:cNvGrpSpPr/>
                  <p:nvPr/>
                </p:nvGrpSpPr>
                <p:grpSpPr>
                  <a:xfrm>
                    <a:off x="10474649" y="4307207"/>
                    <a:ext cx="125729" cy="962167"/>
                    <a:chOff x="10474649" y="4307207"/>
                    <a:chExt cx="125729" cy="962167"/>
                  </a:xfrm>
                </p:grpSpPr>
                <p:sp>
                  <p:nvSpPr>
                    <p:cNvPr id="2678" name="Isosceles Triangle 2677"/>
                    <p:cNvSpPr/>
                    <p:nvPr/>
                  </p:nvSpPr>
                  <p:spPr>
                    <a:xfrm rot="16200000" flipH="1">
                      <a:off x="10080314" y="4701542"/>
                      <a:ext cx="914400" cy="125729"/>
                    </a:xfrm>
                    <a:prstGeom prst="triangle">
                      <a:avLst>
                        <a:gd name="adj" fmla="val 5100"/>
                      </a:avLst>
                    </a:prstGeom>
                    <a:gradFill flip="none" rotWithShape="1">
                      <a:gsLst>
                        <a:gs pos="0">
                          <a:sysClr val="windowText" lastClr="000000">
                            <a:alpha val="10000"/>
                          </a:sysClr>
                        </a:gs>
                        <a:gs pos="50000">
                          <a:sysClr val="windowText" lastClr="000000">
                            <a:lumMod val="65000"/>
                            <a:lumOff val="35000"/>
                            <a:alpha val="10000"/>
                          </a:sysClr>
                        </a:gs>
                        <a:gs pos="100000">
                          <a:sysClr val="window" lastClr="FFFFFF">
                            <a:lumMod val="75000"/>
                            <a:alpha val="10000"/>
                          </a:sysClr>
                        </a:gs>
                      </a:gsLst>
                      <a:lin ang="10800000" scaled="0"/>
                      <a:tileRect/>
                    </a:gradFill>
                    <a:ln w="3175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79" name="Isosceles Triangle 2678"/>
                    <p:cNvSpPr/>
                    <p:nvPr/>
                  </p:nvSpPr>
                  <p:spPr>
                    <a:xfrm rot="5400000" flipH="1">
                      <a:off x="10080314" y="4749309"/>
                      <a:ext cx="914400" cy="125729"/>
                    </a:xfrm>
                    <a:prstGeom prst="triangle">
                      <a:avLst>
                        <a:gd name="adj" fmla="val 5394"/>
                      </a:avLst>
                    </a:prstGeom>
                    <a:gradFill flip="none" rotWithShape="1">
                      <a:gsLst>
                        <a:gs pos="0">
                          <a:sysClr val="windowText" lastClr="000000">
                            <a:alpha val="10000"/>
                          </a:sysClr>
                        </a:gs>
                        <a:gs pos="50000">
                          <a:sysClr val="windowText" lastClr="000000">
                            <a:lumMod val="65000"/>
                            <a:lumOff val="35000"/>
                            <a:alpha val="10000"/>
                          </a:sysClr>
                        </a:gs>
                        <a:gs pos="100000">
                          <a:sysClr val="window" lastClr="FFFFFF">
                            <a:lumMod val="75000"/>
                            <a:alpha val="10000"/>
                          </a:sysClr>
                        </a:gs>
                      </a:gsLst>
                      <a:lin ang="0" scaled="0"/>
                      <a:tileRect/>
                    </a:gradFill>
                    <a:ln w="3175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  <p:cxnSp>
                <p:nvCxnSpPr>
                  <p:cNvPr id="2628" name="Straight Connector 2627"/>
                  <p:cNvCxnSpPr>
                    <a:stCxn id="2678" idx="2"/>
                    <a:endCxn id="2679" idx="0"/>
                  </p:cNvCxnSpPr>
                  <p:nvPr/>
                </p:nvCxnSpPr>
                <p:spPr>
                  <a:xfrm>
                    <a:off x="10600379" y="4307207"/>
                    <a:ext cx="0" cy="912844"/>
                  </a:xfrm>
                  <a:prstGeom prst="line">
                    <a:avLst/>
                  </a:prstGeom>
                  <a:noFill/>
                  <a:ln w="3175" cap="rnd" cmpd="sng" algn="ctr">
                    <a:noFill/>
                    <a:prstDash val="solid"/>
                  </a:ln>
                  <a:effectLst/>
                </p:spPr>
              </p:cxnSp>
              <p:cxnSp>
                <p:nvCxnSpPr>
                  <p:cNvPr id="2629" name="Straight Connector 2628"/>
                  <p:cNvCxnSpPr>
                    <a:stCxn id="2678" idx="0"/>
                    <a:endCxn id="2678" idx="2"/>
                  </p:cNvCxnSpPr>
                  <p:nvPr/>
                </p:nvCxnSpPr>
                <p:spPr>
                  <a:xfrm flipV="1">
                    <a:off x="10474650" y="4307207"/>
                    <a:ext cx="125729" cy="46634"/>
                  </a:xfrm>
                  <a:prstGeom prst="line">
                    <a:avLst/>
                  </a:prstGeom>
                  <a:noFill/>
                  <a:ln w="3175" cap="rnd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630" name="Straight Connector 2629"/>
                  <p:cNvCxnSpPr>
                    <a:stCxn id="2679" idx="2"/>
                    <a:endCxn id="2678" idx="0"/>
                  </p:cNvCxnSpPr>
                  <p:nvPr/>
                </p:nvCxnSpPr>
                <p:spPr>
                  <a:xfrm flipV="1">
                    <a:off x="10474650" y="4353841"/>
                    <a:ext cx="0" cy="915533"/>
                  </a:xfrm>
                  <a:prstGeom prst="line">
                    <a:avLst/>
                  </a:prstGeom>
                  <a:noFill/>
                  <a:ln w="3175" cap="rnd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sp>
                <p:nvSpPr>
                  <p:cNvPr id="2631" name="Parallelogram 2630"/>
                  <p:cNvSpPr/>
                  <p:nvPr/>
                </p:nvSpPr>
                <p:spPr>
                  <a:xfrm rot="16200000" flipH="1">
                    <a:off x="10060705" y="472544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32" name="Parallelogram 2631"/>
                  <p:cNvSpPr/>
                  <p:nvPr/>
                </p:nvSpPr>
                <p:spPr>
                  <a:xfrm rot="16200000" flipH="1">
                    <a:off x="10066621" y="472915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33" name="Parallelogram 2632"/>
                  <p:cNvSpPr/>
                  <p:nvPr/>
                </p:nvSpPr>
                <p:spPr>
                  <a:xfrm rot="16200000" flipH="1">
                    <a:off x="10072537" y="473286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34" name="Parallelogram 2633"/>
                  <p:cNvSpPr/>
                  <p:nvPr/>
                </p:nvSpPr>
                <p:spPr>
                  <a:xfrm rot="16200000" flipH="1">
                    <a:off x="10078453" y="473657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35" name="Parallelogram 2634"/>
                  <p:cNvSpPr/>
                  <p:nvPr/>
                </p:nvSpPr>
                <p:spPr>
                  <a:xfrm rot="16200000" flipH="1">
                    <a:off x="10084369" y="474028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36" name="Parallelogram 2635"/>
                  <p:cNvSpPr/>
                  <p:nvPr/>
                </p:nvSpPr>
                <p:spPr>
                  <a:xfrm rot="16200000" flipH="1">
                    <a:off x="10090285" y="474399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37" name="Parallelogram 2636"/>
                  <p:cNvSpPr/>
                  <p:nvPr/>
                </p:nvSpPr>
                <p:spPr>
                  <a:xfrm rot="16200000" flipH="1">
                    <a:off x="10096201" y="474770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38" name="Parallelogram 2637"/>
                  <p:cNvSpPr/>
                  <p:nvPr/>
                </p:nvSpPr>
                <p:spPr>
                  <a:xfrm rot="16200000" flipH="1">
                    <a:off x="10102117" y="475141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39" name="Parallelogram 2638"/>
                  <p:cNvSpPr/>
                  <p:nvPr/>
                </p:nvSpPr>
                <p:spPr>
                  <a:xfrm rot="16200000" flipH="1">
                    <a:off x="10108033" y="475512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40" name="Parallelogram 2639"/>
                  <p:cNvSpPr/>
                  <p:nvPr/>
                </p:nvSpPr>
                <p:spPr>
                  <a:xfrm rot="16200000" flipH="1">
                    <a:off x="10113949" y="475883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41" name="Parallelogram 2640"/>
                  <p:cNvSpPr/>
                  <p:nvPr/>
                </p:nvSpPr>
                <p:spPr>
                  <a:xfrm rot="16200000" flipH="1">
                    <a:off x="10119865" y="476254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42" name="Parallelogram 2641"/>
                  <p:cNvSpPr/>
                  <p:nvPr/>
                </p:nvSpPr>
                <p:spPr>
                  <a:xfrm rot="16200000" flipH="1">
                    <a:off x="10124970" y="476706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43" name="Parallelogram 2642"/>
                  <p:cNvSpPr/>
                  <p:nvPr/>
                </p:nvSpPr>
                <p:spPr>
                  <a:xfrm rot="16200000" flipH="1">
                    <a:off x="10130886" y="477077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44" name="Parallelogram 2643"/>
                  <p:cNvSpPr/>
                  <p:nvPr/>
                </p:nvSpPr>
                <p:spPr>
                  <a:xfrm rot="16200000" flipH="1">
                    <a:off x="10136802" y="477448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45" name="Parallelogram 2644"/>
                  <p:cNvSpPr/>
                  <p:nvPr/>
                </p:nvSpPr>
                <p:spPr>
                  <a:xfrm rot="16200000" flipH="1">
                    <a:off x="10142718" y="477819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46" name="Parallelogram 2645"/>
                  <p:cNvSpPr/>
                  <p:nvPr/>
                </p:nvSpPr>
                <p:spPr>
                  <a:xfrm rot="16200000" flipH="1">
                    <a:off x="10148634" y="478190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47" name="Parallelogram 2646"/>
                  <p:cNvSpPr/>
                  <p:nvPr/>
                </p:nvSpPr>
                <p:spPr>
                  <a:xfrm rot="16200000" flipH="1">
                    <a:off x="10154550" y="478561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48" name="Parallelogram 2647"/>
                  <p:cNvSpPr/>
                  <p:nvPr/>
                </p:nvSpPr>
                <p:spPr>
                  <a:xfrm rot="16200000" flipH="1">
                    <a:off x="10160466" y="478932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49" name="Parallelogram 2648"/>
                  <p:cNvSpPr/>
                  <p:nvPr/>
                </p:nvSpPr>
                <p:spPr>
                  <a:xfrm rot="16200000" flipH="1">
                    <a:off x="10166382" y="479303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50" name="Parallelogram 2649"/>
                  <p:cNvSpPr/>
                  <p:nvPr/>
                </p:nvSpPr>
                <p:spPr>
                  <a:xfrm rot="16200000" flipH="1">
                    <a:off x="10172298" y="479674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51" name="Parallelogram 2650"/>
                  <p:cNvSpPr/>
                  <p:nvPr/>
                </p:nvSpPr>
                <p:spPr>
                  <a:xfrm rot="16200000" flipH="1">
                    <a:off x="10178214" y="480045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52" name="Parallelogram 2651"/>
                  <p:cNvSpPr/>
                  <p:nvPr/>
                </p:nvSpPr>
                <p:spPr>
                  <a:xfrm rot="16200000" flipH="1">
                    <a:off x="10184130" y="480416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53" name="Parallelogram 2652"/>
                  <p:cNvSpPr/>
                  <p:nvPr/>
                </p:nvSpPr>
                <p:spPr>
                  <a:xfrm rot="16200000" flipH="1">
                    <a:off x="10190046" y="480787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54" name="Parallelogram 2653"/>
                  <p:cNvSpPr/>
                  <p:nvPr/>
                </p:nvSpPr>
                <p:spPr>
                  <a:xfrm rot="16200000" flipH="1">
                    <a:off x="10195962" y="481158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55" name="Parallelogram 2654"/>
                  <p:cNvSpPr/>
                  <p:nvPr/>
                </p:nvSpPr>
                <p:spPr>
                  <a:xfrm rot="16200000" flipH="1">
                    <a:off x="10201878" y="481529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56" name="Parallelogram 2655"/>
                  <p:cNvSpPr/>
                  <p:nvPr/>
                </p:nvSpPr>
                <p:spPr>
                  <a:xfrm rot="16200000" flipH="1">
                    <a:off x="10207794" y="481900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57" name="Parallelogram 2656"/>
                  <p:cNvSpPr/>
                  <p:nvPr/>
                </p:nvSpPr>
                <p:spPr>
                  <a:xfrm rot="16200000" flipH="1">
                    <a:off x="10213710" y="482271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58" name="Parallelogram 2657"/>
                  <p:cNvSpPr/>
                  <p:nvPr/>
                </p:nvSpPr>
                <p:spPr>
                  <a:xfrm rot="16200000" flipH="1">
                    <a:off x="10219626" y="482642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59" name="Parallelogram 2658"/>
                  <p:cNvSpPr/>
                  <p:nvPr/>
                </p:nvSpPr>
                <p:spPr>
                  <a:xfrm rot="16200000" flipH="1">
                    <a:off x="10225542" y="483013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60" name="Parallelogram 2659"/>
                  <p:cNvSpPr/>
                  <p:nvPr/>
                </p:nvSpPr>
                <p:spPr>
                  <a:xfrm rot="16200000" flipH="1">
                    <a:off x="10231458" y="483384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61" name="Parallelogram 2660"/>
                  <p:cNvSpPr/>
                  <p:nvPr/>
                </p:nvSpPr>
                <p:spPr>
                  <a:xfrm rot="16200000" flipH="1">
                    <a:off x="10237374" y="483755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62" name="Parallelogram 2661"/>
                  <p:cNvSpPr/>
                  <p:nvPr/>
                </p:nvSpPr>
                <p:spPr>
                  <a:xfrm rot="16200000" flipH="1">
                    <a:off x="10243290" y="4841268"/>
                    <a:ext cx="959664" cy="124107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63" name="Parallelogram 2662"/>
                  <p:cNvSpPr/>
                  <p:nvPr/>
                </p:nvSpPr>
                <p:spPr>
                  <a:xfrm rot="16200000" flipH="1">
                    <a:off x="10248395" y="484416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64" name="Parallelogram 2663"/>
                  <p:cNvSpPr/>
                  <p:nvPr/>
                </p:nvSpPr>
                <p:spPr>
                  <a:xfrm rot="16200000" flipH="1">
                    <a:off x="10254311" y="484787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65" name="Parallelogram 2664"/>
                  <p:cNvSpPr/>
                  <p:nvPr/>
                </p:nvSpPr>
                <p:spPr>
                  <a:xfrm rot="16200000" flipH="1">
                    <a:off x="10260227" y="485158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66" name="Parallelogram 2665"/>
                  <p:cNvSpPr/>
                  <p:nvPr/>
                </p:nvSpPr>
                <p:spPr>
                  <a:xfrm rot="16200000" flipH="1">
                    <a:off x="10266143" y="485529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67" name="Parallelogram 2666"/>
                  <p:cNvSpPr/>
                  <p:nvPr/>
                </p:nvSpPr>
                <p:spPr>
                  <a:xfrm rot="16200000" flipH="1">
                    <a:off x="10272059" y="4859007"/>
                    <a:ext cx="959664" cy="125729"/>
                  </a:xfrm>
                  <a:prstGeom prst="parallelogram">
                    <a:avLst>
                      <a:gd name="adj" fmla="val 39963"/>
                    </a:avLst>
                  </a:prstGeom>
                  <a:gradFill flip="none" rotWithShape="1">
                    <a:gsLst>
                      <a:gs pos="0">
                        <a:sysClr val="windowText" lastClr="000000">
                          <a:alpha val="10000"/>
                        </a:sysClr>
                      </a:gs>
                      <a:gs pos="50000">
                        <a:sysClr val="windowText" lastClr="000000">
                          <a:lumMod val="65000"/>
                          <a:lumOff val="35000"/>
                          <a:alpha val="10000"/>
                        </a:sysClr>
                      </a:gs>
                      <a:gs pos="100000">
                        <a:sysClr val="window" lastClr="FFFFFF">
                          <a:lumMod val="75000"/>
                          <a:alpha val="10000"/>
                        </a:sysClr>
                      </a:gs>
                    </a:gsLst>
                    <a:lin ang="10800000" scaled="1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2668" name="Straight Connector 2667"/>
                  <p:cNvCxnSpPr>
                    <a:stCxn id="2677" idx="2"/>
                    <a:endCxn id="2676" idx="4"/>
                  </p:cNvCxnSpPr>
                  <p:nvPr/>
                </p:nvCxnSpPr>
                <p:spPr>
                  <a:xfrm flipV="1">
                    <a:off x="10685199" y="5353319"/>
                    <a:ext cx="125729" cy="47767"/>
                  </a:xfrm>
                  <a:prstGeom prst="line">
                    <a:avLst/>
                  </a:prstGeom>
                  <a:noFill/>
                  <a:ln w="3175" cap="rnd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grpSp>
                <p:nvGrpSpPr>
                  <p:cNvPr id="2669" name="Group 2668"/>
                  <p:cNvGrpSpPr/>
                  <p:nvPr/>
                </p:nvGrpSpPr>
                <p:grpSpPr>
                  <a:xfrm>
                    <a:off x="10685198" y="4438919"/>
                    <a:ext cx="125729" cy="962167"/>
                    <a:chOff x="10685198" y="4438919"/>
                    <a:chExt cx="125729" cy="962167"/>
                  </a:xfrm>
                </p:grpSpPr>
                <p:sp>
                  <p:nvSpPr>
                    <p:cNvPr id="2676" name="Isosceles Triangle 2675"/>
                    <p:cNvSpPr/>
                    <p:nvPr/>
                  </p:nvSpPr>
                  <p:spPr>
                    <a:xfrm rot="16200000" flipH="1">
                      <a:off x="10290863" y="4833254"/>
                      <a:ext cx="914400" cy="125729"/>
                    </a:xfrm>
                    <a:prstGeom prst="triangle">
                      <a:avLst>
                        <a:gd name="adj" fmla="val 5100"/>
                      </a:avLst>
                    </a:prstGeom>
                    <a:gradFill flip="none" rotWithShape="1">
                      <a:gsLst>
                        <a:gs pos="0">
                          <a:sysClr val="windowText" lastClr="000000">
                            <a:alpha val="10000"/>
                          </a:sysClr>
                        </a:gs>
                        <a:gs pos="50000">
                          <a:sysClr val="windowText" lastClr="000000">
                            <a:lumMod val="65000"/>
                            <a:lumOff val="35000"/>
                            <a:alpha val="10000"/>
                          </a:sysClr>
                        </a:gs>
                        <a:gs pos="100000">
                          <a:sysClr val="window" lastClr="FFFFFF">
                            <a:lumMod val="75000"/>
                            <a:alpha val="10000"/>
                          </a:sysClr>
                        </a:gs>
                      </a:gsLst>
                      <a:lin ang="10800000" scaled="0"/>
                      <a:tileRect/>
                    </a:gradFill>
                    <a:ln w="3175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2677" name="Isosceles Triangle 2676"/>
                    <p:cNvSpPr/>
                    <p:nvPr/>
                  </p:nvSpPr>
                  <p:spPr>
                    <a:xfrm rot="5400000" flipH="1">
                      <a:off x="10290863" y="4881021"/>
                      <a:ext cx="914400" cy="125729"/>
                    </a:xfrm>
                    <a:prstGeom prst="triangle">
                      <a:avLst>
                        <a:gd name="adj" fmla="val 5394"/>
                      </a:avLst>
                    </a:prstGeom>
                    <a:gradFill flip="none" rotWithShape="1">
                      <a:gsLst>
                        <a:gs pos="0">
                          <a:sysClr val="windowText" lastClr="000000">
                            <a:alpha val="10000"/>
                          </a:sysClr>
                        </a:gs>
                        <a:gs pos="50000">
                          <a:sysClr val="windowText" lastClr="000000">
                            <a:lumMod val="65000"/>
                            <a:lumOff val="35000"/>
                            <a:alpha val="10000"/>
                          </a:sysClr>
                        </a:gs>
                        <a:gs pos="100000">
                          <a:sysClr val="window" lastClr="FFFFFF">
                            <a:lumMod val="75000"/>
                            <a:alpha val="10000"/>
                          </a:sysClr>
                        </a:gs>
                      </a:gsLst>
                      <a:lin ang="0" scaled="0"/>
                      <a:tileRect/>
                    </a:gradFill>
                    <a:ln w="3175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defTabSz="849660">
                        <a:defRPr/>
                      </a:pPr>
                      <a:endParaRPr lang="en-US" sz="1022" kern="0">
                        <a:solidFill>
                          <a:sysClr val="window" lastClr="FFFFFF"/>
                        </a:solidFill>
                        <a:latin typeface="Calibri"/>
                      </a:endParaRPr>
                    </a:p>
                  </p:txBody>
                </p:sp>
              </p:grpSp>
              <p:cxnSp>
                <p:nvCxnSpPr>
                  <p:cNvPr id="2670" name="Straight Connector 2669"/>
                  <p:cNvCxnSpPr>
                    <a:stCxn id="2676" idx="2"/>
                    <a:endCxn id="2677" idx="0"/>
                  </p:cNvCxnSpPr>
                  <p:nvPr/>
                </p:nvCxnSpPr>
                <p:spPr>
                  <a:xfrm>
                    <a:off x="10810928" y="4438919"/>
                    <a:ext cx="0" cy="912844"/>
                  </a:xfrm>
                  <a:prstGeom prst="line">
                    <a:avLst/>
                  </a:prstGeom>
                  <a:noFill/>
                  <a:ln w="3175" cap="rnd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671" name="Straight Connector 2670"/>
                  <p:cNvCxnSpPr>
                    <a:stCxn id="2676" idx="0"/>
                    <a:endCxn id="2676" idx="2"/>
                  </p:cNvCxnSpPr>
                  <p:nvPr/>
                </p:nvCxnSpPr>
                <p:spPr>
                  <a:xfrm flipV="1">
                    <a:off x="10685199" y="4438919"/>
                    <a:ext cx="125729" cy="46634"/>
                  </a:xfrm>
                  <a:prstGeom prst="line">
                    <a:avLst/>
                  </a:prstGeom>
                  <a:noFill/>
                  <a:ln w="3175" cap="rnd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672" name="Straight Connector 2671"/>
                  <p:cNvCxnSpPr>
                    <a:stCxn id="2677" idx="2"/>
                    <a:endCxn id="2676" idx="0"/>
                  </p:cNvCxnSpPr>
                  <p:nvPr/>
                </p:nvCxnSpPr>
                <p:spPr>
                  <a:xfrm flipV="1">
                    <a:off x="10685199" y="4485553"/>
                    <a:ext cx="0" cy="915533"/>
                  </a:xfrm>
                  <a:prstGeom prst="line">
                    <a:avLst/>
                  </a:prstGeom>
                  <a:noFill/>
                  <a:ln w="3175" cap="rnd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673" name="Straight Connector 2672"/>
                  <p:cNvCxnSpPr>
                    <a:stCxn id="2676" idx="2"/>
                    <a:endCxn id="2678" idx="2"/>
                  </p:cNvCxnSpPr>
                  <p:nvPr/>
                </p:nvCxnSpPr>
                <p:spPr>
                  <a:xfrm flipH="1" flipV="1">
                    <a:off x="10600379" y="4307207"/>
                    <a:ext cx="210549" cy="131712"/>
                  </a:xfrm>
                  <a:prstGeom prst="line">
                    <a:avLst/>
                  </a:prstGeom>
                  <a:noFill/>
                  <a:ln w="3175" cap="rnd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674" name="Straight Connector 2673"/>
                  <p:cNvCxnSpPr>
                    <a:stCxn id="2679" idx="4"/>
                    <a:endCxn id="2676" idx="0"/>
                  </p:cNvCxnSpPr>
                  <p:nvPr/>
                </p:nvCxnSpPr>
                <p:spPr>
                  <a:xfrm>
                    <a:off x="10474650" y="4354974"/>
                    <a:ext cx="210549" cy="130579"/>
                  </a:xfrm>
                  <a:prstGeom prst="line">
                    <a:avLst/>
                  </a:prstGeom>
                  <a:noFill/>
                  <a:ln w="3175" cap="rnd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675" name="Straight Connector 2674"/>
                  <p:cNvCxnSpPr>
                    <a:stCxn id="2679" idx="2"/>
                    <a:endCxn id="2677" idx="2"/>
                  </p:cNvCxnSpPr>
                  <p:nvPr/>
                </p:nvCxnSpPr>
                <p:spPr>
                  <a:xfrm>
                    <a:off x="10474650" y="5269374"/>
                    <a:ext cx="210549" cy="131712"/>
                  </a:xfrm>
                  <a:prstGeom prst="line">
                    <a:avLst/>
                  </a:prstGeom>
                  <a:noFill/>
                  <a:ln w="3175" cap="rnd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577" name="Group 2576"/>
                <p:cNvGrpSpPr/>
                <p:nvPr/>
              </p:nvGrpSpPr>
              <p:grpSpPr>
                <a:xfrm>
                  <a:off x="10572915" y="4760622"/>
                  <a:ext cx="139535" cy="270417"/>
                  <a:chOff x="10572915" y="4760622"/>
                  <a:chExt cx="137136" cy="270417"/>
                </a:xfrm>
              </p:grpSpPr>
              <p:sp>
                <p:nvSpPr>
                  <p:cNvPr id="2623" name="Isosceles Triangle 2622"/>
                  <p:cNvSpPr/>
                  <p:nvPr/>
                </p:nvSpPr>
                <p:spPr>
                  <a:xfrm rot="12580610" flipH="1" flipV="1">
                    <a:off x="10572915" y="4760622"/>
                    <a:ext cx="137136" cy="137329"/>
                  </a:xfrm>
                  <a:prstGeom prst="triangle">
                    <a:avLst>
                      <a:gd name="adj" fmla="val 0"/>
                    </a:avLst>
                  </a:prstGeom>
                  <a:solidFill>
                    <a:srgbClr val="FF0000"/>
                  </a:solidFill>
                  <a:ln w="6350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24" name="Parallelogram 2623"/>
                  <p:cNvSpPr/>
                  <p:nvPr/>
                </p:nvSpPr>
                <p:spPr>
                  <a:xfrm rot="16200000">
                    <a:off x="10518621" y="4919409"/>
                    <a:ext cx="177603" cy="45658"/>
                  </a:xfrm>
                  <a:prstGeom prst="parallelogram">
                    <a:avLst>
                      <a:gd name="adj" fmla="val 79251"/>
                    </a:avLst>
                  </a:prstGeom>
                  <a:solidFill>
                    <a:srgbClr val="FF0000"/>
                  </a:soli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2578" name="Group 2577"/>
                <p:cNvGrpSpPr/>
                <p:nvPr/>
              </p:nvGrpSpPr>
              <p:grpSpPr>
                <a:xfrm>
                  <a:off x="9625359" y="3568123"/>
                  <a:ext cx="1665160" cy="1109094"/>
                  <a:chOff x="9625320" y="3568123"/>
                  <a:chExt cx="1672066" cy="1109094"/>
                </a:xfrm>
              </p:grpSpPr>
              <p:sp>
                <p:nvSpPr>
                  <p:cNvPr id="2591" name="Oval 2590"/>
                  <p:cNvSpPr/>
                  <p:nvPr/>
                </p:nvSpPr>
                <p:spPr>
                  <a:xfrm rot="15000000">
                    <a:off x="9753595" y="4105096"/>
                    <a:ext cx="313230" cy="56977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92" name="Oval 2591"/>
                  <p:cNvSpPr/>
                  <p:nvPr/>
                </p:nvSpPr>
                <p:spPr>
                  <a:xfrm rot="15060000">
                    <a:off x="9755392" y="4078273"/>
                    <a:ext cx="313230" cy="56977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93" name="Oval 2592"/>
                  <p:cNvSpPr/>
                  <p:nvPr/>
                </p:nvSpPr>
                <p:spPr>
                  <a:xfrm rot="15120000">
                    <a:off x="9757189" y="4056464"/>
                    <a:ext cx="313230" cy="56977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94" name="Oval 2593"/>
                  <p:cNvSpPr/>
                  <p:nvPr/>
                </p:nvSpPr>
                <p:spPr>
                  <a:xfrm rot="15180000">
                    <a:off x="9758991" y="4029638"/>
                    <a:ext cx="313230" cy="56977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95" name="Oval 2594"/>
                  <p:cNvSpPr/>
                  <p:nvPr/>
                </p:nvSpPr>
                <p:spPr>
                  <a:xfrm rot="15240000">
                    <a:off x="9760788" y="4007831"/>
                    <a:ext cx="313230" cy="56977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96" name="Oval 2595"/>
                  <p:cNvSpPr/>
                  <p:nvPr/>
                </p:nvSpPr>
                <p:spPr>
                  <a:xfrm rot="15300000">
                    <a:off x="9766874" y="3981453"/>
                    <a:ext cx="313230" cy="56977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97" name="Oval 2596"/>
                  <p:cNvSpPr/>
                  <p:nvPr/>
                </p:nvSpPr>
                <p:spPr>
                  <a:xfrm rot="15360000">
                    <a:off x="9762036" y="3945171"/>
                    <a:ext cx="329184" cy="571784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98" name="Oval 2597"/>
                  <p:cNvSpPr/>
                  <p:nvPr/>
                </p:nvSpPr>
                <p:spPr>
                  <a:xfrm rot="15420000">
                    <a:off x="9761648" y="3903783"/>
                    <a:ext cx="347472" cy="571784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99" name="Oval 2598"/>
                  <p:cNvSpPr/>
                  <p:nvPr/>
                </p:nvSpPr>
                <p:spPr>
                  <a:xfrm rot="15480000">
                    <a:off x="9766272" y="3862394"/>
                    <a:ext cx="365760" cy="571784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00" name="Oval 2599"/>
                  <p:cNvSpPr/>
                  <p:nvPr/>
                </p:nvSpPr>
                <p:spPr>
                  <a:xfrm rot="15540000">
                    <a:off x="9770899" y="3821006"/>
                    <a:ext cx="384048" cy="571784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01" name="Oval 2600"/>
                  <p:cNvSpPr/>
                  <p:nvPr/>
                </p:nvSpPr>
                <p:spPr>
                  <a:xfrm rot="15600000">
                    <a:off x="9777918" y="3777393"/>
                    <a:ext cx="402336" cy="56977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02" name="Oval 2601"/>
                  <p:cNvSpPr/>
                  <p:nvPr/>
                </p:nvSpPr>
                <p:spPr>
                  <a:xfrm rot="15660000">
                    <a:off x="9789966" y="3749012"/>
                    <a:ext cx="420624" cy="56977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03" name="Oval 2602"/>
                  <p:cNvSpPr/>
                  <p:nvPr/>
                </p:nvSpPr>
                <p:spPr>
                  <a:xfrm rot="15720000">
                    <a:off x="9791991" y="3714521"/>
                    <a:ext cx="438912" cy="56977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04" name="Oval 2603"/>
                  <p:cNvSpPr/>
                  <p:nvPr/>
                </p:nvSpPr>
                <p:spPr>
                  <a:xfrm rot="15780000">
                    <a:off x="9800364" y="3682657"/>
                    <a:ext cx="457200" cy="56977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05" name="Oval 2604"/>
                  <p:cNvSpPr/>
                  <p:nvPr/>
                </p:nvSpPr>
                <p:spPr>
                  <a:xfrm rot="15840000">
                    <a:off x="9803255" y="3645397"/>
                    <a:ext cx="512641" cy="56977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06" name="Oval 2605"/>
                  <p:cNvSpPr/>
                  <p:nvPr/>
                </p:nvSpPr>
                <p:spPr>
                  <a:xfrm rot="16020000">
                    <a:off x="9829059" y="3622891"/>
                    <a:ext cx="538602" cy="56977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07" name="Oval 2606"/>
                  <p:cNvSpPr/>
                  <p:nvPr/>
                </p:nvSpPr>
                <p:spPr>
                  <a:xfrm rot="17400000">
                    <a:off x="9829143" y="3633368"/>
                    <a:ext cx="574413" cy="505201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08" name="Oval 2607"/>
                  <p:cNvSpPr/>
                  <p:nvPr/>
                </p:nvSpPr>
                <p:spPr>
                  <a:xfrm rot="17700000">
                    <a:off x="9860743" y="3621683"/>
                    <a:ext cx="602299" cy="505201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09" name="Oval 2608"/>
                  <p:cNvSpPr/>
                  <p:nvPr/>
                </p:nvSpPr>
                <p:spPr>
                  <a:xfrm rot="17940000">
                    <a:off x="9900291" y="3616672"/>
                    <a:ext cx="602299" cy="505201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10" name="Oval 2609"/>
                  <p:cNvSpPr/>
                  <p:nvPr/>
                </p:nvSpPr>
                <p:spPr>
                  <a:xfrm rot="17940000">
                    <a:off x="9924797" y="3622114"/>
                    <a:ext cx="602299" cy="505201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11" name="Oval 2610"/>
                  <p:cNvSpPr/>
                  <p:nvPr/>
                </p:nvSpPr>
                <p:spPr>
                  <a:xfrm rot="17940000">
                    <a:off x="9942486" y="3628281"/>
                    <a:ext cx="621792" cy="511528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12" name="Oval 2611"/>
                  <p:cNvSpPr/>
                  <p:nvPr/>
                </p:nvSpPr>
                <p:spPr>
                  <a:xfrm rot="17940000">
                    <a:off x="9965300" y="3637320"/>
                    <a:ext cx="640080" cy="529868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13" name="Oval 2612"/>
                  <p:cNvSpPr/>
                  <p:nvPr/>
                </p:nvSpPr>
                <p:spPr>
                  <a:xfrm rot="17940000">
                    <a:off x="9989008" y="3641342"/>
                    <a:ext cx="658368" cy="548209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10800000" scaled="1"/>
                  </a:gradFill>
                  <a:ln w="3175" cap="flat" cmpd="sng" algn="ctr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14" name="Can 2613"/>
                  <p:cNvSpPr/>
                  <p:nvPr/>
                </p:nvSpPr>
                <p:spPr>
                  <a:xfrm rot="7294141">
                    <a:off x="10292339" y="3459874"/>
                    <a:ext cx="695074" cy="1315021"/>
                  </a:xfrm>
                  <a:prstGeom prst="can">
                    <a:avLst>
                      <a:gd name="adj" fmla="val 82506"/>
                    </a:avLst>
                  </a:prstGeom>
                  <a:solidFill>
                    <a:srgbClr val="FFCC99">
                      <a:alpha val="82000"/>
                    </a:srgbClr>
                  </a:solidFill>
                  <a:ln w="3175" cap="flat" cmpd="sng" algn="ctr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15" name="Oval 2614"/>
                  <p:cNvSpPr/>
                  <p:nvPr/>
                </p:nvSpPr>
                <p:spPr>
                  <a:xfrm rot="17920388">
                    <a:off x="10632222" y="4040135"/>
                    <a:ext cx="690725" cy="583440"/>
                  </a:xfrm>
                  <a:prstGeom prst="ellipse">
                    <a:avLst/>
                  </a:prstGeom>
                  <a:gradFill flip="none" rotWithShape="1">
                    <a:gsLst>
                      <a:gs pos="18000">
                        <a:srgbClr val="FEB774"/>
                      </a:gs>
                      <a:gs pos="0">
                        <a:srgbClr val="FF9900"/>
                      </a:gs>
                      <a:gs pos="54000">
                        <a:srgbClr val="F79646">
                          <a:lumMod val="40000"/>
                          <a:lumOff val="60000"/>
                          <a:alpha val="50000"/>
                        </a:srgbClr>
                      </a:gs>
                      <a:gs pos="100000">
                        <a:srgbClr val="F79646">
                          <a:lumMod val="20000"/>
                          <a:lumOff val="80000"/>
                          <a:alpha val="50000"/>
                        </a:srgbClr>
                      </a:gs>
                    </a:gsLst>
                    <a:lin ang="15000000" scaled="0"/>
                    <a:tileRect/>
                  </a:gradFill>
                  <a:ln w="3175" cap="flat" cmpd="sng" algn="ctr">
                    <a:noFill/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16" name="Oval 2615"/>
                  <p:cNvSpPr/>
                  <p:nvPr/>
                </p:nvSpPr>
                <p:spPr>
                  <a:xfrm rot="7384147">
                    <a:off x="11023994" y="4344557"/>
                    <a:ext cx="143323" cy="10740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17" name="Oval 2616"/>
                  <p:cNvSpPr/>
                  <p:nvPr/>
                </p:nvSpPr>
                <p:spPr>
                  <a:xfrm rot="7384147">
                    <a:off x="11026496" y="4346160"/>
                    <a:ext cx="143323" cy="10740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18" name="Oval 2617"/>
                  <p:cNvSpPr/>
                  <p:nvPr/>
                </p:nvSpPr>
                <p:spPr>
                  <a:xfrm rot="7384147">
                    <a:off x="11028998" y="4347763"/>
                    <a:ext cx="143323" cy="10740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19" name="Oval 2618"/>
                  <p:cNvSpPr/>
                  <p:nvPr/>
                </p:nvSpPr>
                <p:spPr>
                  <a:xfrm rot="7384147">
                    <a:off x="11031500" y="4349366"/>
                    <a:ext cx="143323" cy="10740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20" name="Oval 2619"/>
                  <p:cNvSpPr/>
                  <p:nvPr/>
                </p:nvSpPr>
                <p:spPr>
                  <a:xfrm rot="7384147">
                    <a:off x="11034002" y="4350969"/>
                    <a:ext cx="143323" cy="10740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21" name="Oval 2620"/>
                  <p:cNvSpPr/>
                  <p:nvPr/>
                </p:nvSpPr>
                <p:spPr>
                  <a:xfrm rot="7384147">
                    <a:off x="11035502" y="4353574"/>
                    <a:ext cx="143323" cy="105403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22" name="Oval 2621"/>
                  <p:cNvSpPr/>
                  <p:nvPr/>
                </p:nvSpPr>
                <p:spPr>
                  <a:xfrm rot="7384147">
                    <a:off x="11037002" y="4354173"/>
                    <a:ext cx="143323" cy="10740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FF9933"/>
                      </a:gs>
                      <a:gs pos="50000">
                        <a:srgbClr val="FFCC66"/>
                      </a:gs>
                      <a:gs pos="100000">
                        <a:srgbClr val="F79646">
                          <a:lumMod val="20000"/>
                          <a:lumOff val="80000"/>
                        </a:srgbClr>
                      </a:gs>
                    </a:gsLst>
                    <a:lin ang="2700000" scaled="1"/>
                    <a:tileRect/>
                  </a:gradFill>
                  <a:ln w="3175" cap="flat" cmpd="sng" algn="ctr"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849660">
                      <a:defRPr/>
                    </a:pPr>
                    <a:endParaRPr lang="en-US" sz="1022" kern="0">
                      <a:solidFill>
                        <a:sysClr val="window" lastClr="FFFFFF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2579" name="Oval 2578"/>
                <p:cNvSpPr/>
                <p:nvPr/>
              </p:nvSpPr>
              <p:spPr>
                <a:xfrm rot="14977499">
                  <a:off x="9504634" y="4823980"/>
                  <a:ext cx="27432" cy="45772"/>
                </a:xfrm>
                <a:prstGeom prst="ellipse">
                  <a:avLst/>
                </a:prstGeom>
                <a:gradFill>
                  <a:gsLst>
                    <a:gs pos="0">
                      <a:srgbClr val="FF9933"/>
                    </a:gs>
                    <a:gs pos="50000">
                      <a:srgbClr val="FFCC66"/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10800000" scaled="1"/>
                </a:gradFill>
                <a:ln w="3175" cap="flat" cmpd="sng" algn="ctr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580" name="Can 2579"/>
                <p:cNvSpPr/>
                <p:nvPr/>
              </p:nvSpPr>
              <p:spPr>
                <a:xfrm>
                  <a:off x="9549085" y="4981909"/>
                  <a:ext cx="109852" cy="325589"/>
                </a:xfrm>
                <a:prstGeom prst="can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F79646">
                        <a:lumMod val="20000"/>
                        <a:lumOff val="80000"/>
                      </a:srgbClr>
                    </a:gs>
                    <a:gs pos="50000">
                      <a:srgbClr val="F79646">
                        <a:lumMod val="40000"/>
                        <a:lumOff val="60000"/>
                      </a:srgbClr>
                    </a:gs>
                    <a:gs pos="100000">
                      <a:srgbClr val="F79646">
                        <a:lumMod val="75000"/>
                      </a:srgbClr>
                    </a:gs>
                  </a:gsLst>
                  <a:lin ang="0" scaled="1"/>
                  <a:tileRect/>
                </a:gradFill>
                <a:ln w="3175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 contourW="6350">
                  <a:contourClr>
                    <a:srgbClr val="FF9933"/>
                  </a:contourClr>
                </a:sp3d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581" name="Elbow Connector 2395"/>
                <p:cNvCxnSpPr>
                  <a:stCxn id="2579" idx="5"/>
                  <a:endCxn id="2580" idx="1"/>
                </p:cNvCxnSpPr>
                <p:nvPr/>
              </p:nvCxnSpPr>
              <p:spPr>
                <a:xfrm>
                  <a:off x="9530139" y="4832146"/>
                  <a:ext cx="73871" cy="149763"/>
                </a:xfrm>
                <a:prstGeom prst="curvedConnector2">
                  <a:avLst/>
                </a:prstGeom>
                <a:noFill/>
                <a:ln w="88900" cap="rnd" cmpd="sng" algn="ctr">
                  <a:gradFill flip="none" rotWithShape="1">
                    <a:gsLst>
                      <a:gs pos="0">
                        <a:srgbClr val="F79646">
                          <a:lumMod val="20000"/>
                          <a:lumOff val="80000"/>
                        </a:srgbClr>
                      </a:gs>
                      <a:gs pos="50000">
                        <a:srgbClr val="F79646">
                          <a:lumMod val="60000"/>
                          <a:lumOff val="40000"/>
                        </a:srgbClr>
                      </a:gs>
                      <a:gs pos="100000">
                        <a:srgbClr val="F79646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  <a:tailEnd type="none"/>
                </a:ln>
                <a:effectLst/>
                <a:scene3d>
                  <a:camera prst="orthographicFront"/>
                  <a:lightRig rig="threePt" dir="t"/>
                </a:scene3d>
                <a:sp3d contourW="3810">
                  <a:contourClr>
                    <a:sysClr val="windowText" lastClr="000000">
                      <a:lumMod val="65000"/>
                      <a:lumOff val="35000"/>
                    </a:sysClr>
                  </a:contourClr>
                </a:sp3d>
              </p:spPr>
            </p:cxnSp>
            <p:sp>
              <p:nvSpPr>
                <p:cNvPr id="2582" name="Oval 2581"/>
                <p:cNvSpPr/>
                <p:nvPr/>
              </p:nvSpPr>
              <p:spPr>
                <a:xfrm rot="14977499">
                  <a:off x="9210523" y="4546184"/>
                  <a:ext cx="27432" cy="45772"/>
                </a:xfrm>
                <a:prstGeom prst="ellipse">
                  <a:avLst/>
                </a:prstGeom>
                <a:gradFill>
                  <a:gsLst>
                    <a:gs pos="0">
                      <a:srgbClr val="FF9933"/>
                    </a:gs>
                    <a:gs pos="50000">
                      <a:srgbClr val="FFCC66"/>
                    </a:gs>
                    <a:gs pos="100000">
                      <a:srgbClr val="F79646">
                        <a:lumMod val="20000"/>
                        <a:lumOff val="80000"/>
                      </a:srgbClr>
                    </a:gs>
                  </a:gsLst>
                  <a:lin ang="10800000" scaled="1"/>
                </a:gradFill>
                <a:ln w="3175" cap="flat" cmpd="sng" algn="ctr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cxnSp>
              <p:nvCxnSpPr>
                <p:cNvPr id="2583" name="Elbow Connector 2395"/>
                <p:cNvCxnSpPr>
                  <a:stCxn id="2582" idx="1"/>
                  <a:endCxn id="2571" idx="1"/>
                </p:cNvCxnSpPr>
                <p:nvPr/>
              </p:nvCxnSpPr>
              <p:spPr>
                <a:xfrm rot="10800000" flipV="1">
                  <a:off x="9099967" y="4583795"/>
                  <a:ext cx="112478" cy="58355"/>
                </a:xfrm>
                <a:prstGeom prst="curvedConnector2">
                  <a:avLst/>
                </a:prstGeom>
                <a:noFill/>
                <a:ln w="76200" cap="rnd" cmpd="sng" algn="ctr">
                  <a:gradFill flip="none" rotWithShape="1">
                    <a:gsLst>
                      <a:gs pos="0">
                        <a:srgbClr val="F79646">
                          <a:lumMod val="20000"/>
                          <a:lumOff val="80000"/>
                        </a:srgbClr>
                      </a:gs>
                      <a:gs pos="50000">
                        <a:srgbClr val="F79646">
                          <a:lumMod val="60000"/>
                          <a:lumOff val="40000"/>
                        </a:srgbClr>
                      </a:gs>
                      <a:gs pos="100000">
                        <a:srgbClr val="F79646">
                          <a:lumMod val="75000"/>
                        </a:srgbClr>
                      </a:gs>
                    </a:gsLst>
                    <a:lin ang="8100000" scaled="1"/>
                    <a:tileRect/>
                  </a:gradFill>
                  <a:prstDash val="solid"/>
                  <a:tailEnd type="none"/>
                </a:ln>
                <a:effectLst/>
                <a:scene3d>
                  <a:camera prst="orthographicFront"/>
                  <a:lightRig rig="threePt" dir="t"/>
                </a:scene3d>
                <a:sp3d contourW="3810">
                  <a:contourClr>
                    <a:sysClr val="windowText" lastClr="000000">
                      <a:lumMod val="65000"/>
                      <a:lumOff val="35000"/>
                    </a:sysClr>
                  </a:contourClr>
                </a:sp3d>
              </p:spPr>
            </p:cxnSp>
            <p:sp>
              <p:nvSpPr>
                <p:cNvPr id="2584" name="Isosceles Triangle 2583"/>
                <p:cNvSpPr/>
                <p:nvPr/>
              </p:nvSpPr>
              <p:spPr>
                <a:xfrm>
                  <a:off x="11336799" y="4536722"/>
                  <a:ext cx="44947" cy="91440"/>
                </a:xfrm>
                <a:prstGeom prst="triangle">
                  <a:avLst>
                    <a:gd name="adj" fmla="val 50006"/>
                  </a:avLst>
                </a:prstGeom>
                <a:solidFill>
                  <a:srgbClr val="8064A2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585" name="Isosceles Triangle 2584"/>
                <p:cNvSpPr/>
                <p:nvPr/>
              </p:nvSpPr>
              <p:spPr>
                <a:xfrm>
                  <a:off x="11413337" y="4589726"/>
                  <a:ext cx="44947" cy="91440"/>
                </a:xfrm>
                <a:prstGeom prst="triangle">
                  <a:avLst>
                    <a:gd name="adj" fmla="val 50006"/>
                  </a:avLst>
                </a:prstGeom>
                <a:solidFill>
                  <a:srgbClr val="8064A2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586" name="Isosceles Triangle 2585"/>
                <p:cNvSpPr/>
                <p:nvPr/>
              </p:nvSpPr>
              <p:spPr>
                <a:xfrm>
                  <a:off x="11489877" y="4642730"/>
                  <a:ext cx="44947" cy="91440"/>
                </a:xfrm>
                <a:prstGeom prst="triangle">
                  <a:avLst>
                    <a:gd name="adj" fmla="val 50006"/>
                  </a:avLst>
                </a:prstGeom>
                <a:solidFill>
                  <a:srgbClr val="8064A2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587" name="Oval 2586"/>
                <p:cNvSpPr/>
                <p:nvPr/>
              </p:nvSpPr>
              <p:spPr>
                <a:xfrm>
                  <a:off x="10306221" y="5418720"/>
                  <a:ext cx="72292" cy="64008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53975" cap="rnd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>
                    <a:rot lat="0" lon="0" rev="3000000"/>
                  </a:lightRig>
                </a:scene3d>
                <a:sp3d>
                  <a:bevelT/>
                </a:sp3d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Text" lastClr="000000"/>
                    </a:solidFill>
                    <a:latin typeface="Calibri"/>
                  </a:endParaRPr>
                </a:p>
              </p:txBody>
            </p:sp>
            <p:cxnSp>
              <p:nvCxnSpPr>
                <p:cNvPr id="2588" name="Elbow Connector 2587"/>
                <p:cNvCxnSpPr>
                  <a:stCxn id="2558" idx="4"/>
                  <a:endCxn id="2568" idx="0"/>
                </p:cNvCxnSpPr>
                <p:nvPr/>
              </p:nvCxnSpPr>
              <p:spPr>
                <a:xfrm rot="5400000">
                  <a:off x="9359675" y="3717627"/>
                  <a:ext cx="134753" cy="412281"/>
                </a:xfrm>
                <a:prstGeom prst="bentConnector2">
                  <a:avLst/>
                </a:prstGeom>
                <a:noFill/>
                <a:ln w="31750" cap="rnd" cmpd="sng" algn="ctr">
                  <a:solidFill>
                    <a:srgbClr val="F79646">
                      <a:lumMod val="60000"/>
                      <a:lumOff val="40000"/>
                    </a:srgbClr>
                  </a:solidFill>
                  <a:prstDash val="solid"/>
                  <a:round/>
                  <a:tailEnd type="triangle"/>
                </a:ln>
                <a:effectLst/>
                <a:scene3d>
                  <a:camera prst="orthographicFront"/>
                  <a:lightRig rig="threePt" dir="t">
                    <a:rot lat="0" lon="0" rev="21000000"/>
                  </a:lightRig>
                </a:scene3d>
                <a:sp3d extrusionH="6350" contourW="2540">
                  <a:bevelT/>
                  <a:extrusionClr>
                    <a:sysClr val="window" lastClr="FFFFFF"/>
                  </a:extrusionClr>
                  <a:contourClr>
                    <a:srgbClr val="1F497D">
                      <a:lumMod val="50000"/>
                    </a:srgbClr>
                  </a:contourClr>
                </a:sp3d>
              </p:spPr>
            </p:cxnSp>
            <p:cxnSp>
              <p:nvCxnSpPr>
                <p:cNvPr id="2589" name="Elbow Connector 2588"/>
                <p:cNvCxnSpPr>
                  <a:stCxn id="2572" idx="3"/>
                  <a:endCxn id="2560" idx="2"/>
                </p:cNvCxnSpPr>
                <p:nvPr/>
              </p:nvCxnSpPr>
              <p:spPr>
                <a:xfrm rot="5400000" flipH="1" flipV="1">
                  <a:off x="8490154" y="4149661"/>
                  <a:ext cx="1669270" cy="175076"/>
                </a:xfrm>
                <a:prstGeom prst="bentConnector4">
                  <a:avLst>
                    <a:gd name="adj1" fmla="val -440"/>
                    <a:gd name="adj2" fmla="val -346085"/>
                  </a:avLst>
                </a:prstGeom>
                <a:noFill/>
                <a:ln w="31750" cap="rnd" cmpd="sng" algn="ctr">
                  <a:solidFill>
                    <a:srgbClr val="F79646">
                      <a:lumMod val="60000"/>
                      <a:lumOff val="40000"/>
                    </a:srgbClr>
                  </a:solidFill>
                  <a:prstDash val="solid"/>
                  <a:round/>
                  <a:tailEnd type="triangle"/>
                </a:ln>
                <a:effectLst/>
                <a:scene3d>
                  <a:camera prst="orthographicFront"/>
                  <a:lightRig rig="threePt" dir="t">
                    <a:rot lat="0" lon="0" rev="21000000"/>
                  </a:lightRig>
                </a:scene3d>
                <a:sp3d extrusionH="6350" contourW="2540">
                  <a:bevelT/>
                  <a:extrusionClr>
                    <a:sysClr val="window" lastClr="FFFFFF"/>
                  </a:extrusionClr>
                  <a:contourClr>
                    <a:srgbClr val="1F497D">
                      <a:lumMod val="50000"/>
                    </a:srgbClr>
                  </a:contourClr>
                </a:sp3d>
              </p:spPr>
            </p:cxnSp>
            <p:cxnSp>
              <p:nvCxnSpPr>
                <p:cNvPr id="2590" name="Elbow Connector 2589"/>
                <p:cNvCxnSpPr>
                  <a:stCxn id="2564" idx="2"/>
                  <a:endCxn id="2571" idx="2"/>
                </p:cNvCxnSpPr>
                <p:nvPr/>
              </p:nvCxnSpPr>
              <p:spPr>
                <a:xfrm rot="10800000" flipH="1" flipV="1">
                  <a:off x="8922349" y="3849629"/>
                  <a:ext cx="122691" cy="966257"/>
                </a:xfrm>
                <a:prstGeom prst="bentConnector3">
                  <a:avLst>
                    <a:gd name="adj1" fmla="val -131609"/>
                  </a:avLst>
                </a:prstGeom>
                <a:noFill/>
                <a:ln w="31750" cap="rnd" cmpd="sng" algn="ctr">
                  <a:solidFill>
                    <a:srgbClr val="F79646">
                      <a:lumMod val="60000"/>
                      <a:lumOff val="40000"/>
                    </a:srgbClr>
                  </a:solidFill>
                  <a:prstDash val="solid"/>
                  <a:round/>
                  <a:tailEnd type="triangle"/>
                </a:ln>
                <a:effectLst/>
                <a:scene3d>
                  <a:camera prst="orthographicFront"/>
                  <a:lightRig rig="threePt" dir="t">
                    <a:rot lat="0" lon="0" rev="21000000"/>
                  </a:lightRig>
                </a:scene3d>
                <a:sp3d extrusionH="6350" contourW="2540">
                  <a:bevelT/>
                  <a:extrusionClr>
                    <a:sysClr val="window" lastClr="FFFFFF"/>
                  </a:extrusionClr>
                  <a:contourClr>
                    <a:srgbClr val="1F497D">
                      <a:lumMod val="50000"/>
                    </a:srgbClr>
                  </a:contourClr>
                </a:sp3d>
              </p:spPr>
            </p:cxnSp>
          </p:grpSp>
          <p:sp>
            <p:nvSpPr>
              <p:cNvPr id="2560" name="Oval 2559"/>
              <p:cNvSpPr/>
              <p:nvPr/>
            </p:nvSpPr>
            <p:spPr>
              <a:xfrm>
                <a:off x="7135942" y="2053932"/>
                <a:ext cx="72359" cy="64008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53975" cap="rnd" cmpd="sng" algn="ctr">
                <a:noFill/>
                <a:prstDash val="solid"/>
              </a:ln>
              <a:effectLst/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T/>
              </a:sp3d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9660">
                  <a:defRPr/>
                </a:pPr>
                <a:endParaRPr lang="en-US" sz="1022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cxnSp>
            <p:nvCxnSpPr>
              <p:cNvPr id="2561" name="Elbow Connector 2560"/>
              <p:cNvCxnSpPr>
                <a:stCxn id="2680" idx="2"/>
                <a:endCxn id="2703" idx="0"/>
              </p:cNvCxnSpPr>
              <p:nvPr/>
            </p:nvCxnSpPr>
            <p:spPr>
              <a:xfrm rot="5400000">
                <a:off x="6113007" y="2220791"/>
                <a:ext cx="230176" cy="3029046"/>
              </a:xfrm>
              <a:prstGeom prst="bentConnector4">
                <a:avLst>
                  <a:gd name="adj1" fmla="val 99315"/>
                  <a:gd name="adj2" fmla="val 57645"/>
                </a:avLst>
              </a:prstGeom>
              <a:noFill/>
              <a:ln w="31750" cap="rnd" cmpd="sng" algn="ctr">
                <a:gradFill flip="none" rotWithShape="1">
                  <a:gsLst>
                    <a:gs pos="0">
                      <a:srgbClr val="4F81BD"/>
                    </a:gs>
                    <a:gs pos="39999">
                      <a:srgbClr val="4F81BD">
                        <a:lumMod val="40000"/>
                        <a:lumOff val="60000"/>
                      </a:srgbClr>
                    </a:gs>
                    <a:gs pos="88000">
                      <a:srgbClr val="4F81BD">
                        <a:lumMod val="20000"/>
                        <a:lumOff val="80000"/>
                      </a:srgbClr>
                    </a:gs>
                    <a:gs pos="100000">
                      <a:srgbClr val="4F81B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prstDash val="solid"/>
                <a:round/>
                <a:tailEnd type="triangle"/>
              </a:ln>
              <a:effectLst/>
              <a:scene3d>
                <a:camera prst="orthographicFront"/>
                <a:lightRig rig="threePt" dir="t">
                  <a:rot lat="0" lon="0" rev="21000000"/>
                </a:lightRig>
              </a:scene3d>
              <a:sp3d extrusionH="6350" contourW="2540">
                <a:bevelT/>
                <a:extrusionClr>
                  <a:sysClr val="window" lastClr="FFFFFF"/>
                </a:extrusionClr>
                <a:contourClr>
                  <a:srgbClr val="1F497D">
                    <a:lumMod val="50000"/>
                  </a:srgbClr>
                </a:contourClr>
              </a:sp3d>
            </p:spPr>
          </p:cxnSp>
          <p:grpSp>
            <p:nvGrpSpPr>
              <p:cNvPr id="2562" name="Group 2561"/>
              <p:cNvGrpSpPr/>
              <p:nvPr/>
            </p:nvGrpSpPr>
            <p:grpSpPr>
              <a:xfrm>
                <a:off x="6629208" y="2492170"/>
                <a:ext cx="306068" cy="244004"/>
                <a:chOff x="8914841" y="3808798"/>
                <a:chExt cx="306068" cy="244004"/>
              </a:xfrm>
            </p:grpSpPr>
            <p:sp>
              <p:nvSpPr>
                <p:cNvPr id="2564" name="Rectangle 2563"/>
                <p:cNvSpPr/>
                <p:nvPr/>
              </p:nvSpPr>
              <p:spPr>
                <a:xfrm rot="5400000">
                  <a:off x="8951378" y="3792031"/>
                  <a:ext cx="57141" cy="115197"/>
                </a:xfrm>
                <a:prstGeom prst="rect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565" name="Rectangle 2564"/>
                <p:cNvSpPr/>
                <p:nvPr/>
              </p:nvSpPr>
              <p:spPr>
                <a:xfrm rot="5400000">
                  <a:off x="8892076" y="3838110"/>
                  <a:ext cx="68570" cy="23039"/>
                </a:xfrm>
                <a:prstGeom prst="rect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566" name="Isosceles Triangle 2565"/>
                <p:cNvSpPr/>
                <p:nvPr/>
              </p:nvSpPr>
              <p:spPr>
                <a:xfrm>
                  <a:off x="8949297" y="3985636"/>
                  <a:ext cx="228565" cy="67166"/>
                </a:xfrm>
                <a:prstGeom prst="triangle">
                  <a:avLst/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567" name="Rectangle 2566"/>
                <p:cNvSpPr/>
                <p:nvPr/>
              </p:nvSpPr>
              <p:spPr>
                <a:xfrm rot="5400000">
                  <a:off x="9130990" y="3933546"/>
                  <a:ext cx="57141" cy="115197"/>
                </a:xfrm>
                <a:prstGeom prst="rect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568" name="Rectangle 2567"/>
                <p:cNvSpPr/>
                <p:nvPr/>
              </p:nvSpPr>
              <p:spPr>
                <a:xfrm rot="5400000">
                  <a:off x="9175105" y="3979625"/>
                  <a:ext cx="68570" cy="23039"/>
                </a:xfrm>
                <a:prstGeom prst="rect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569" name="Oval 2568"/>
                <p:cNvSpPr/>
                <p:nvPr/>
              </p:nvSpPr>
              <p:spPr>
                <a:xfrm>
                  <a:off x="8950452" y="3808798"/>
                  <a:ext cx="230394" cy="228566"/>
                </a:xfrm>
                <a:prstGeom prst="ellipse">
                  <a:avLst/>
                </a:prstGeom>
                <a:solidFill>
                  <a:srgbClr val="66FFFF"/>
                </a:solidFill>
                <a:ln w="31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  <p:sp>
              <p:nvSpPr>
                <p:cNvPr id="2570" name="Left Arrow 2569"/>
                <p:cNvSpPr/>
                <p:nvPr/>
              </p:nvSpPr>
              <p:spPr>
                <a:xfrm>
                  <a:off x="8993944" y="3860655"/>
                  <a:ext cx="143411" cy="124852"/>
                </a:xfrm>
                <a:prstGeom prst="leftArrow">
                  <a:avLst>
                    <a:gd name="adj1" fmla="val 50000"/>
                    <a:gd name="adj2" fmla="val 61628"/>
                  </a:avLst>
                </a:prstGeom>
                <a:solidFill>
                  <a:srgbClr val="002060"/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849660">
                    <a:defRPr/>
                  </a:pPr>
                  <a:endParaRPr lang="en-US" sz="1022" kern="0">
                    <a:solidFill>
                      <a:sysClr val="window" lastClr="FFFFFF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2563" name="Elbow Connector 2562"/>
              <p:cNvCxnSpPr>
                <a:stCxn id="2217" idx="5"/>
                <a:endCxn id="2587" idx="2"/>
              </p:cNvCxnSpPr>
              <p:nvPr/>
            </p:nvCxnSpPr>
            <p:spPr>
              <a:xfrm rot="16200000" flipH="1">
                <a:off x="4930401" y="1021926"/>
                <a:ext cx="2104135" cy="4120203"/>
              </a:xfrm>
              <a:prstGeom prst="bentConnector2">
                <a:avLst/>
              </a:prstGeom>
              <a:noFill/>
              <a:ln w="31750" cap="rnd" cmpd="sng" algn="ctr">
                <a:gradFill flip="none" rotWithShape="1">
                  <a:gsLst>
                    <a:gs pos="0">
                      <a:srgbClr val="FF0000"/>
                    </a:gs>
                    <a:gs pos="45000">
                      <a:srgbClr val="FF0066"/>
                    </a:gs>
                    <a:gs pos="100000">
                      <a:sysClr val="window" lastClr="FFFFFF"/>
                    </a:gs>
                  </a:gsLst>
                  <a:lin ang="13500000" scaled="1"/>
                  <a:tileRect/>
                </a:gradFill>
                <a:prstDash val="solid"/>
                <a:tailEnd type="triangle"/>
              </a:ln>
              <a:effectLst/>
              <a:scene3d>
                <a:camera prst="orthographicFront"/>
                <a:lightRig rig="threePt" dir="t"/>
              </a:scene3d>
              <a:sp3d extrusionH="6350" contourW="2540">
                <a:bevelT/>
                <a:extrusionClr>
                  <a:srgbClr val="FF66FF"/>
                </a:extrusionClr>
                <a:contourClr>
                  <a:sysClr val="windowText" lastClr="000000">
                    <a:lumMod val="75000"/>
                    <a:lumOff val="25000"/>
                  </a:sysClr>
                </a:contourClr>
              </a:sp3d>
            </p:spPr>
          </p:cxnSp>
        </p:grpSp>
        <p:sp>
          <p:nvSpPr>
            <p:cNvPr id="4421" name="Arc 4420"/>
            <p:cNvSpPr/>
            <p:nvPr/>
          </p:nvSpPr>
          <p:spPr>
            <a:xfrm>
              <a:off x="3351579" y="2283992"/>
              <a:ext cx="11755" cy="23714"/>
            </a:xfrm>
            <a:prstGeom prst="arc">
              <a:avLst>
                <a:gd name="adj1" fmla="val 16294897"/>
                <a:gd name="adj2" fmla="val 21506426"/>
              </a:avLst>
            </a:prstGeom>
            <a:noFill/>
            <a:ln w="53975" cap="rnd" cmpd="sng" algn="ctr">
              <a:gradFill flip="none" rotWithShape="1">
                <a:gsLst>
                  <a:gs pos="0">
                    <a:srgbClr val="F79646"/>
                  </a:gs>
                  <a:gs pos="50000">
                    <a:srgbClr val="F79646">
                      <a:lumMod val="40000"/>
                      <a:lumOff val="60000"/>
                    </a:srgbClr>
                  </a:gs>
                  <a:gs pos="100000">
                    <a:srgbClr val="F79646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contourClr>
                <a:sysClr val="windowText" lastClr="000000">
                  <a:lumMod val="50000"/>
                  <a:lumOff val="50000"/>
                </a:sysClr>
              </a:contourClr>
            </a:sp3d>
          </p:spPr>
          <p:txBody>
            <a:bodyPr rtlCol="0" anchor="t"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49660">
                <a:defRPr/>
              </a:pPr>
              <a:endParaRPr lang="en-US" sz="1022" kern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sp>
        <p:nvSpPr>
          <p:cNvPr id="4423" name="TextBox 4422"/>
          <p:cNvSpPr txBox="1"/>
          <p:nvPr/>
        </p:nvSpPr>
        <p:spPr>
          <a:xfrm>
            <a:off x="6354458" y="1765067"/>
            <a:ext cx="1613418" cy="1328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algn="l" rtl="0"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Low  Pressure Feed Water Heater</a:t>
            </a:r>
          </a:p>
        </p:txBody>
      </p:sp>
      <p:sp>
        <p:nvSpPr>
          <p:cNvPr id="4424" name="TextBox 4423"/>
          <p:cNvSpPr txBox="1"/>
          <p:nvPr/>
        </p:nvSpPr>
        <p:spPr>
          <a:xfrm>
            <a:off x="5841807" y="1913076"/>
            <a:ext cx="452586" cy="13287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 lnSpcReduction="10000"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 err="1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Deaerator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25" name="TextBox 4424"/>
          <p:cNvSpPr txBox="1"/>
          <p:nvPr/>
        </p:nvSpPr>
        <p:spPr>
          <a:xfrm>
            <a:off x="5083759" y="1811825"/>
            <a:ext cx="603278" cy="26575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algn="r" rtl="0"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929" i="1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Feed Water</a:t>
            </a:r>
          </a:p>
          <a:p>
            <a:pPr algn="r" rtl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      </a:t>
            </a:r>
            <a:r>
              <a:rPr kumimoji="1" lang="en-US" sz="929" i="1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 Pump</a:t>
            </a:r>
          </a:p>
        </p:txBody>
      </p:sp>
      <p:sp>
        <p:nvSpPr>
          <p:cNvPr id="4426" name="TextBox 4425"/>
          <p:cNvSpPr txBox="1"/>
          <p:nvPr/>
        </p:nvSpPr>
        <p:spPr>
          <a:xfrm>
            <a:off x="5697377" y="2413289"/>
            <a:ext cx="961233" cy="1471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Blow Down Cooler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27" name="TextBox 4426"/>
          <p:cNvSpPr txBox="1"/>
          <p:nvPr/>
        </p:nvSpPr>
        <p:spPr>
          <a:xfrm>
            <a:off x="5431154" y="2629877"/>
            <a:ext cx="1166195" cy="13400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836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Gland Steam </a:t>
            </a:r>
            <a:r>
              <a:rPr kumimoji="1" lang="en-US" sz="836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Condenser</a:t>
            </a:r>
          </a:p>
        </p:txBody>
      </p:sp>
      <p:sp>
        <p:nvSpPr>
          <p:cNvPr id="4428" name="TextBox 4427"/>
          <p:cNvSpPr txBox="1"/>
          <p:nvPr/>
        </p:nvSpPr>
        <p:spPr>
          <a:xfrm>
            <a:off x="5427463" y="2836118"/>
            <a:ext cx="968801" cy="2572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836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Steam Jet Air Ejector</a:t>
            </a:r>
          </a:p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836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Condenser</a:t>
            </a:r>
          </a:p>
        </p:txBody>
      </p:sp>
      <p:sp>
        <p:nvSpPr>
          <p:cNvPr id="4429" name="TextBox 4428"/>
          <p:cNvSpPr txBox="1"/>
          <p:nvPr/>
        </p:nvSpPr>
        <p:spPr>
          <a:xfrm>
            <a:off x="5423952" y="3283520"/>
            <a:ext cx="565861" cy="28597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rtl="0"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929" i="1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Condensate</a:t>
            </a:r>
          </a:p>
          <a:p>
            <a:pPr rtl="0"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929" i="1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       Pump</a:t>
            </a:r>
          </a:p>
        </p:txBody>
      </p:sp>
      <p:sp>
        <p:nvSpPr>
          <p:cNvPr id="4430" name="TextBox 4429"/>
          <p:cNvSpPr txBox="1"/>
          <p:nvPr/>
        </p:nvSpPr>
        <p:spPr>
          <a:xfrm rot="20400000">
            <a:off x="7082726" y="3228268"/>
            <a:ext cx="501309" cy="1471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Condenser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31" name="TextBox 4430"/>
          <p:cNvSpPr txBox="1"/>
          <p:nvPr/>
        </p:nvSpPr>
        <p:spPr>
          <a:xfrm rot="20400000">
            <a:off x="7569334" y="3857635"/>
            <a:ext cx="978622" cy="1471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Turbine   Generator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32" name="TextBox 4431"/>
          <p:cNvSpPr txBox="1"/>
          <p:nvPr/>
        </p:nvSpPr>
        <p:spPr>
          <a:xfrm>
            <a:off x="4516188" y="1717592"/>
            <a:ext cx="536778" cy="2391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2500" lnSpcReduction="10000"/>
          </a:bodyPr>
          <a:lstStyle/>
          <a:p>
            <a:pPr algn="r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836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Spray Water</a:t>
            </a:r>
          </a:p>
          <a:p>
            <a:pPr algn="r"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836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Condenser</a:t>
            </a:r>
          </a:p>
        </p:txBody>
      </p:sp>
      <p:sp>
        <p:nvSpPr>
          <p:cNvPr id="4433" name="TextBox 4432"/>
          <p:cNvSpPr txBox="1"/>
          <p:nvPr/>
        </p:nvSpPr>
        <p:spPr>
          <a:xfrm>
            <a:off x="5770716" y="3600027"/>
            <a:ext cx="609634" cy="1429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l" rtl="0"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929" i="1" dirty="0">
                <a:solidFill>
                  <a:srgbClr val="FF0000"/>
                </a:solidFill>
                <a:latin typeface="Calibri" pitchFamily="34" charset="0"/>
                <a:ea typeface="ＭＳ Ｐゴシック" charset="-128"/>
              </a:rPr>
              <a:t>Main Steam</a:t>
            </a:r>
          </a:p>
        </p:txBody>
      </p:sp>
      <p:sp>
        <p:nvSpPr>
          <p:cNvPr id="4439" name="TextBox 4438"/>
          <p:cNvSpPr txBox="1"/>
          <p:nvPr/>
        </p:nvSpPr>
        <p:spPr>
          <a:xfrm>
            <a:off x="6607715" y="2938130"/>
            <a:ext cx="488916" cy="22865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l" rtl="0"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743" i="1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Circulating</a:t>
            </a:r>
          </a:p>
          <a:p>
            <a:pPr algn="l" rtl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743" i="1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Water </a:t>
            </a:r>
            <a:r>
              <a:rPr kumimoji="1" lang="en-US" sz="743" i="1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Pump</a:t>
            </a:r>
          </a:p>
        </p:txBody>
      </p:sp>
      <p:sp>
        <p:nvSpPr>
          <p:cNvPr id="4440" name="TextBox 4439"/>
          <p:cNvSpPr txBox="1"/>
          <p:nvPr/>
        </p:nvSpPr>
        <p:spPr>
          <a:xfrm>
            <a:off x="7026667" y="2049372"/>
            <a:ext cx="751841" cy="1471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Cooling Tower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41" name="TextBox 4440"/>
          <p:cNvSpPr txBox="1"/>
          <p:nvPr/>
        </p:nvSpPr>
        <p:spPr>
          <a:xfrm rot="18828090">
            <a:off x="4628476" y="2892830"/>
            <a:ext cx="554490" cy="146271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743" i="1" dirty="0" err="1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Attemperator</a:t>
            </a:r>
            <a:endParaRPr kumimoji="1" lang="en-US" sz="743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42" name="TextBox 4441"/>
          <p:cNvSpPr txBox="1"/>
          <p:nvPr/>
        </p:nvSpPr>
        <p:spPr>
          <a:xfrm>
            <a:off x="1584339" y="2418293"/>
            <a:ext cx="337448" cy="34909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Steam</a:t>
            </a:r>
          </a:p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Drum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43" name="TextBox 4442"/>
          <p:cNvSpPr txBox="1"/>
          <p:nvPr/>
        </p:nvSpPr>
        <p:spPr>
          <a:xfrm>
            <a:off x="2213464" y="2682675"/>
            <a:ext cx="586053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Combustor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44" name="TextBox 4443"/>
          <p:cNvSpPr txBox="1"/>
          <p:nvPr/>
        </p:nvSpPr>
        <p:spPr>
          <a:xfrm>
            <a:off x="4424275" y="1959922"/>
            <a:ext cx="481447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Backpass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46" name="TextBox 4445"/>
          <p:cNvSpPr txBox="1"/>
          <p:nvPr/>
        </p:nvSpPr>
        <p:spPr>
          <a:xfrm>
            <a:off x="5096078" y="4096729"/>
            <a:ext cx="573718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 err="1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Multiclone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47" name="TextBox 4446"/>
          <p:cNvSpPr txBox="1"/>
          <p:nvPr/>
        </p:nvSpPr>
        <p:spPr>
          <a:xfrm>
            <a:off x="5847211" y="4416415"/>
            <a:ext cx="1254861" cy="164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lIns="78673" tIns="15735" rIns="78673" bIns="15735" rtlCol="0" anchor="ctr" anchorCtr="0">
            <a:normAutofit lnSpcReduction="10000"/>
          </a:bodyPr>
          <a:lstStyle/>
          <a:p>
            <a:pPr algn="ctr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Electrostatic Precipitator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49" name="TextBox 4448"/>
          <p:cNvSpPr txBox="1"/>
          <p:nvPr/>
        </p:nvSpPr>
        <p:spPr>
          <a:xfrm>
            <a:off x="8038622" y="5743688"/>
            <a:ext cx="398339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ID Fan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50" name="TextBox 4449"/>
          <p:cNvSpPr txBox="1"/>
          <p:nvPr/>
        </p:nvSpPr>
        <p:spPr>
          <a:xfrm>
            <a:off x="2918535" y="5857430"/>
            <a:ext cx="671454" cy="16651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Secondary Fan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51" name="TextBox 4450"/>
          <p:cNvSpPr txBox="1"/>
          <p:nvPr/>
        </p:nvSpPr>
        <p:spPr>
          <a:xfrm>
            <a:off x="3750620" y="5857430"/>
            <a:ext cx="671454" cy="16651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Primary Fan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52" name="TextBox 4451"/>
          <p:cNvSpPr txBox="1"/>
          <p:nvPr/>
        </p:nvSpPr>
        <p:spPr>
          <a:xfrm>
            <a:off x="1618132" y="3866526"/>
            <a:ext cx="346776" cy="3146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Upper </a:t>
            </a:r>
          </a:p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Air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53" name="TextBox 4452"/>
          <p:cNvSpPr txBox="1"/>
          <p:nvPr/>
        </p:nvSpPr>
        <p:spPr>
          <a:xfrm>
            <a:off x="8953892" y="4760775"/>
            <a:ext cx="573718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Fly Ash Silo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54" name="TextBox 4453"/>
          <p:cNvSpPr txBox="1"/>
          <p:nvPr/>
        </p:nvSpPr>
        <p:spPr>
          <a:xfrm>
            <a:off x="4040805" y="2800255"/>
            <a:ext cx="426400" cy="142988"/>
          </a:xfrm>
          <a:prstGeom prst="rect">
            <a:avLst/>
          </a:prstGeom>
          <a:solidFill>
            <a:srgbClr val="FF66CC">
              <a:alpha val="50000"/>
            </a:srgbClr>
          </a:solidFill>
        </p:spPr>
        <p:txBody>
          <a:bodyPr wrap="none" lIns="0" tIns="0" rIns="0" bIns="0" rtlCol="0" anchor="ctr" anchorCtr="0">
            <a:spAutoFit/>
          </a:bodyPr>
          <a:lstStyle/>
          <a:p>
            <a:pPr algn="ctr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Finishing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55" name="TextBox 4454"/>
          <p:cNvSpPr txBox="1"/>
          <p:nvPr/>
        </p:nvSpPr>
        <p:spPr>
          <a:xfrm>
            <a:off x="3099273" y="5263658"/>
            <a:ext cx="424097" cy="2771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Bottom</a:t>
            </a:r>
          </a:p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Ash 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56" name="TextBox 4455"/>
          <p:cNvSpPr txBox="1"/>
          <p:nvPr/>
        </p:nvSpPr>
        <p:spPr>
          <a:xfrm>
            <a:off x="1618132" y="4162280"/>
            <a:ext cx="346776" cy="3146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Lower </a:t>
            </a:r>
          </a:p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Air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57" name="TextBox 4456"/>
          <p:cNvSpPr txBox="1"/>
          <p:nvPr/>
        </p:nvSpPr>
        <p:spPr>
          <a:xfrm>
            <a:off x="2877245" y="974728"/>
            <a:ext cx="435119" cy="2681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2500" lnSpcReduction="10000"/>
          </a:bodyPr>
          <a:lstStyle/>
          <a:p>
            <a:pPr algn="r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Metering </a:t>
            </a:r>
          </a:p>
          <a:p>
            <a:pPr algn="r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Bin 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58" name="TextBox 4457"/>
          <p:cNvSpPr txBox="1"/>
          <p:nvPr/>
        </p:nvSpPr>
        <p:spPr>
          <a:xfrm>
            <a:off x="8500214" y="1079337"/>
            <a:ext cx="618532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85000" lnSpcReduction="10000"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Truck Dumper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59" name="TextBox 4458"/>
          <p:cNvSpPr txBox="1"/>
          <p:nvPr/>
        </p:nvSpPr>
        <p:spPr>
          <a:xfrm>
            <a:off x="7052718" y="1621291"/>
            <a:ext cx="1063186" cy="1373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algn="l" rtl="0"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929" i="1" dirty="0">
                <a:solidFill>
                  <a:srgbClr val="663300"/>
                </a:solidFill>
                <a:latin typeface="Calibri" pitchFamily="34" charset="0"/>
                <a:ea typeface="ＭＳ Ｐゴシック" charset="-128"/>
              </a:rPr>
              <a:t>Surge Storage Pile</a:t>
            </a:r>
          </a:p>
        </p:txBody>
      </p:sp>
      <p:sp>
        <p:nvSpPr>
          <p:cNvPr id="4460" name="TextBox 4459"/>
          <p:cNvSpPr txBox="1"/>
          <p:nvPr/>
        </p:nvSpPr>
        <p:spPr>
          <a:xfrm>
            <a:off x="6294776" y="1306482"/>
            <a:ext cx="674326" cy="1373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algn="l" rtl="0"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929" i="1" dirty="0">
                <a:solidFill>
                  <a:schemeClr val="bg1"/>
                </a:solidFill>
                <a:latin typeface="Calibri" pitchFamily="34" charset="0"/>
                <a:ea typeface="ＭＳ Ｐゴシック" charset="-128"/>
              </a:rPr>
              <a:t>Reclaim Pile</a:t>
            </a:r>
          </a:p>
        </p:txBody>
      </p:sp>
      <p:sp>
        <p:nvSpPr>
          <p:cNvPr id="4461" name="TextBox 4460"/>
          <p:cNvSpPr txBox="1"/>
          <p:nvPr/>
        </p:nvSpPr>
        <p:spPr>
          <a:xfrm>
            <a:off x="5476037" y="849461"/>
            <a:ext cx="1168441" cy="1328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85000" lnSpcReduction="10000"/>
          </a:bodyPr>
          <a:lstStyle/>
          <a:p>
            <a:pPr algn="l" rtl="0"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929" i="1" dirty="0">
                <a:latin typeface="Calibri" pitchFamily="34" charset="0"/>
                <a:ea typeface="ＭＳ Ｐゴシック" charset="-128"/>
              </a:rPr>
              <a:t>Over Pile Flight Reclaimer</a:t>
            </a:r>
          </a:p>
        </p:txBody>
      </p:sp>
      <p:sp>
        <p:nvSpPr>
          <p:cNvPr id="4462" name="TextBox 4461"/>
          <p:cNvSpPr txBox="1"/>
          <p:nvPr/>
        </p:nvSpPr>
        <p:spPr>
          <a:xfrm rot="1800000">
            <a:off x="7415345" y="1044511"/>
            <a:ext cx="1290503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743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Stationary Stacker Belt Conveyor</a:t>
            </a:r>
            <a:endParaRPr kumimoji="1" lang="en-US" sz="743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63" name="TextBox 4462"/>
          <p:cNvSpPr txBox="1"/>
          <p:nvPr/>
        </p:nvSpPr>
        <p:spPr>
          <a:xfrm rot="1800000">
            <a:off x="4713116" y="976807"/>
            <a:ext cx="882900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743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Screen Belt Conveyor</a:t>
            </a:r>
            <a:endParaRPr kumimoji="1" lang="en-US" sz="743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64" name="TextBox 4463"/>
          <p:cNvSpPr txBox="1"/>
          <p:nvPr/>
        </p:nvSpPr>
        <p:spPr>
          <a:xfrm rot="1800000">
            <a:off x="3837861" y="915580"/>
            <a:ext cx="662303" cy="21510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743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Boiler Feed</a:t>
            </a:r>
          </a:p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743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 Belt Conveyor</a:t>
            </a:r>
            <a:endParaRPr kumimoji="1" lang="en-US" sz="743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65" name="TextBox 4464"/>
          <p:cNvSpPr txBox="1"/>
          <p:nvPr/>
        </p:nvSpPr>
        <p:spPr>
          <a:xfrm>
            <a:off x="3186511" y="2071815"/>
            <a:ext cx="453046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Cyclone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70" name="TextBox 4469"/>
          <p:cNvSpPr txBox="1"/>
          <p:nvPr/>
        </p:nvSpPr>
        <p:spPr>
          <a:xfrm>
            <a:off x="4074085" y="3041330"/>
            <a:ext cx="348037" cy="132878"/>
          </a:xfrm>
          <a:prstGeom prst="rect">
            <a:avLst/>
          </a:prstGeom>
          <a:solidFill>
            <a:srgbClr val="FF6600">
              <a:alpha val="49804"/>
            </a:srgbClr>
          </a:solidFill>
        </p:spPr>
        <p:txBody>
          <a:bodyPr wrap="none" lIns="0" tIns="0" rIns="0" bIns="0" rtlCol="0" anchor="ctr" anchorCtr="0">
            <a:normAutofit lnSpcReduction="10000"/>
          </a:bodyPr>
          <a:lstStyle/>
          <a:p>
            <a:pPr algn="ctr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Primary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71" name="TextBox 4470"/>
          <p:cNvSpPr txBox="1"/>
          <p:nvPr/>
        </p:nvSpPr>
        <p:spPr>
          <a:xfrm>
            <a:off x="3977977" y="3364343"/>
            <a:ext cx="513115" cy="132878"/>
          </a:xfrm>
          <a:prstGeom prst="rect">
            <a:avLst/>
          </a:prstGeom>
          <a:solidFill>
            <a:srgbClr val="66FFFF">
              <a:alpha val="48000"/>
            </a:srgbClr>
          </a:solidFill>
        </p:spPr>
        <p:txBody>
          <a:bodyPr wrap="none" lIns="0" tIns="0" rIns="0" bIns="0" rtlCol="0" anchor="ctr" anchorCtr="0">
            <a:normAutofit lnSpcReduction="10000"/>
          </a:bodyPr>
          <a:lstStyle/>
          <a:p>
            <a:pPr algn="ctr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Economizer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72" name="TextBox 4471"/>
          <p:cNvSpPr txBox="1"/>
          <p:nvPr/>
        </p:nvSpPr>
        <p:spPr>
          <a:xfrm>
            <a:off x="3492403" y="2945365"/>
            <a:ext cx="543378" cy="132878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txBody>
          <a:bodyPr wrap="none" lIns="0" tIns="0" rIns="0" bIns="0" rtlCol="0" anchor="ctr" anchorCtr="0">
            <a:normAutofit lnSpcReduction="10000"/>
          </a:bodyPr>
          <a:lstStyle/>
          <a:p>
            <a:pPr algn="r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Superheater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73" name="Chevron 4472"/>
          <p:cNvSpPr/>
          <p:nvPr/>
        </p:nvSpPr>
        <p:spPr>
          <a:xfrm rot="10800000">
            <a:off x="2250671" y="2032924"/>
            <a:ext cx="52329" cy="63165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74" name="Chevron 4473"/>
          <p:cNvSpPr/>
          <p:nvPr/>
        </p:nvSpPr>
        <p:spPr>
          <a:xfrm rot="10800000">
            <a:off x="3394798" y="2032924"/>
            <a:ext cx="52329" cy="63165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75" name="Chevron 4474"/>
          <p:cNvSpPr/>
          <p:nvPr/>
        </p:nvSpPr>
        <p:spPr>
          <a:xfrm rot="10800000">
            <a:off x="2822735" y="2032924"/>
            <a:ext cx="52329" cy="63165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76" name="Chevron 4475"/>
          <p:cNvSpPr/>
          <p:nvPr/>
        </p:nvSpPr>
        <p:spPr>
          <a:xfrm rot="10800000">
            <a:off x="3966862" y="2032924"/>
            <a:ext cx="52329" cy="63165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77" name="Chevron 4476"/>
          <p:cNvSpPr/>
          <p:nvPr/>
        </p:nvSpPr>
        <p:spPr>
          <a:xfrm>
            <a:off x="2148344" y="1935546"/>
            <a:ext cx="52329" cy="63165"/>
          </a:xfrm>
          <a:prstGeom prst="chevron">
            <a:avLst/>
          </a:prstGeom>
          <a:solidFill>
            <a:srgbClr val="FF993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78" name="Chevron 4477"/>
          <p:cNvSpPr/>
          <p:nvPr/>
        </p:nvSpPr>
        <p:spPr>
          <a:xfrm>
            <a:off x="3292470" y="1935546"/>
            <a:ext cx="52329" cy="63165"/>
          </a:xfrm>
          <a:prstGeom prst="chevron">
            <a:avLst/>
          </a:prstGeom>
          <a:solidFill>
            <a:srgbClr val="FF993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79" name="Chevron 4478"/>
          <p:cNvSpPr/>
          <p:nvPr/>
        </p:nvSpPr>
        <p:spPr>
          <a:xfrm>
            <a:off x="2720407" y="1935546"/>
            <a:ext cx="52329" cy="63165"/>
          </a:xfrm>
          <a:prstGeom prst="chevron">
            <a:avLst/>
          </a:prstGeom>
          <a:solidFill>
            <a:srgbClr val="FF993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80" name="Chevron 4479"/>
          <p:cNvSpPr/>
          <p:nvPr/>
        </p:nvSpPr>
        <p:spPr>
          <a:xfrm>
            <a:off x="3864534" y="1935546"/>
            <a:ext cx="52329" cy="63165"/>
          </a:xfrm>
          <a:prstGeom prst="chevron">
            <a:avLst/>
          </a:prstGeom>
          <a:solidFill>
            <a:srgbClr val="FF993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81" name="Chevron 4480"/>
          <p:cNvSpPr/>
          <p:nvPr/>
        </p:nvSpPr>
        <p:spPr>
          <a:xfrm rot="5400000">
            <a:off x="2142676" y="2201936"/>
            <a:ext cx="52652" cy="62776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82" name="Chevron 4481"/>
          <p:cNvSpPr/>
          <p:nvPr/>
        </p:nvSpPr>
        <p:spPr>
          <a:xfrm rot="5400000">
            <a:off x="2142676" y="2488335"/>
            <a:ext cx="52652" cy="62776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83" name="Chevron 4482"/>
          <p:cNvSpPr/>
          <p:nvPr/>
        </p:nvSpPr>
        <p:spPr>
          <a:xfrm rot="16200000">
            <a:off x="1887134" y="2124268"/>
            <a:ext cx="52652" cy="62776"/>
          </a:xfrm>
          <a:prstGeom prst="chevron">
            <a:avLst/>
          </a:prstGeom>
          <a:solidFill>
            <a:srgbClr val="FF993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84" name="Chevron 4483"/>
          <p:cNvSpPr/>
          <p:nvPr/>
        </p:nvSpPr>
        <p:spPr>
          <a:xfrm rot="16200000">
            <a:off x="1887134" y="2397044"/>
            <a:ext cx="52652" cy="62776"/>
          </a:xfrm>
          <a:prstGeom prst="chevron">
            <a:avLst/>
          </a:prstGeom>
          <a:solidFill>
            <a:srgbClr val="FF993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85" name="Chevron 4484"/>
          <p:cNvSpPr/>
          <p:nvPr/>
        </p:nvSpPr>
        <p:spPr>
          <a:xfrm rot="5400000">
            <a:off x="1915397" y="3293459"/>
            <a:ext cx="52652" cy="62776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86" name="Chevron 4485"/>
          <p:cNvSpPr/>
          <p:nvPr/>
        </p:nvSpPr>
        <p:spPr>
          <a:xfrm rot="5400000">
            <a:off x="1915397" y="3686925"/>
            <a:ext cx="52652" cy="62776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87" name="Chevron 4486"/>
          <p:cNvSpPr/>
          <p:nvPr/>
        </p:nvSpPr>
        <p:spPr>
          <a:xfrm rot="5400000">
            <a:off x="1915397" y="4946446"/>
            <a:ext cx="52652" cy="62776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88" name="Chevron 4487"/>
          <p:cNvSpPr/>
          <p:nvPr/>
        </p:nvSpPr>
        <p:spPr>
          <a:xfrm rot="5400000">
            <a:off x="1915397" y="4488993"/>
            <a:ext cx="52652" cy="62776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89" name="Chevron 4488"/>
          <p:cNvSpPr/>
          <p:nvPr/>
        </p:nvSpPr>
        <p:spPr>
          <a:xfrm>
            <a:off x="4845745" y="2517413"/>
            <a:ext cx="52329" cy="63165"/>
          </a:xfrm>
          <a:prstGeom prst="chevron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90" name="Chevron 4489"/>
          <p:cNvSpPr/>
          <p:nvPr/>
        </p:nvSpPr>
        <p:spPr>
          <a:xfrm>
            <a:off x="5045628" y="2517413"/>
            <a:ext cx="52329" cy="63165"/>
          </a:xfrm>
          <a:prstGeom prst="chevron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91" name="Chevron 4490"/>
          <p:cNvSpPr/>
          <p:nvPr/>
        </p:nvSpPr>
        <p:spPr>
          <a:xfrm rot="5400000">
            <a:off x="5133948" y="2763787"/>
            <a:ext cx="52652" cy="62776"/>
          </a:xfrm>
          <a:prstGeom prst="chevron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92" name="Chevron 4491"/>
          <p:cNvSpPr/>
          <p:nvPr/>
        </p:nvSpPr>
        <p:spPr>
          <a:xfrm rot="5400000">
            <a:off x="5133948" y="3132735"/>
            <a:ext cx="52652" cy="62776"/>
          </a:xfrm>
          <a:prstGeom prst="chevron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93" name="Chevron 4492"/>
          <p:cNvSpPr/>
          <p:nvPr/>
        </p:nvSpPr>
        <p:spPr>
          <a:xfrm rot="5400000">
            <a:off x="5133948" y="3501684"/>
            <a:ext cx="52652" cy="62776"/>
          </a:xfrm>
          <a:prstGeom prst="chevron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94" name="Chevron 4493"/>
          <p:cNvSpPr/>
          <p:nvPr/>
        </p:nvSpPr>
        <p:spPr>
          <a:xfrm>
            <a:off x="6484124" y="3708800"/>
            <a:ext cx="52329" cy="63165"/>
          </a:xfrm>
          <a:prstGeom prst="chevron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96" name="Chevron 4495"/>
          <p:cNvSpPr/>
          <p:nvPr/>
        </p:nvSpPr>
        <p:spPr>
          <a:xfrm>
            <a:off x="5402854" y="3708800"/>
            <a:ext cx="52329" cy="63165"/>
          </a:xfrm>
          <a:prstGeom prst="chevron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97" name="TextBox 4496"/>
          <p:cNvSpPr txBox="1"/>
          <p:nvPr/>
        </p:nvSpPr>
        <p:spPr>
          <a:xfrm>
            <a:off x="8800027" y="3703768"/>
            <a:ext cx="398339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Stack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98" name="TextBox 4497"/>
          <p:cNvSpPr txBox="1"/>
          <p:nvPr/>
        </p:nvSpPr>
        <p:spPr>
          <a:xfrm>
            <a:off x="3256717" y="1669054"/>
            <a:ext cx="850124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Screw Conveyor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99" name="TextBox 4498"/>
          <p:cNvSpPr txBox="1"/>
          <p:nvPr/>
        </p:nvSpPr>
        <p:spPr>
          <a:xfrm>
            <a:off x="3357624" y="1348034"/>
            <a:ext cx="703794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Screw Feeder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500" name="TextBox 4499"/>
          <p:cNvSpPr txBox="1"/>
          <p:nvPr/>
        </p:nvSpPr>
        <p:spPr>
          <a:xfrm>
            <a:off x="5771780" y="5837903"/>
            <a:ext cx="850124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Ash Conveyor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502" name="TextBox 4501"/>
          <p:cNvSpPr txBox="1"/>
          <p:nvPr/>
        </p:nvSpPr>
        <p:spPr>
          <a:xfrm>
            <a:off x="6504875" y="720613"/>
            <a:ext cx="929337" cy="1373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lnSpcReduction="10000"/>
          </a:bodyPr>
          <a:lstStyle/>
          <a:p>
            <a:pPr algn="l" rtl="0"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929" b="1" i="1" u="sng" dirty="0">
                <a:solidFill>
                  <a:srgbClr val="663300"/>
                </a:solidFill>
                <a:latin typeface="Calibri" pitchFamily="34" charset="0"/>
                <a:ea typeface="ＭＳ Ｐゴシック" charset="-128"/>
              </a:rPr>
              <a:t>Biomass wood fuel</a:t>
            </a:r>
          </a:p>
        </p:txBody>
      </p:sp>
      <p:sp>
        <p:nvSpPr>
          <p:cNvPr id="4503" name="TextBox 4502"/>
          <p:cNvSpPr txBox="1"/>
          <p:nvPr/>
        </p:nvSpPr>
        <p:spPr>
          <a:xfrm>
            <a:off x="1246777" y="1211869"/>
            <a:ext cx="1913150" cy="34670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 rtl="0" fontAlgn="ctr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115" b="1" i="1" u="sng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C</a:t>
            </a:r>
            <a:r>
              <a:rPr kumimoji="1" lang="en-US" sz="1115" b="1" i="1" u="sng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</a:rPr>
              <a:t>irculated </a:t>
            </a:r>
            <a:r>
              <a:rPr kumimoji="1" lang="en-US" sz="1115" b="1" i="1" u="sng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F</a:t>
            </a:r>
            <a:r>
              <a:rPr kumimoji="1" lang="en-US" sz="1115" b="1" i="1" u="sng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</a:rPr>
              <a:t>luidized </a:t>
            </a:r>
            <a:r>
              <a:rPr kumimoji="1" lang="en-US" sz="1115" b="1" i="1" u="sng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B</a:t>
            </a:r>
            <a:r>
              <a:rPr kumimoji="1" lang="en-US" sz="1115" b="1" i="1" u="sng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</a:rPr>
              <a:t>ed Boiler</a:t>
            </a:r>
          </a:p>
        </p:txBody>
      </p:sp>
      <p:sp>
        <p:nvSpPr>
          <p:cNvPr id="4504" name="TextBox 4503"/>
          <p:cNvSpPr txBox="1"/>
          <p:nvPr/>
        </p:nvSpPr>
        <p:spPr>
          <a:xfrm>
            <a:off x="3055694" y="5056078"/>
            <a:ext cx="453046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Seal Pot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2529" name="Chevron 2528"/>
          <p:cNvSpPr/>
          <p:nvPr/>
        </p:nvSpPr>
        <p:spPr>
          <a:xfrm rot="5400000">
            <a:off x="4906460" y="2296108"/>
            <a:ext cx="52652" cy="62776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3747" name="Chevron 3746"/>
          <p:cNvSpPr/>
          <p:nvPr/>
        </p:nvSpPr>
        <p:spPr>
          <a:xfrm rot="5400000">
            <a:off x="4906460" y="3085426"/>
            <a:ext cx="52652" cy="62776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35" name="Chevron 4434"/>
          <p:cNvSpPr/>
          <p:nvPr/>
        </p:nvSpPr>
        <p:spPr>
          <a:xfrm rot="5400000">
            <a:off x="4906460" y="3874746"/>
            <a:ext cx="52652" cy="62776"/>
          </a:xfrm>
          <a:prstGeom prst="chevron">
            <a:avLst/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8673" tIns="39336" rIns="78673" bIns="3933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ctr" hangingPunct="0"/>
            <a:endParaRPr kumimoji="1" lang="en-US" sz="1301">
              <a:solidFill>
                <a:schemeClr val="tx1"/>
              </a:solidFill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4436" name="TextBox 4435"/>
          <p:cNvSpPr txBox="1"/>
          <p:nvPr/>
        </p:nvSpPr>
        <p:spPr>
          <a:xfrm>
            <a:off x="8839729" y="2462315"/>
            <a:ext cx="554596" cy="1665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85000" lnSpcReduction="10000"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Transformer</a:t>
            </a:r>
            <a:endParaRPr kumimoji="1" lang="en-US" sz="929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37" name="TextBox 4436"/>
          <p:cNvSpPr txBox="1"/>
          <p:nvPr/>
        </p:nvSpPr>
        <p:spPr>
          <a:xfrm>
            <a:off x="2403001" y="2313490"/>
            <a:ext cx="407571" cy="2887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Rotary</a:t>
            </a:r>
          </a:p>
          <a:p>
            <a:pPr algn="r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929" i="1" dirty="0">
                <a:solidFill>
                  <a:srgbClr val="0000FF"/>
                </a:solidFill>
                <a:latin typeface="Calibri" pitchFamily="34" charset="0"/>
                <a:ea typeface="ＭＳ Ｐゴシック" charset="-128"/>
              </a:rPr>
              <a:t> Feeder</a:t>
            </a:r>
            <a:endParaRPr kumimoji="1" lang="en-US" sz="929" i="1" dirty="0">
              <a:solidFill>
                <a:srgbClr val="0000FF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4445" name="TextBox 4444"/>
          <p:cNvSpPr txBox="1"/>
          <p:nvPr/>
        </p:nvSpPr>
        <p:spPr>
          <a:xfrm rot="16200000">
            <a:off x="2607615" y="3679915"/>
            <a:ext cx="566660" cy="1654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836" i="1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Wood Fuel</a:t>
            </a:r>
            <a:endParaRPr kumimoji="1" lang="en-US" sz="836" i="1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</p:txBody>
      </p:sp>
      <p:grpSp>
        <p:nvGrpSpPr>
          <p:cNvPr id="4466" name="Group 4465"/>
          <p:cNvGrpSpPr/>
          <p:nvPr/>
        </p:nvGrpSpPr>
        <p:grpSpPr>
          <a:xfrm rot="1080586">
            <a:off x="3123630" y="2803354"/>
            <a:ext cx="371250" cy="142988"/>
            <a:chOff x="330190" y="283790"/>
            <a:chExt cx="432609" cy="165596"/>
          </a:xfrm>
        </p:grpSpPr>
        <p:sp>
          <p:nvSpPr>
            <p:cNvPr id="4506" name="TextBox 4424"/>
            <p:cNvSpPr txBox="1"/>
            <p:nvPr/>
          </p:nvSpPr>
          <p:spPr>
            <a:xfrm>
              <a:off x="448983" y="283790"/>
              <a:ext cx="313816" cy="165596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 fontAlgn="ctr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sz="929" b="1" i="1" dirty="0">
                  <a:latin typeface="Calibri" pitchFamily="34" charset="0"/>
                  <a:ea typeface="ＭＳ Ｐゴシック" charset="-128"/>
                </a:rPr>
                <a:t> NH3 </a:t>
              </a:r>
            </a:p>
          </p:txBody>
        </p:sp>
        <p:cxnSp>
          <p:nvCxnSpPr>
            <p:cNvPr id="4507" name="Straight Arrow Connector 4506"/>
            <p:cNvCxnSpPr/>
            <p:nvPr/>
          </p:nvCxnSpPr>
          <p:spPr>
            <a:xfrm flipH="1">
              <a:off x="330190" y="372019"/>
              <a:ext cx="15544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67" name="Group 4466"/>
          <p:cNvGrpSpPr/>
          <p:nvPr/>
        </p:nvGrpSpPr>
        <p:grpSpPr>
          <a:xfrm rot="20841510" flipH="1">
            <a:off x="2936488" y="2708453"/>
            <a:ext cx="394780" cy="142988"/>
            <a:chOff x="60649" y="84957"/>
            <a:chExt cx="456872" cy="165596"/>
          </a:xfrm>
        </p:grpSpPr>
        <p:sp>
          <p:nvSpPr>
            <p:cNvPr id="4501" name="TextBox 4424"/>
            <p:cNvSpPr txBox="1"/>
            <p:nvPr/>
          </p:nvSpPr>
          <p:spPr>
            <a:xfrm>
              <a:off x="205858" y="84957"/>
              <a:ext cx="311663" cy="165596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 fontAlgn="ctr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sz="929" b="1" i="1" dirty="0">
                  <a:latin typeface="Calibri" pitchFamily="34" charset="0"/>
                  <a:ea typeface="ＭＳ Ｐゴシック" charset="-128"/>
                </a:rPr>
                <a:t> NH3 </a:t>
              </a:r>
            </a:p>
          </p:txBody>
        </p:sp>
        <p:cxnSp>
          <p:nvCxnSpPr>
            <p:cNvPr id="4505" name="Straight Arrow Connector 4504"/>
            <p:cNvCxnSpPr/>
            <p:nvPr/>
          </p:nvCxnSpPr>
          <p:spPr>
            <a:xfrm flipH="1">
              <a:off x="60649" y="167002"/>
              <a:ext cx="154380" cy="0"/>
            </a:xfrm>
            <a:prstGeom prst="straightConnector1">
              <a:avLst/>
            </a:prstGeom>
            <a:ln w="28575">
              <a:solidFill>
                <a:schemeClr val="tx1">
                  <a:alpha val="51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68" name="Group 4467"/>
          <p:cNvGrpSpPr/>
          <p:nvPr/>
        </p:nvGrpSpPr>
        <p:grpSpPr>
          <a:xfrm rot="1447145" flipH="1">
            <a:off x="3154817" y="2630896"/>
            <a:ext cx="378030" cy="142988"/>
            <a:chOff x="515925" y="11138"/>
            <a:chExt cx="437487" cy="165596"/>
          </a:xfrm>
        </p:grpSpPr>
        <p:sp>
          <p:nvSpPr>
            <p:cNvPr id="4469" name="TextBox 4424"/>
            <p:cNvSpPr txBox="1"/>
            <p:nvPr/>
          </p:nvSpPr>
          <p:spPr>
            <a:xfrm>
              <a:off x="641749" y="11138"/>
              <a:ext cx="311663" cy="165596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 fontAlgn="ctr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sz="929" b="1" i="1" dirty="0">
                  <a:latin typeface="Calibri" pitchFamily="34" charset="0"/>
                  <a:ea typeface="ＭＳ Ｐゴシック" charset="-128"/>
                </a:rPr>
                <a:t> NH3 </a:t>
              </a:r>
            </a:p>
          </p:txBody>
        </p:sp>
        <p:cxnSp>
          <p:nvCxnSpPr>
            <p:cNvPr id="4495" name="Straight Arrow Connector 4494"/>
            <p:cNvCxnSpPr/>
            <p:nvPr/>
          </p:nvCxnSpPr>
          <p:spPr>
            <a:xfrm flipH="1">
              <a:off x="515925" y="105262"/>
              <a:ext cx="140345" cy="0"/>
            </a:xfrm>
            <a:prstGeom prst="straightConnector1">
              <a:avLst/>
            </a:prstGeom>
            <a:ln w="28575">
              <a:solidFill>
                <a:schemeClr val="tx1">
                  <a:alpha val="51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10" name="Group 4509"/>
          <p:cNvGrpSpPr/>
          <p:nvPr/>
        </p:nvGrpSpPr>
        <p:grpSpPr>
          <a:xfrm rot="20355321">
            <a:off x="3403317" y="2718446"/>
            <a:ext cx="371249" cy="142988"/>
            <a:chOff x="330190" y="283791"/>
            <a:chExt cx="432608" cy="165596"/>
          </a:xfrm>
        </p:grpSpPr>
        <p:sp>
          <p:nvSpPr>
            <p:cNvPr id="4511" name="TextBox 4424"/>
            <p:cNvSpPr txBox="1"/>
            <p:nvPr/>
          </p:nvSpPr>
          <p:spPr>
            <a:xfrm>
              <a:off x="448982" y="283791"/>
              <a:ext cx="313816" cy="165596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 fontAlgn="ctr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sz="929" b="1" i="1" dirty="0">
                  <a:latin typeface="Calibri" pitchFamily="34" charset="0"/>
                  <a:ea typeface="ＭＳ Ｐゴシック" charset="-128"/>
                </a:rPr>
                <a:t> NH3 </a:t>
              </a:r>
            </a:p>
          </p:txBody>
        </p:sp>
        <p:cxnSp>
          <p:nvCxnSpPr>
            <p:cNvPr id="4512" name="Straight Arrow Connector 4511"/>
            <p:cNvCxnSpPr/>
            <p:nvPr/>
          </p:nvCxnSpPr>
          <p:spPr>
            <a:xfrm flipH="1">
              <a:off x="330190" y="372019"/>
              <a:ext cx="15544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13" name="タイトル 2"/>
          <p:cNvSpPr txBox="1">
            <a:spLocks/>
          </p:cNvSpPr>
          <p:nvPr/>
        </p:nvSpPr>
        <p:spPr>
          <a:xfrm>
            <a:off x="1505537" y="838457"/>
            <a:ext cx="1350097" cy="420396"/>
          </a:xfrm>
          <a:prstGeom prst="rect">
            <a:avLst/>
          </a:prstGeom>
        </p:spPr>
        <p:txBody>
          <a:bodyPr vert="horz" wrap="none" lIns="78673" tIns="39336" rIns="78673" bIns="39336" rtlCol="0" anchor="ctr" anchorCtr="0">
            <a:noAutofit/>
          </a:bodyPr>
          <a:lstStyle>
            <a:lvl1pPr algn="l" defTabSz="987461" rtl="0" eaLnBrk="1" fontAlgn="ctr" latinLnBrk="0" hangingPunct="0">
              <a:spcBef>
                <a:spcPct val="0"/>
              </a:spcBef>
              <a:buNone/>
              <a:defRPr kumimoji="1" sz="2400" b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defRPr>
            </a:lvl1pPr>
          </a:lstStyle>
          <a:p>
            <a:pPr algn="ctr"/>
            <a:r>
              <a:rPr lang="en-US" altLang="ja-JP" sz="1115" i="1" u="sng" dirty="0">
                <a:solidFill>
                  <a:srgbClr val="0000FF"/>
                </a:solidFill>
                <a:latin typeface="Meiryo" pitchFamily="34" charset="-128"/>
                <a:ea typeface="Meiryo" pitchFamily="34" charset="-128"/>
                <a:cs typeface="Meiryo" pitchFamily="34" charset="-128"/>
              </a:rPr>
              <a:t>Boiler type: CFB</a:t>
            </a:r>
          </a:p>
          <a:p>
            <a:pPr algn="ctr"/>
            <a:r>
              <a:rPr lang="en-US" altLang="ja-JP" sz="1115" i="1" dirty="0">
                <a:solidFill>
                  <a:srgbClr val="0000FF"/>
                </a:solidFill>
                <a:latin typeface="Meiryo" pitchFamily="34" charset="-128"/>
                <a:ea typeface="Meiryo" pitchFamily="34" charset="-128"/>
                <a:cs typeface="Meiryo" pitchFamily="34" charset="-128"/>
              </a:rPr>
              <a:t>Fresno, Rocklin</a:t>
            </a:r>
            <a:endParaRPr lang="ja-JP" altLang="en-US" sz="1115" i="1" dirty="0">
              <a:solidFill>
                <a:srgbClr val="0000FF"/>
              </a:solidFill>
              <a:latin typeface="Meiryo" pitchFamily="34" charset="-128"/>
              <a:ea typeface="Meiryo" pitchFamily="34" charset="-128"/>
              <a:cs typeface="Meiryo" pitchFamily="34" charset="-128"/>
            </a:endParaRPr>
          </a:p>
        </p:txBody>
      </p:sp>
      <p:pic>
        <p:nvPicPr>
          <p:cNvPr id="4509" name="Picture 450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429" y="6276103"/>
            <a:ext cx="1812634" cy="47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6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1CEEE3-860B-4E7C-8F5D-9ED326207B6E}" type="slidenum">
              <a:rPr lang="en-US" sz="1200" b="1">
                <a:solidFill>
                  <a:srgbClr val="839EE3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z="1200" b="1">
              <a:solidFill>
                <a:srgbClr val="839EE3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08" name="Rectangle 10"/>
          <p:cNvSpPr>
            <a:spLocks noChangeArrowheads="1"/>
          </p:cNvSpPr>
          <p:nvPr/>
        </p:nvSpPr>
        <p:spPr bwMode="auto">
          <a:xfrm>
            <a:off x="1674812" y="1572807"/>
            <a:ext cx="447843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39EE3">
                  <a:lumMod val="50000"/>
                </a:srgbClr>
              </a:buClr>
              <a:buFont typeface="Arial" pitchFamily="34" charset="0"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Arial" charset="0"/>
              </a:rPr>
              <a:t>Biomass power plants combust low-value wood material to produce electricity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39EE3">
                  <a:lumMod val="50000"/>
                </a:srgbClr>
              </a:buClr>
              <a:buFont typeface="Arial" pitchFamily="34" charset="0"/>
              <a:buChar char="•"/>
              <a:defRPr/>
            </a:pPr>
            <a:r>
              <a:rPr lang="en-US" sz="2200" u="sng" dirty="0">
                <a:solidFill>
                  <a:srgbClr val="000000"/>
                </a:solidFill>
                <a:latin typeface="Arial" charset="0"/>
              </a:rPr>
              <a:t>Biomass Fuels 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are sustainable</a:t>
            </a:r>
          </a:p>
          <a:p>
            <a:pPr marL="800100" lvl="1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39EE3">
                  <a:lumMod val="50000"/>
                </a:srgbClr>
              </a:buClr>
              <a:buFont typeface="Arial" pitchFamily="34" charset="0"/>
              <a:buChar char="•"/>
              <a:defRPr/>
            </a:pPr>
            <a:r>
              <a:rPr lang="en-US" sz="2200" b="1" dirty="0">
                <a:solidFill>
                  <a:srgbClr val="000000"/>
                </a:solidFill>
                <a:latin typeface="Arial" charset="0"/>
              </a:rPr>
              <a:t>Forest 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waste such as saw mill residue, small trees and undergrowth cleared from forests for fire suppression and growth enhancement</a:t>
            </a:r>
          </a:p>
          <a:p>
            <a:pPr marL="800100" lvl="1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39EE3">
                  <a:lumMod val="50000"/>
                </a:srgbClr>
              </a:buClr>
              <a:buFont typeface="Arial" pitchFamily="34" charset="0"/>
              <a:buChar char="•"/>
              <a:defRPr/>
            </a:pPr>
            <a:r>
              <a:rPr lang="en-US" sz="2200" b="1" dirty="0">
                <a:solidFill>
                  <a:srgbClr val="000000"/>
                </a:solidFill>
                <a:latin typeface="Arial" charset="0"/>
              </a:rPr>
              <a:t>Agricultural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wood such as orchard pruning / removals, rice hulls, fruit pits, etc.</a:t>
            </a:r>
          </a:p>
          <a:p>
            <a:pPr marL="800100" lvl="1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39EE3">
                  <a:lumMod val="50000"/>
                </a:srgbClr>
              </a:buClr>
              <a:buFont typeface="Arial" pitchFamily="34" charset="0"/>
              <a:buChar char="•"/>
              <a:defRPr/>
            </a:pPr>
            <a:r>
              <a:rPr lang="en-US" sz="2200" b="1" dirty="0">
                <a:solidFill>
                  <a:srgbClr val="000000"/>
                </a:solidFill>
                <a:latin typeface="Arial" charset="0"/>
              </a:rPr>
              <a:t>Urban</a:t>
            </a:r>
            <a:r>
              <a:rPr lang="en-US" sz="2200" dirty="0">
                <a:solidFill>
                  <a:srgbClr val="000000"/>
                </a:solidFill>
                <a:latin typeface="Arial" charset="0"/>
              </a:rPr>
              <a:t> “secondary material” wood such as construction wood scraps, broken pallets, clean used wood from factories and tree trimmings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39EE3">
                  <a:lumMod val="50000"/>
                </a:srgbClr>
              </a:buClr>
              <a:buFont typeface="Arial" pitchFamily="34" charset="0"/>
              <a:buChar char="•"/>
              <a:defRPr/>
            </a:pPr>
            <a:endParaRPr lang="en-US" sz="2200" dirty="0">
              <a:solidFill>
                <a:srgbClr val="000000"/>
              </a:solidFill>
              <a:latin typeface="Arial" charset="0"/>
            </a:endParaRPr>
          </a:p>
          <a:p>
            <a:pPr marL="800100" lvl="1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39EE3">
                  <a:lumMod val="50000"/>
                </a:srgbClr>
              </a:buClr>
              <a:buFont typeface="Arial" pitchFamily="34" charset="0"/>
              <a:buChar char="•"/>
              <a:defRPr/>
            </a:pP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marL="800100" lvl="1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39EE3">
                  <a:lumMod val="50000"/>
                </a:srgbClr>
              </a:buClr>
              <a:buFont typeface="Arial" pitchFamily="34" charset="0"/>
              <a:buChar char="•"/>
              <a:defRPr/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2412" y="890002"/>
            <a:ext cx="9144000" cy="557798"/>
          </a:xfrm>
          <a:ln w="38100"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marL="285750" indent="-285750" algn="ctr"/>
            <a:br>
              <a:rPr lang="en-US" dirty="0">
                <a:solidFill>
                  <a:srgbClr val="0070C0"/>
                </a:solidFill>
                <a:latin typeface="Berlin Sans FB Demi" panose="020E0802020502020306" pitchFamily="34" charset="0"/>
              </a:rPr>
            </a:br>
            <a:br>
              <a:rPr lang="en-US" dirty="0">
                <a:solidFill>
                  <a:srgbClr val="0070C0"/>
                </a:solidFill>
                <a:latin typeface="Berlin Sans FB Demi" panose="020E0802020502020306" pitchFamily="34" charset="0"/>
              </a:rPr>
            </a:br>
            <a:br>
              <a:rPr lang="en-US" dirty="0">
                <a:solidFill>
                  <a:srgbClr val="0070C0"/>
                </a:solidFill>
                <a:latin typeface="Berlin Sans FB Demi" panose="020E0802020502020306" pitchFamily="34" charset="0"/>
              </a:rPr>
            </a:br>
            <a:br>
              <a:rPr lang="en-US" dirty="0">
                <a:solidFill>
                  <a:srgbClr val="0070C0"/>
                </a:solidFill>
                <a:latin typeface="Berlin Sans FB Demi" panose="020E0802020502020306" pitchFamily="34" charset="0"/>
              </a:rPr>
            </a:br>
            <a:br>
              <a:rPr lang="en-US" dirty="0">
                <a:solidFill>
                  <a:srgbClr val="0070C0"/>
                </a:solidFill>
                <a:latin typeface="Berlin Sans FB Demi" panose="020E0802020502020306" pitchFamily="34" charset="0"/>
              </a:rPr>
            </a:br>
            <a:br>
              <a:rPr lang="en-US" dirty="0">
                <a:solidFill>
                  <a:srgbClr val="0070C0"/>
                </a:solidFill>
                <a:latin typeface="Berlin Sans FB Demi" panose="020E0802020502020306" pitchFamily="34" charset="0"/>
              </a:rPr>
            </a:br>
            <a:r>
              <a:rPr lang="en-US" dirty="0">
                <a:solidFill>
                  <a:srgbClr val="00B050"/>
                </a:solidFill>
                <a:latin typeface="Berlin Sans FB Demi" panose="020E0802020502020306" pitchFamily="34" charset="0"/>
              </a:rPr>
              <a:t>Biomass Power – A Green Energy Source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FFB02E-9016-4367-A87A-D255CA2D7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013" y="2053223"/>
            <a:ext cx="3908229" cy="39147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240B0B-79CE-45E1-97C3-FE0C280BB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2" y="6077092"/>
            <a:ext cx="2229431" cy="58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85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C97EC73F-1B35-4FD5-B7CB-33D5B06CC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2412" y="3810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5300" b="1" dirty="0">
                <a:solidFill>
                  <a:srgbClr val="00B050"/>
                </a:solidFill>
                <a:latin typeface="Copperplate Gothic Bold" panose="020E0705020206020404" pitchFamily="34" charset="0"/>
              </a:rPr>
              <a:t>Rio Bravo Rocklin</a:t>
            </a:r>
            <a:br>
              <a:rPr lang="en-US" altLang="en-US" sz="3200" b="1" dirty="0">
                <a:solidFill>
                  <a:srgbClr val="00B050"/>
                </a:solidFill>
                <a:latin typeface="Copperplate Gothic Bold" panose="020E0705020206020404" pitchFamily="34" charset="0"/>
              </a:rPr>
            </a:br>
            <a:r>
              <a:rPr lang="en-US" altLang="en-US" sz="3200" b="1" dirty="0">
                <a:solidFill>
                  <a:srgbClr val="00B050"/>
                </a:solidFill>
                <a:latin typeface="Copperplate Gothic Bold" panose="020E0705020206020404" pitchFamily="34" charset="0"/>
              </a:rPr>
              <a:t>220,000 tons annually</a:t>
            </a:r>
          </a:p>
        </p:txBody>
      </p:sp>
      <p:sp>
        <p:nvSpPr>
          <p:cNvPr id="12291" name="Content Placeholder 3">
            <a:extLst>
              <a:ext uri="{FF2B5EF4-FFF2-40B4-BE49-F238E27FC236}">
                <a16:creationId xmlns:a16="http://schemas.microsoft.com/office/drawing/2014/main" id="{DD0113EB-70FE-41F6-AB4E-9567DA202CD4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/>
              <a:t> </a:t>
            </a:r>
          </a:p>
        </p:txBody>
      </p:sp>
      <p:sp>
        <p:nvSpPr>
          <p:cNvPr id="12292" name="Slide Number Placeholder 4">
            <a:extLst>
              <a:ext uri="{FF2B5EF4-FFF2-40B4-BE49-F238E27FC236}">
                <a16:creationId xmlns:a16="http://schemas.microsoft.com/office/drawing/2014/main" id="{97E81F92-C689-4D4C-BF3A-37863C9535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943FA6-8B61-4DC3-B8D4-CA50A4643C1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pic>
        <p:nvPicPr>
          <p:cNvPr id="12293" name="Content Placeholder 5">
            <a:extLst>
              <a:ext uri="{FF2B5EF4-FFF2-40B4-BE49-F238E27FC236}">
                <a16:creationId xmlns:a16="http://schemas.microsoft.com/office/drawing/2014/main" id="{36071B65-FCA1-4586-8736-3BED86B1CF2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6413" y="1784350"/>
            <a:ext cx="5738813" cy="492125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A17895-2956-407D-AC63-2463D7DCEC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067" y="6106082"/>
            <a:ext cx="2229431" cy="585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80E9F9B1-FBD0-477D-9934-6CF7FC5BE5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85987" y="381000"/>
            <a:ext cx="7772400" cy="1143000"/>
          </a:xfrm>
        </p:spPr>
        <p:txBody>
          <a:bodyPr/>
          <a:lstStyle/>
          <a:p>
            <a:r>
              <a:rPr lang="en-US" altLang="en-US" sz="3400" b="1">
                <a:solidFill>
                  <a:srgbClr val="8DA862"/>
                </a:solidFill>
              </a:rPr>
              <a:t>EMISSIONS REDUCED ANNUALLY FROM BIOMASS FACILITIES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DCFDA0DE-DA92-4E88-93E5-BB28D96CF0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58825E-2C32-444E-B577-19A25D6E368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6388" name="TextBox 3">
            <a:extLst>
              <a:ext uri="{FF2B5EF4-FFF2-40B4-BE49-F238E27FC236}">
                <a16:creationId xmlns:a16="http://schemas.microsoft.com/office/drawing/2014/main" id="{914E1B0D-DCB1-46F0-A4C4-90D0536CC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1012" y="6096001"/>
            <a:ext cx="92202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/>
              <a:t>Springsteen B, Christofk T, York R, Mason T, Baker D, et al. 2015. Forest biomass diversion in the Sierra Nevada: Energy, economics and emissions. California Agriculture Journal July-September 142-149.</a:t>
            </a:r>
          </a:p>
        </p:txBody>
      </p:sp>
      <p:pic>
        <p:nvPicPr>
          <p:cNvPr id="16389" name="Picture 7">
            <a:extLst>
              <a:ext uri="{FF2B5EF4-FFF2-40B4-BE49-F238E27FC236}">
                <a16:creationId xmlns:a16="http://schemas.microsoft.com/office/drawing/2014/main" id="{0C24BDEA-7100-4564-9FCC-BB5723D01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812" y="1760539"/>
            <a:ext cx="6026150" cy="431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0E9EE5-6D2D-4022-8077-7C5A5F7854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211" y="144461"/>
            <a:ext cx="2229431" cy="585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8">
            <a:extLst>
              <a:ext uri="{FF2B5EF4-FFF2-40B4-BE49-F238E27FC236}">
                <a16:creationId xmlns:a16="http://schemas.microsoft.com/office/drawing/2014/main" id="{19269E56-579C-45F2-A0EB-DF96D40FB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212" y="0"/>
            <a:ext cx="10847388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Slide Number Placeholder 4">
            <a:extLst>
              <a:ext uri="{FF2B5EF4-FFF2-40B4-BE49-F238E27FC236}">
                <a16:creationId xmlns:a16="http://schemas.microsoft.com/office/drawing/2014/main" id="{35BD9527-D829-4D08-B5F3-08CA12197F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069AED-F32F-46BE-894B-63C9D2C651A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24580" name="TextBox 9">
            <a:extLst>
              <a:ext uri="{FF2B5EF4-FFF2-40B4-BE49-F238E27FC236}">
                <a16:creationId xmlns:a16="http://schemas.microsoft.com/office/drawing/2014/main" id="{B898FE9F-CE2E-40E6-A310-B266C1DF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212" y="3429000"/>
            <a:ext cx="35814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dirty="0"/>
              <a:t>3100 Thunder Valley Ct.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dirty="0"/>
              <a:t>Lincoln, CA 95648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dirty="0"/>
              <a:t>Chris Quijano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dirty="0"/>
              <a:t>cquijano@rbrocklin.com</a:t>
            </a: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8C12BA4-A8CC-4A75-8CD1-89C0572741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11" y="536166"/>
            <a:ext cx="5009657" cy="39805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A83118-4A86-49A7-ACBD-8A91C5DC70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5677" y="4516762"/>
            <a:ext cx="1723924" cy="12310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HL Power / Honey Lake Power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300" dirty="0"/>
              <a:t>Placer County Water Agency</a:t>
            </a:r>
          </a:p>
          <a:p>
            <a:r>
              <a:rPr lang="en-US" sz="4300" dirty="0"/>
              <a:t>Biomass Supply Symposium</a:t>
            </a:r>
          </a:p>
          <a:p>
            <a:endParaRPr lang="en-US" dirty="0"/>
          </a:p>
          <a:p>
            <a:r>
              <a:rPr lang="en-US" dirty="0"/>
              <a:t>June 26,2024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6818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4FE60-4F05-4C36-BED6-A18076372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1612" y="160972"/>
            <a:ext cx="7067550" cy="581978"/>
          </a:xfrm>
        </p:spPr>
        <p:txBody>
          <a:bodyPr/>
          <a:lstStyle/>
          <a:p>
            <a:r>
              <a:rPr lang="en-US" dirty="0"/>
              <a:t>HL Power / Honey Lake Power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C6FBD1-3748-4D6F-871C-0C6491E87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A0BED0-EFC1-2895-91AA-FFE61E1D3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812" y="1290637"/>
            <a:ext cx="8077200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47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F47A-8A36-BB5F-CD8E-A94F6C6C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 Overview - Personnel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C7E3D-142F-6AFD-F33D-20FE3E46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A270E13-DB73-F938-95A2-FC2BA61B6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1" indent="0">
              <a:buNone/>
            </a:pPr>
            <a:r>
              <a:rPr lang="en-US" b="1" i="1" dirty="0"/>
              <a:t> </a:t>
            </a:r>
            <a:r>
              <a:rPr lang="en-US" sz="2400" b="1" dirty="0"/>
              <a:t>28 Greenleaf Power / HL Power Personnel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1 Plant Manager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1 Operations Supervisor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1 Maintenance Supervisor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1 Fuel Manager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1 Operations and Maintenance Coordinator (OMC)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4 operations teams on 12 hour rotating shifts—1 Supervisor, 1 Control Room Operator, 1 Auxiliary Operator, 1 Dozer Operator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5  Team Members - 2 Millwrights, 1 IC/E, 1 Diesel Mechanic, 1 Ash Truck Driver / Utility Maintenance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1 </a:t>
            </a:r>
            <a:r>
              <a:rPr lang="en-US" sz="2000" dirty="0" err="1"/>
              <a:t>Scalehouse</a:t>
            </a:r>
            <a:r>
              <a:rPr lang="en-US" sz="2000" dirty="0"/>
              <a:t> Weighmaster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1 Administrative Assistant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20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360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F47A-8A36-BB5F-CD8E-A94F6C6C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 Overview – Equipment (Motorhead Slide)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C7991D5-A4F7-D2B7-EB63-4D05B94ED7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4651" y="1371600"/>
            <a:ext cx="8359522" cy="48768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C7E3D-142F-6AFD-F33D-20FE3E46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7735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F47A-8A36-BB5F-CD8E-A94F6C6C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 Overview - Production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C7E3D-142F-6AFD-F33D-20FE3E46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A270E13-DB73-F938-95A2-FC2BA61B6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 Service Since 1989</a:t>
            </a:r>
          </a:p>
          <a:p>
            <a:r>
              <a:rPr lang="en-US" sz="2800" dirty="0"/>
              <a:t>Production Capacity – 35.5 MW Gross / 30 MW Net</a:t>
            </a:r>
          </a:p>
          <a:p>
            <a:r>
              <a:rPr lang="en-US" sz="2800" dirty="0"/>
              <a:t>Parasitic Load – 2.5 MW</a:t>
            </a:r>
          </a:p>
          <a:p>
            <a:r>
              <a:rPr lang="en-US" sz="2800" dirty="0"/>
              <a:t>Geothermal Supplement</a:t>
            </a:r>
          </a:p>
          <a:p>
            <a:pPr lvl="1"/>
            <a:r>
              <a:rPr lang="en-US" sz="2600" dirty="0"/>
              <a:t>5,000 Foot Deep Geothermal Well / BLM Lease</a:t>
            </a:r>
          </a:p>
          <a:p>
            <a:pPr lvl="1"/>
            <a:r>
              <a:rPr lang="en-US" sz="2600" dirty="0"/>
              <a:t>Reinjection Well – Zero Drawdown to Resource, 35 Years</a:t>
            </a:r>
          </a:p>
          <a:p>
            <a:pPr lvl="1"/>
            <a:r>
              <a:rPr lang="en-US" sz="2600" dirty="0"/>
              <a:t>Pre-Heats Steam-Water to 273 Degrees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548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F47A-8A36-BB5F-CD8E-A94F6C6C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Procurement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C7E3D-142F-6AFD-F33D-20FE3E46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A270E13-DB73-F938-95A2-FC2BA61B6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 err="1"/>
              <a:t>BioRAM</a:t>
            </a:r>
            <a:r>
              <a:rPr lang="en-US" sz="2400" b="1" dirty="0"/>
              <a:t> Power Purchase Agreement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400" dirty="0"/>
              <a:t>26 MW Contract Production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400" dirty="0"/>
              <a:t>80% Sustainable Forest Management Sourced Fuel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400" dirty="0"/>
              <a:t>60% High Hazard Zone Sourced Fuel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/>
              <a:t>Plant Requirements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Approximately 180,000 BDT / Year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580 BDT / Day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13,850 Chip Trucks / Year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55 Chip Trucks / Business Day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90 to 120 Days of Inventory at Year End (Winter Period)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22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437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F47A-8A36-BB5F-CD8E-A94F6C6C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Procurement – Landowners / Suppliers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C7E3D-142F-6AFD-F33D-20FE3E46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A270E13-DB73-F938-95A2-FC2BA61B6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/>
              <a:t>Industrial Timberland Owners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Collins Pine Company / TWC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W.M. Beaty &amp; Associates Managed Lands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Sierra Pacific Industries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/>
              <a:t>Federally Managed Timberlands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US Forest Service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Bureau of Land Management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National Park Service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/>
              <a:t>Various Non-Industrial Timberland Owners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/>
              <a:t>20-25 Timber Operators on a Yearly Basis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/>
              <a:t>30-40 Chip Trucks on a Yearly Basis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323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F47A-8A36-BB5F-CD8E-A94F6C6C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Procurement – Facilitators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C7E3D-142F-6AFD-F33D-20FE3E46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A270E13-DB73-F938-95A2-FC2BA61B6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/>
              <a:t>Cal Fire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/>
              <a:t>US Forest Service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/>
              <a:t>Natural Resource Conservation Service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/>
              <a:t>Fire Safe Councils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Lassen Fire Safe Council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Plumas County Fire Safe Council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b="1" dirty="0"/>
              <a:t>Resource Conservation Districts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Honey Lake Valley Resource Conservation District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Pit Resource Conservation District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200" dirty="0"/>
              <a:t>Feather River Resource Conservation District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566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F47A-8A36-BB5F-CD8E-A94F6C6C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Procurement – Treated Acres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C7E3D-142F-6AFD-F33D-20FE3E46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A270E13-DB73-F938-95A2-FC2BA61B6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600" b="1" u="sng" dirty="0"/>
              <a:t>Biomass Fuel Sources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Processed Urban / </a:t>
            </a:r>
            <a:r>
              <a:rPr lang="en-US" sz="2400" dirty="0" err="1"/>
              <a:t>Greenwaste</a:t>
            </a:r>
            <a:r>
              <a:rPr lang="en-US" sz="2400" dirty="0"/>
              <a:t> – 8%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Agricultural Residuals – 8%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Sawmill Residuals – 10%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b="1" dirty="0"/>
              <a:t>Forest Biomass – 74% = 133,000 BDT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400" b="1" dirty="0"/>
          </a:p>
          <a:p>
            <a:pPr marL="0" indent="-3175">
              <a:buNone/>
            </a:pPr>
            <a:r>
              <a:rPr lang="en-US" sz="2600" b="1" u="sng" dirty="0"/>
              <a:t>Approximate Treated Acres Facilitated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b="1" dirty="0"/>
              <a:t>Hazardous Fuel Reduction Projects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400" dirty="0"/>
              <a:t>80% of Forest Biomass = 106,000 BDT @ 10 BDT / Acre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/>
              <a:t>10,600 Acres Treated</a:t>
            </a:r>
          </a:p>
          <a:p>
            <a:pPr lvl="3">
              <a:buFont typeface="Wingdings" panose="05000000000000000000" pitchFamily="2" charset="2"/>
              <a:buChar char="§"/>
            </a:pP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b="1" dirty="0"/>
              <a:t>Timber Harvest Operations – Tops and Some Biomass Removal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400" dirty="0"/>
              <a:t>20% of Forest Biomass = 26,600 BDT @ 5 BDT / Acre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400" dirty="0"/>
              <a:t>5,320 Acres Treated</a:t>
            </a:r>
          </a:p>
          <a:p>
            <a:pPr lvl="3">
              <a:buFont typeface="Wingdings" panose="05000000000000000000" pitchFamily="2" charset="2"/>
              <a:buChar char="§"/>
            </a:pP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b="1" dirty="0"/>
              <a:t>Total Yearly Acres Treated = Approximately 16,000 Acres</a:t>
            </a:r>
          </a:p>
          <a:p>
            <a:pPr lvl="3">
              <a:buFont typeface="Wingdings" panose="05000000000000000000" pitchFamily="2" charset="2"/>
              <a:buChar char="§"/>
            </a:pPr>
            <a:endParaRPr lang="en-US" sz="2400" dirty="0"/>
          </a:p>
          <a:p>
            <a:pPr lvl="2">
              <a:buFont typeface="Wingdings" panose="05000000000000000000" pitchFamily="2" charset="2"/>
              <a:buChar char="§"/>
            </a:pPr>
            <a:endParaRPr lang="en-US" sz="22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809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F47A-8A36-BB5F-CD8E-A94F6C6C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Procurement – High Hazard Zones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C7E3D-142F-6AFD-F33D-20FE3E46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572493C9-8563-B775-9E98-69C7E1292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909" y="1099981"/>
            <a:ext cx="5988398" cy="5392895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42322AC2-42A5-0400-A248-4F951A3016C1}"/>
              </a:ext>
            </a:extLst>
          </p:cNvPr>
          <p:cNvSpPr/>
          <p:nvPr/>
        </p:nvSpPr>
        <p:spPr>
          <a:xfrm>
            <a:off x="8228012" y="3376613"/>
            <a:ext cx="228600" cy="365125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418ED28-6FB1-0E38-276F-FB13B6B9FE73}"/>
              </a:ext>
            </a:extLst>
          </p:cNvPr>
          <p:cNvSpPr/>
          <p:nvPr/>
        </p:nvSpPr>
        <p:spPr>
          <a:xfrm>
            <a:off x="7008813" y="2514601"/>
            <a:ext cx="2276475" cy="220979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3003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F47A-8A36-BB5F-CD8E-A94F6C6C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Procurement – 50 Mile Radius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C7E3D-142F-6AFD-F33D-20FE3E46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BAE87A1F-B1F2-A6E3-B03D-2E1E2E455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012" y="1219201"/>
            <a:ext cx="8524525" cy="52330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2422403-ECCE-DDA0-6AE6-2C4903F03A07}"/>
              </a:ext>
            </a:extLst>
          </p:cNvPr>
          <p:cNvSpPr/>
          <p:nvPr/>
        </p:nvSpPr>
        <p:spPr>
          <a:xfrm>
            <a:off x="4265612" y="4038600"/>
            <a:ext cx="1371600" cy="152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13A2BE-FBEE-A6AF-E71F-40B3EAA61D65}"/>
              </a:ext>
            </a:extLst>
          </p:cNvPr>
          <p:cNvSpPr txBox="1"/>
          <p:nvPr/>
        </p:nvSpPr>
        <p:spPr>
          <a:xfrm>
            <a:off x="3884612" y="4419600"/>
            <a:ext cx="609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SRM</a:t>
            </a:r>
          </a:p>
        </p:txBody>
      </p:sp>
    </p:spTree>
    <p:extLst>
      <p:ext uri="{BB962C8B-B14F-4D97-AF65-F5344CB8AC3E}">
        <p14:creationId xmlns:p14="http://schemas.microsoft.com/office/powerpoint/2010/main" val="3827810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F47A-8A36-BB5F-CD8E-A94F6C6C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Procurement – Hog, Sheep and Dixie Fires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C7E3D-142F-6AFD-F33D-20FE3E46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048A75-9030-B9B7-1B6D-FEB5C62D6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613" y="1156884"/>
            <a:ext cx="5334000" cy="554174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6B951F9-8F62-C369-0144-79578CA0ED90}"/>
              </a:ext>
            </a:extLst>
          </p:cNvPr>
          <p:cNvSpPr/>
          <p:nvPr/>
        </p:nvSpPr>
        <p:spPr>
          <a:xfrm>
            <a:off x="5180012" y="1156884"/>
            <a:ext cx="5105400" cy="4939116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17515E5B-4063-6F0D-7B88-6F5B2086C4A0}"/>
              </a:ext>
            </a:extLst>
          </p:cNvPr>
          <p:cNvSpPr/>
          <p:nvPr/>
        </p:nvSpPr>
        <p:spPr>
          <a:xfrm>
            <a:off x="9294812" y="304800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817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F47A-8A36-BB5F-CD8E-A94F6C6C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Procurement – Opportunities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C7E3D-142F-6AFD-F33D-20FE3E46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A270E13-DB73-F938-95A2-FC2BA61B6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800" b="1" dirty="0"/>
              <a:t>Grants for Landowner Assistance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b="1" dirty="0"/>
              <a:t>Grants for Transportation Assistance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b="1" dirty="0"/>
              <a:t>Grants for Facility Assistance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b="1" dirty="0"/>
              <a:t>Landscape Scale Projects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b="1" dirty="0"/>
              <a:t>Cull Logs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51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2413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89F47A-8A36-BB5F-CD8E-A94F6C6C9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628" y="552183"/>
            <a:ext cx="4499130" cy="334313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>
                <a:solidFill>
                  <a:schemeClr val="tx1"/>
                </a:solidFill>
              </a:rPr>
              <a:t>Family Procurement – Opportunities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64FDA0-1758-598C-4D26-FFF924CE73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89" r="15906"/>
          <a:stretch/>
        </p:blipFill>
        <p:spPr>
          <a:xfrm>
            <a:off x="1522433" y="10"/>
            <a:ext cx="3744733" cy="68579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C7E3D-142F-6AFD-F33D-20FE3E46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7255" y="6356351"/>
            <a:ext cx="87050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CD999F8-7EB0-4BEC-A004-9B53FAD28081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94003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7892" y="893"/>
            <a:ext cx="10791336" cy="6857594"/>
          </a:xfrm>
          <a:custGeom>
            <a:avLst/>
            <a:gdLst/>
            <a:ahLst/>
            <a:cxnLst/>
            <a:rect l="l" t="t" r="r" b="b"/>
            <a:pathLst>
              <a:path w="16191221" h="10289071">
                <a:moveTo>
                  <a:pt x="0" y="0"/>
                </a:moveTo>
                <a:lnTo>
                  <a:pt x="16191221" y="0"/>
                </a:lnTo>
                <a:lnTo>
                  <a:pt x="16191221" y="10289071"/>
                </a:lnTo>
                <a:lnTo>
                  <a:pt x="0" y="102890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>
            <a:off x="704266" y="7218"/>
            <a:ext cx="10777607" cy="6837520"/>
          </a:xfrm>
          <a:custGeom>
            <a:avLst/>
            <a:gdLst/>
            <a:ahLst/>
            <a:cxnLst/>
            <a:rect l="l" t="t" r="r" b="b"/>
            <a:pathLst>
              <a:path w="16170621" h="10258951">
                <a:moveTo>
                  <a:pt x="0" y="0"/>
                </a:moveTo>
                <a:lnTo>
                  <a:pt x="16170621" y="0"/>
                </a:lnTo>
                <a:lnTo>
                  <a:pt x="16170621" y="10258951"/>
                </a:lnTo>
                <a:lnTo>
                  <a:pt x="0" y="102589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TextBox 4"/>
          <p:cNvSpPr txBox="1"/>
          <p:nvPr/>
        </p:nvSpPr>
        <p:spPr>
          <a:xfrm>
            <a:off x="4111541" y="5453627"/>
            <a:ext cx="3963054" cy="1291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0"/>
              </a:lnSpc>
              <a:spcBef>
                <a:spcPct val="0"/>
              </a:spcBef>
            </a:pPr>
            <a:r>
              <a:rPr lang="en-US" sz="1316">
                <a:solidFill>
                  <a:srgbClr val="FDFDFD"/>
                </a:solidFill>
                <a:latin typeface="Open Sauce"/>
              </a:rPr>
              <a:t>Jim Turner </a:t>
            </a:r>
          </a:p>
          <a:p>
            <a:pPr algn="ctr">
              <a:lnSpc>
                <a:spcPts val="1710"/>
              </a:lnSpc>
              <a:spcBef>
                <a:spcPct val="0"/>
              </a:spcBef>
            </a:pPr>
            <a:r>
              <a:rPr lang="en-US" sz="1316">
                <a:solidFill>
                  <a:srgbClr val="FDFDFD"/>
                </a:solidFill>
                <a:latin typeface="Open Sauce"/>
              </a:rPr>
              <a:t>Director of Operations </a:t>
            </a:r>
          </a:p>
          <a:p>
            <a:pPr algn="ctr">
              <a:lnSpc>
                <a:spcPts val="1710"/>
              </a:lnSpc>
              <a:spcBef>
                <a:spcPct val="0"/>
              </a:spcBef>
            </a:pPr>
            <a:r>
              <a:rPr lang="en-US" sz="1316">
                <a:solidFill>
                  <a:srgbClr val="FDFDFD"/>
                </a:solidFill>
                <a:latin typeface="Open Sauce"/>
              </a:rPr>
              <a:t> Phone: (530) 355-9377</a:t>
            </a:r>
          </a:p>
          <a:p>
            <a:pPr algn="ctr">
              <a:lnSpc>
                <a:spcPts val="1710"/>
              </a:lnSpc>
              <a:spcBef>
                <a:spcPct val="0"/>
              </a:spcBef>
            </a:pPr>
            <a:r>
              <a:rPr lang="en-US" sz="1316">
                <a:solidFill>
                  <a:srgbClr val="FDFDFD"/>
                </a:solidFill>
                <a:latin typeface="Open Sauce"/>
              </a:rPr>
              <a:t>TahoeForestProducts.com</a:t>
            </a:r>
          </a:p>
          <a:p>
            <a:pPr algn="ctr">
              <a:lnSpc>
                <a:spcPts val="1710"/>
              </a:lnSpc>
              <a:spcBef>
                <a:spcPct val="0"/>
              </a:spcBef>
            </a:pPr>
            <a:r>
              <a:rPr lang="en-US" sz="1316">
                <a:solidFill>
                  <a:srgbClr val="FDFDFD"/>
                </a:solidFill>
                <a:latin typeface="Open Sauce"/>
              </a:rPr>
              <a:t>jturner@TahoeForestProducts.com</a:t>
            </a:r>
          </a:p>
          <a:p>
            <a:pPr algn="ctr">
              <a:lnSpc>
                <a:spcPts val="1710"/>
              </a:lnSpc>
              <a:spcBef>
                <a:spcPct val="0"/>
              </a:spcBef>
            </a:pPr>
            <a:r>
              <a:rPr lang="en-US" sz="1316">
                <a:solidFill>
                  <a:srgbClr val="FDFDFD"/>
                </a:solidFill>
                <a:latin typeface="Open Sauce"/>
              </a:rPr>
              <a:t>3736 Vista Grande Blvd., Carson City, NV 89705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pPr defTabSz="609448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6305" y="-2665413"/>
            <a:ext cx="6856214" cy="12188825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022" r="-13014"/>
            </a:stretch>
          </a:blipFill>
        </p:spPr>
        <p:txBody>
          <a:bodyPr/>
          <a:lstStyle/>
          <a:p>
            <a:pPr defTabSz="609448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333"/>
            </a:stretch>
          </a:blipFill>
        </p:spPr>
        <p:txBody>
          <a:bodyPr/>
          <a:lstStyle/>
          <a:p>
            <a:pPr defTabSz="609448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054" b="-16279"/>
            </a:stretch>
          </a:blipFill>
        </p:spPr>
        <p:txBody>
          <a:bodyPr/>
          <a:lstStyle/>
          <a:p>
            <a:pPr defTabSz="609448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pPr defTabSz="609448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pPr defTabSz="609448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21150" y="5442758"/>
            <a:ext cx="2744743" cy="1393084"/>
          </a:xfrm>
          <a:custGeom>
            <a:avLst/>
            <a:gdLst/>
            <a:ahLst/>
            <a:cxnLst/>
            <a:rect l="l" t="t" r="r" b="b"/>
            <a:pathLst>
              <a:path w="4118187" h="2090171">
                <a:moveTo>
                  <a:pt x="0" y="0"/>
                </a:moveTo>
                <a:lnTo>
                  <a:pt x="4118188" y="0"/>
                </a:lnTo>
                <a:lnTo>
                  <a:pt x="4118188" y="2090172"/>
                </a:lnTo>
                <a:lnTo>
                  <a:pt x="0" y="2090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" r="-13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>
            <a:off x="4721150" y="17711"/>
            <a:ext cx="2744743" cy="2199831"/>
          </a:xfrm>
          <a:custGeom>
            <a:avLst/>
            <a:gdLst/>
            <a:ahLst/>
            <a:cxnLst/>
            <a:rect l="l" t="t" r="r" b="b"/>
            <a:pathLst>
              <a:path w="4118187" h="3300606">
                <a:moveTo>
                  <a:pt x="0" y="0"/>
                </a:moveTo>
                <a:lnTo>
                  <a:pt x="4118188" y="0"/>
                </a:lnTo>
                <a:lnTo>
                  <a:pt x="4118188" y="3300606"/>
                </a:lnTo>
                <a:lnTo>
                  <a:pt x="0" y="33006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0" b="-4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4"/>
          <p:cNvSpPr/>
          <p:nvPr/>
        </p:nvSpPr>
        <p:spPr>
          <a:xfrm>
            <a:off x="4721150" y="2071047"/>
            <a:ext cx="2744743" cy="1410254"/>
          </a:xfrm>
          <a:custGeom>
            <a:avLst/>
            <a:gdLst/>
            <a:ahLst/>
            <a:cxnLst/>
            <a:rect l="l" t="t" r="r" b="b"/>
            <a:pathLst>
              <a:path w="4118187" h="2115932">
                <a:moveTo>
                  <a:pt x="0" y="0"/>
                </a:moveTo>
                <a:lnTo>
                  <a:pt x="4118188" y="0"/>
                </a:lnTo>
                <a:lnTo>
                  <a:pt x="4118188" y="2115932"/>
                </a:lnTo>
                <a:lnTo>
                  <a:pt x="0" y="21159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" b="-9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5" name="Group 5"/>
          <p:cNvGrpSpPr/>
          <p:nvPr/>
        </p:nvGrpSpPr>
        <p:grpSpPr>
          <a:xfrm>
            <a:off x="5979453" y="1955019"/>
            <a:ext cx="228216" cy="70370"/>
            <a:chOff x="0" y="0"/>
            <a:chExt cx="892387" cy="2751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2048" cy="274574"/>
            </a:xfrm>
            <a:custGeom>
              <a:avLst/>
              <a:gdLst/>
              <a:ahLst/>
              <a:cxnLst/>
              <a:rect l="l" t="t" r="r" b="b"/>
              <a:pathLst>
                <a:path w="892048" h="274574">
                  <a:moveTo>
                    <a:pt x="813562" y="0"/>
                  </a:moveTo>
                  <a:lnTo>
                    <a:pt x="78486" y="0"/>
                  </a:lnTo>
                  <a:lnTo>
                    <a:pt x="0" y="274574"/>
                  </a:lnTo>
                  <a:lnTo>
                    <a:pt x="892048" y="274574"/>
                  </a:lnTo>
                  <a:lnTo>
                    <a:pt x="813562" y="0"/>
                  </a:lnTo>
                  <a:close/>
                </a:path>
              </a:pathLst>
            </a:custGeom>
            <a:solidFill>
              <a:srgbClr val="AED477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10067" y="1838987"/>
            <a:ext cx="166939" cy="79247"/>
            <a:chOff x="0" y="0"/>
            <a:chExt cx="652779" cy="3098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52653" cy="309372"/>
            </a:xfrm>
            <a:custGeom>
              <a:avLst/>
              <a:gdLst/>
              <a:ahLst/>
              <a:cxnLst/>
              <a:rect l="l" t="t" r="r" b="b"/>
              <a:pathLst>
                <a:path w="652653" h="309372">
                  <a:moveTo>
                    <a:pt x="564261" y="0"/>
                  </a:moveTo>
                  <a:lnTo>
                    <a:pt x="88392" y="0"/>
                  </a:lnTo>
                  <a:lnTo>
                    <a:pt x="0" y="309372"/>
                  </a:lnTo>
                  <a:lnTo>
                    <a:pt x="652653" y="309372"/>
                  </a:lnTo>
                  <a:lnTo>
                    <a:pt x="564261" y="0"/>
                  </a:lnTo>
                  <a:close/>
                </a:path>
              </a:pathLst>
            </a:custGeom>
            <a:solidFill>
              <a:srgbClr val="C4DF9B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71292" y="1626035"/>
            <a:ext cx="44604" cy="77948"/>
            <a:chOff x="0" y="0"/>
            <a:chExt cx="174413" cy="304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3863" cy="304165"/>
            </a:xfrm>
            <a:custGeom>
              <a:avLst/>
              <a:gdLst/>
              <a:ahLst/>
              <a:cxnLst/>
              <a:rect l="l" t="t" r="r" b="b"/>
              <a:pathLst>
                <a:path w="173863" h="304165">
                  <a:moveTo>
                    <a:pt x="86868" y="0"/>
                  </a:moveTo>
                  <a:lnTo>
                    <a:pt x="0" y="304165"/>
                  </a:lnTo>
                  <a:lnTo>
                    <a:pt x="173863" y="304165"/>
                  </a:lnTo>
                  <a:lnTo>
                    <a:pt x="86868" y="0"/>
                  </a:lnTo>
                  <a:close/>
                </a:path>
              </a:pathLst>
            </a:custGeom>
            <a:solidFill>
              <a:srgbClr val="E5F1D4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40678" y="1726968"/>
            <a:ext cx="105880" cy="84011"/>
            <a:chOff x="0" y="0"/>
            <a:chExt cx="414020" cy="32850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13258" cy="328422"/>
            </a:xfrm>
            <a:custGeom>
              <a:avLst/>
              <a:gdLst/>
              <a:ahLst/>
              <a:cxnLst/>
              <a:rect l="l" t="t" r="r" b="b"/>
              <a:pathLst>
                <a:path w="413258" h="328422">
                  <a:moveTo>
                    <a:pt x="319405" y="0"/>
                  </a:moveTo>
                  <a:lnTo>
                    <a:pt x="93853" y="0"/>
                  </a:lnTo>
                  <a:lnTo>
                    <a:pt x="0" y="328422"/>
                  </a:lnTo>
                  <a:lnTo>
                    <a:pt x="413258" y="328422"/>
                  </a:lnTo>
                  <a:lnTo>
                    <a:pt x="319405" y="0"/>
                  </a:lnTo>
                  <a:close/>
                </a:path>
              </a:pathLst>
            </a:custGeom>
            <a:solidFill>
              <a:srgbClr val="DAEBC1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703791" y="352"/>
            <a:ext cx="2779511" cy="38108"/>
            <a:chOff x="0" y="0"/>
            <a:chExt cx="10868660" cy="149013"/>
          </a:xfrm>
        </p:grpSpPr>
        <p:sp>
          <p:nvSpPr>
            <p:cNvPr id="14" name="Freeform 14"/>
            <p:cNvSpPr/>
            <p:nvPr/>
          </p:nvSpPr>
          <p:spPr>
            <a:xfrm>
              <a:off x="2159" y="144780"/>
              <a:ext cx="65659" cy="4191"/>
            </a:xfrm>
            <a:custGeom>
              <a:avLst/>
              <a:gdLst/>
              <a:ahLst/>
              <a:cxnLst/>
              <a:rect l="l" t="t" r="r" b="b"/>
              <a:pathLst>
                <a:path w="65659" h="4191">
                  <a:moveTo>
                    <a:pt x="65659" y="4191"/>
                  </a:moveTo>
                  <a:lnTo>
                    <a:pt x="0" y="4191"/>
                  </a:lnTo>
                  <a:lnTo>
                    <a:pt x="0" y="0"/>
                  </a:lnTo>
                  <a:lnTo>
                    <a:pt x="656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800588" y="144653"/>
              <a:ext cx="65786" cy="4191"/>
            </a:xfrm>
            <a:custGeom>
              <a:avLst/>
              <a:gdLst/>
              <a:ahLst/>
              <a:cxnLst/>
              <a:rect l="l" t="t" r="r" b="b"/>
              <a:pathLst>
                <a:path w="65786" h="4191">
                  <a:moveTo>
                    <a:pt x="0" y="0"/>
                  </a:moveTo>
                  <a:lnTo>
                    <a:pt x="65786" y="0"/>
                  </a:lnTo>
                  <a:lnTo>
                    <a:pt x="65786" y="4191"/>
                  </a:lnTo>
                  <a:lnTo>
                    <a:pt x="0" y="41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44653" y="2159"/>
              <a:ext cx="4191" cy="65659"/>
            </a:xfrm>
            <a:custGeom>
              <a:avLst/>
              <a:gdLst/>
              <a:ahLst/>
              <a:cxnLst/>
              <a:rect l="l" t="t" r="r" b="b"/>
              <a:pathLst>
                <a:path w="4191" h="65659">
                  <a:moveTo>
                    <a:pt x="0" y="65659"/>
                  </a:moveTo>
                  <a:lnTo>
                    <a:pt x="0" y="0"/>
                  </a:lnTo>
                  <a:lnTo>
                    <a:pt x="4191" y="0"/>
                  </a:lnTo>
                  <a:lnTo>
                    <a:pt x="4191" y="656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719562" y="2159"/>
              <a:ext cx="4191" cy="65659"/>
            </a:xfrm>
            <a:custGeom>
              <a:avLst/>
              <a:gdLst/>
              <a:ahLst/>
              <a:cxnLst/>
              <a:rect l="l" t="t" r="r" b="b"/>
              <a:pathLst>
                <a:path w="4191" h="65659">
                  <a:moveTo>
                    <a:pt x="0" y="65659"/>
                  </a:moveTo>
                  <a:lnTo>
                    <a:pt x="0" y="0"/>
                  </a:lnTo>
                  <a:lnTo>
                    <a:pt x="4191" y="0"/>
                  </a:lnTo>
                  <a:lnTo>
                    <a:pt x="4191" y="656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152440" y="3656032"/>
            <a:ext cx="1882022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41"/>
              </a:lnSpc>
            </a:pPr>
            <a:r>
              <a:rPr lang="en-US" sz="1534" spc="-78">
                <a:solidFill>
                  <a:srgbClr val="8DC63F"/>
                </a:solidFill>
                <a:latin typeface="Garamond"/>
              </a:rPr>
              <a:t>Promoting Healthy Forests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995400" y="3916779"/>
            <a:ext cx="2196414" cy="336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2"/>
              </a:lnSpc>
            </a:pPr>
            <a:r>
              <a:rPr lang="en-US" sz="665" spc="-42">
                <a:solidFill>
                  <a:srgbClr val="414042"/>
                </a:solidFill>
                <a:latin typeface="Evolventa"/>
              </a:rPr>
              <a:t>Tahoe Forest Products is constructing a commercial sawmill in Carson City, NV to provide responsible processing of harvested and salvaged local timber.</a:t>
            </a:r>
          </a:p>
        </p:txBody>
      </p:sp>
      <p:sp>
        <p:nvSpPr>
          <p:cNvPr id="20" name="Freeform 20"/>
          <p:cNvSpPr/>
          <p:nvPr/>
        </p:nvSpPr>
        <p:spPr>
          <a:xfrm>
            <a:off x="5779644" y="4435141"/>
            <a:ext cx="629091" cy="629152"/>
          </a:xfrm>
          <a:custGeom>
            <a:avLst/>
            <a:gdLst/>
            <a:ahLst/>
            <a:cxnLst/>
            <a:rect l="l" t="t" r="r" b="b"/>
            <a:pathLst>
              <a:path w="943883" h="943974">
                <a:moveTo>
                  <a:pt x="0" y="0"/>
                </a:moveTo>
                <a:lnTo>
                  <a:pt x="943882" y="0"/>
                </a:lnTo>
                <a:lnTo>
                  <a:pt x="943882" y="943974"/>
                </a:lnTo>
                <a:lnTo>
                  <a:pt x="0" y="9439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TextBox 21"/>
          <p:cNvSpPr txBox="1"/>
          <p:nvPr/>
        </p:nvSpPr>
        <p:spPr>
          <a:xfrm>
            <a:off x="5546047" y="5079959"/>
            <a:ext cx="109517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72"/>
              </a:lnSpc>
            </a:pPr>
            <a:r>
              <a:rPr lang="en-US" sz="869" spc="64">
                <a:solidFill>
                  <a:srgbClr val="8DC63F"/>
                </a:solidFill>
                <a:latin typeface="Evolventa Bold"/>
              </a:rPr>
              <a:t>SCAN THE QR CODE TO LEARN MORE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1343</Words>
  <Application>Microsoft Office PowerPoint</Application>
  <PresentationFormat>Custom</PresentationFormat>
  <Paragraphs>280</Paragraphs>
  <Slides>32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9" baseType="lpstr">
      <vt:lpstr>Meiryo</vt:lpstr>
      <vt:lpstr>Arial</vt:lpstr>
      <vt:lpstr>Berlin Sans FB Demi</vt:lpstr>
      <vt:lpstr>Calibri</vt:lpstr>
      <vt:lpstr>Canva Sans</vt:lpstr>
      <vt:lpstr>Copperplate Gothic Bold</vt:lpstr>
      <vt:lpstr>Corbel</vt:lpstr>
      <vt:lpstr>Courier New</vt:lpstr>
      <vt:lpstr>Eras Bold ITC</vt:lpstr>
      <vt:lpstr>Evolventa</vt:lpstr>
      <vt:lpstr>Evolventa Bold</vt:lpstr>
      <vt:lpstr>Garamond</vt:lpstr>
      <vt:lpstr>Open Sauce</vt:lpstr>
      <vt:lpstr>Wingdings</vt:lpstr>
      <vt:lpstr>Digital Blue Tunnel 16x9</vt:lpstr>
      <vt:lpstr>Office Theme</vt:lpstr>
      <vt:lpstr>1_Office Theme</vt:lpstr>
      <vt:lpstr>PowerPoint Presentation</vt:lpstr>
      <vt:lpstr>Rio Bravo Rocklin</vt:lpstr>
      <vt:lpstr>Location: Lincoln,  CA  (near Sacramento) Technology:CE/Lurgi Circulating Fluidized Bed Boiler, MHI turbine, Brush Electric Machines generator Fuel(s): Biomass: 20% urban/agricultural wood, 80% agricultural/forestry wood (2017-2027 HHZ) In-Service Date: May 1989  Capacity: 24.4 MW  Output: 5-year Power Purchase Agreement with SCE, 5-year extension expires 2027 Ownership: IHI Power Generation Corp. 50% North American Power Group 50%  Operator: IHI Power Services Corp.</vt:lpstr>
      <vt:lpstr>PowerPoint Presentation</vt:lpstr>
      <vt:lpstr>PowerPoint Presentation</vt:lpstr>
      <vt:lpstr>Biomass Power Plant System</vt:lpstr>
      <vt:lpstr>      Biomass Power – A Green Energy Source </vt:lpstr>
      <vt:lpstr>Rio Bravo Rocklin 220,000 tons annually</vt:lpstr>
      <vt:lpstr>EMISSIONS REDUCED ANNUALLY FROM BIOMASS FACILITIES</vt:lpstr>
      <vt:lpstr>PowerPoint Presentation</vt:lpstr>
      <vt:lpstr>HL Power / Honey Lake Power</vt:lpstr>
      <vt:lpstr>HL Power / Honey Lake Power</vt:lpstr>
      <vt:lpstr>Plant Overview - Personnel </vt:lpstr>
      <vt:lpstr>Plant Overview – Equipment (Motorhead Slide)</vt:lpstr>
      <vt:lpstr>Plant Overview - Production </vt:lpstr>
      <vt:lpstr>Fuel Procurement </vt:lpstr>
      <vt:lpstr>Fuel Procurement – Landowners / Suppliers </vt:lpstr>
      <vt:lpstr>Fuel Procurement – Facilitators</vt:lpstr>
      <vt:lpstr>Fuel Procurement – Treated Acres</vt:lpstr>
      <vt:lpstr>Fuel Procurement – High Hazard Zones</vt:lpstr>
      <vt:lpstr>Fuel Procurement – 50 Mile Radius</vt:lpstr>
      <vt:lpstr>Fuel Procurement – Hog, Sheep and Dixie Fires</vt:lpstr>
      <vt:lpstr>Fuel Procurement – Opportunities</vt:lpstr>
      <vt:lpstr>Family Procurement – Opportunities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2016-05-03T14:20:27Z</dcterms:created>
  <dcterms:modified xsi:type="dcterms:W3CDTF">2024-06-25T23:17:19Z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