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22"/>
  </p:notesMasterIdLst>
  <p:sldIdLst>
    <p:sldId id="265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66" r:id="rId12"/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</p:sldIdLst>
  <p:sldSz cx="18288000" cy="10287000"/>
  <p:notesSz cx="6858000" cy="9144000"/>
  <p:embeddedFontLst>
    <p:embeddedFont>
      <p:font typeface="Canva Sans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D09DC6-1917-7455-5444-43270970EBC4}" v="2" dt="2024-06-28T00:26:17.8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79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e Anne Coleman" userId="S::bcoleman@pcwa.net::08a059fa-e7e7-4638-95ea-54763a5fe5c6" providerId="AD" clId="Web-{B2D09DC6-1917-7455-5444-43270970EBC4}"/>
    <pc:docChg chg="modSld">
      <pc:chgData name="Brie Anne Coleman" userId="S::bcoleman@pcwa.net::08a059fa-e7e7-4638-95ea-54763a5fe5c6" providerId="AD" clId="Web-{B2D09DC6-1917-7455-5444-43270970EBC4}" dt="2024-06-28T00:26:17.820" v="1" actId="20577"/>
      <pc:docMkLst>
        <pc:docMk/>
      </pc:docMkLst>
      <pc:sldChg chg="modSp">
        <pc:chgData name="Brie Anne Coleman" userId="S::bcoleman@pcwa.net::08a059fa-e7e7-4638-95ea-54763a5fe5c6" providerId="AD" clId="Web-{B2D09DC6-1917-7455-5444-43270970EBC4}" dt="2024-06-28T00:26:17.820" v="1" actId="20577"/>
        <pc:sldMkLst>
          <pc:docMk/>
          <pc:sldMk cId="0" sldId="265"/>
        </pc:sldMkLst>
        <pc:spChg chg="mod">
          <ac:chgData name="Brie Anne Coleman" userId="S::bcoleman@pcwa.net::08a059fa-e7e7-4638-95ea-54763a5fe5c6" providerId="AD" clId="Web-{B2D09DC6-1917-7455-5444-43270970EBC4}" dt="2024-06-28T00:26:17.820" v="1" actId="20577"/>
          <ac:spMkLst>
            <pc:docMk/>
            <pc:sldMk cId="0" sldId="265"/>
            <ac:spMk id="3" creationId="{00000000-0000-0000-0000-000000000000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21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4" Type="http://schemas.openxmlformats.org/officeDocument/2006/relationships/image" Target="../media/image2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21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4" Type="http://schemas.openxmlformats.org/officeDocument/2006/relationships/image" Target="../media/image2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1ECD43-55B6-473D-85B5-CD83170D4E33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4_2" csCatId="accent4" phldr="1"/>
      <dgm:spPr/>
      <dgm:t>
        <a:bodyPr/>
        <a:lstStyle/>
        <a:p>
          <a:endParaRPr lang="en-US"/>
        </a:p>
      </dgm:t>
    </dgm:pt>
    <dgm:pt modelId="{FB71A10C-6781-408B-B76E-3CC6CB331B87}">
      <dgm:prSet/>
      <dgm:spPr/>
      <dgm:t>
        <a:bodyPr/>
        <a:lstStyle/>
        <a:p>
          <a:pPr>
            <a:defRPr cap="all"/>
          </a:pPr>
          <a:r>
            <a:rPr lang="en-US"/>
            <a:t>Market Tightness</a:t>
          </a:r>
        </a:p>
      </dgm:t>
    </dgm:pt>
    <dgm:pt modelId="{C8F87316-C11B-420C-8F48-FDA1AB6A3CBE}" type="parTrans" cxnId="{896D4F28-381E-415E-8592-0FC3809DF7F1}">
      <dgm:prSet/>
      <dgm:spPr/>
      <dgm:t>
        <a:bodyPr/>
        <a:lstStyle/>
        <a:p>
          <a:endParaRPr lang="en-US"/>
        </a:p>
      </dgm:t>
    </dgm:pt>
    <dgm:pt modelId="{E3742489-8D6D-41E0-ACE8-859AD2023DEB}" type="sibTrans" cxnId="{896D4F28-381E-415E-8592-0FC3809DF7F1}">
      <dgm:prSet/>
      <dgm:spPr/>
      <dgm:t>
        <a:bodyPr/>
        <a:lstStyle/>
        <a:p>
          <a:endParaRPr lang="en-US"/>
        </a:p>
      </dgm:t>
    </dgm:pt>
    <dgm:pt modelId="{AEF46C55-6F10-487A-AAD2-2D12D30D6C72}">
      <dgm:prSet/>
      <dgm:spPr/>
      <dgm:t>
        <a:bodyPr/>
        <a:lstStyle/>
        <a:p>
          <a:pPr>
            <a:defRPr cap="all"/>
          </a:pPr>
          <a:r>
            <a:rPr lang="en-US"/>
            <a:t>Logistical Issues</a:t>
          </a:r>
        </a:p>
      </dgm:t>
    </dgm:pt>
    <dgm:pt modelId="{5670EA33-0BB6-49AD-A4B4-605F20F57022}" type="parTrans" cxnId="{2C02E90E-89D1-4C2F-84D2-00CA32E989E1}">
      <dgm:prSet/>
      <dgm:spPr/>
      <dgm:t>
        <a:bodyPr/>
        <a:lstStyle/>
        <a:p>
          <a:endParaRPr lang="en-US"/>
        </a:p>
      </dgm:t>
    </dgm:pt>
    <dgm:pt modelId="{2F423020-5906-4319-9DC8-AB339230C89F}" type="sibTrans" cxnId="{2C02E90E-89D1-4C2F-84D2-00CA32E989E1}">
      <dgm:prSet/>
      <dgm:spPr/>
      <dgm:t>
        <a:bodyPr/>
        <a:lstStyle/>
        <a:p>
          <a:endParaRPr lang="en-US"/>
        </a:p>
      </dgm:t>
    </dgm:pt>
    <dgm:pt modelId="{C0DEFFD0-97AC-41D7-8D38-5CAEB6FFEAC8}">
      <dgm:prSet/>
      <dgm:spPr/>
      <dgm:t>
        <a:bodyPr/>
        <a:lstStyle/>
        <a:p>
          <a:pPr>
            <a:defRPr cap="all"/>
          </a:pPr>
          <a:r>
            <a:rPr lang="en-US"/>
            <a:t>Economic Viability</a:t>
          </a:r>
        </a:p>
      </dgm:t>
    </dgm:pt>
    <dgm:pt modelId="{17690751-C7E1-4313-98EC-92126A7CBB66}" type="parTrans" cxnId="{0A87FFEC-161D-4D3A-92BB-720238160A1C}">
      <dgm:prSet/>
      <dgm:spPr/>
      <dgm:t>
        <a:bodyPr/>
        <a:lstStyle/>
        <a:p>
          <a:endParaRPr lang="en-US"/>
        </a:p>
      </dgm:t>
    </dgm:pt>
    <dgm:pt modelId="{0F803F9B-05D3-4D59-8562-8F8C26EC301B}" type="sibTrans" cxnId="{0A87FFEC-161D-4D3A-92BB-720238160A1C}">
      <dgm:prSet/>
      <dgm:spPr/>
      <dgm:t>
        <a:bodyPr/>
        <a:lstStyle/>
        <a:p>
          <a:endParaRPr lang="en-US"/>
        </a:p>
      </dgm:t>
    </dgm:pt>
    <dgm:pt modelId="{85B2CC11-65C1-446E-ADCC-82761E38D7B1}" type="pres">
      <dgm:prSet presAssocID="{E41ECD43-55B6-473D-85B5-CD83170D4E33}" presName="root" presStyleCnt="0">
        <dgm:presLayoutVars>
          <dgm:dir/>
          <dgm:resizeHandles val="exact"/>
        </dgm:presLayoutVars>
      </dgm:prSet>
      <dgm:spPr/>
    </dgm:pt>
    <dgm:pt modelId="{BF2064FA-267E-45CC-831D-586D04DBFE8B}" type="pres">
      <dgm:prSet presAssocID="{FB71A10C-6781-408B-B76E-3CC6CB331B87}" presName="compNode" presStyleCnt="0"/>
      <dgm:spPr/>
    </dgm:pt>
    <dgm:pt modelId="{4D53E74C-EF69-4915-A999-70F2829107A6}" type="pres">
      <dgm:prSet presAssocID="{FB71A10C-6781-408B-B76E-3CC6CB331B87}" presName="iconBgRect" presStyleLbl="bgShp" presStyleIdx="0" presStyleCnt="3"/>
      <dgm:spPr/>
    </dgm:pt>
    <dgm:pt modelId="{5B7D3929-1773-486A-AEF5-6156FD2E36A5}" type="pres">
      <dgm:prSet presAssocID="{FB71A10C-6781-408B-B76E-3CC6CB331B8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18CFB04B-5596-4C6F-9153-9FB7DB2AB369}" type="pres">
      <dgm:prSet presAssocID="{FB71A10C-6781-408B-B76E-3CC6CB331B87}" presName="spaceRect" presStyleCnt="0"/>
      <dgm:spPr/>
    </dgm:pt>
    <dgm:pt modelId="{B5CE0537-E08B-4D23-B91F-BAFC1E12266E}" type="pres">
      <dgm:prSet presAssocID="{FB71A10C-6781-408B-B76E-3CC6CB331B87}" presName="textRect" presStyleLbl="revTx" presStyleIdx="0" presStyleCnt="3">
        <dgm:presLayoutVars>
          <dgm:chMax val="1"/>
          <dgm:chPref val="1"/>
        </dgm:presLayoutVars>
      </dgm:prSet>
      <dgm:spPr/>
    </dgm:pt>
    <dgm:pt modelId="{8C554C4A-6C9D-48A6-93E8-42F695FEBBC2}" type="pres">
      <dgm:prSet presAssocID="{E3742489-8D6D-41E0-ACE8-859AD2023DEB}" presName="sibTrans" presStyleCnt="0"/>
      <dgm:spPr/>
    </dgm:pt>
    <dgm:pt modelId="{D7C31927-BD6E-4245-AB8A-7B84EE956AAE}" type="pres">
      <dgm:prSet presAssocID="{AEF46C55-6F10-487A-AAD2-2D12D30D6C72}" presName="compNode" presStyleCnt="0"/>
      <dgm:spPr/>
    </dgm:pt>
    <dgm:pt modelId="{EE42F99B-87A8-45ED-B96A-222BD7F466D7}" type="pres">
      <dgm:prSet presAssocID="{AEF46C55-6F10-487A-AAD2-2D12D30D6C72}" presName="iconBgRect" presStyleLbl="bgShp" presStyleIdx="1" presStyleCnt="3"/>
      <dgm:spPr/>
    </dgm:pt>
    <dgm:pt modelId="{17CFAA96-B090-4665-B22A-EE750262CDA9}" type="pres">
      <dgm:prSet presAssocID="{AEF46C55-6F10-487A-AAD2-2D12D30D6C7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D44535CD-59E5-4253-88ED-75B3DAC09D34}" type="pres">
      <dgm:prSet presAssocID="{AEF46C55-6F10-487A-AAD2-2D12D30D6C72}" presName="spaceRect" presStyleCnt="0"/>
      <dgm:spPr/>
    </dgm:pt>
    <dgm:pt modelId="{D59B1AC3-67B1-4D60-A8D4-AB6FCD3C0C99}" type="pres">
      <dgm:prSet presAssocID="{AEF46C55-6F10-487A-AAD2-2D12D30D6C72}" presName="textRect" presStyleLbl="revTx" presStyleIdx="1" presStyleCnt="3">
        <dgm:presLayoutVars>
          <dgm:chMax val="1"/>
          <dgm:chPref val="1"/>
        </dgm:presLayoutVars>
      </dgm:prSet>
      <dgm:spPr/>
    </dgm:pt>
    <dgm:pt modelId="{40FAC458-DC97-43CB-9587-A40A357DE6F0}" type="pres">
      <dgm:prSet presAssocID="{2F423020-5906-4319-9DC8-AB339230C89F}" presName="sibTrans" presStyleCnt="0"/>
      <dgm:spPr/>
    </dgm:pt>
    <dgm:pt modelId="{A2619B92-449A-4AAA-97D9-293793C71097}" type="pres">
      <dgm:prSet presAssocID="{C0DEFFD0-97AC-41D7-8D38-5CAEB6FFEAC8}" presName="compNode" presStyleCnt="0"/>
      <dgm:spPr/>
    </dgm:pt>
    <dgm:pt modelId="{5770D366-3C50-49E0-AE38-6B214DC9E9CE}" type="pres">
      <dgm:prSet presAssocID="{C0DEFFD0-97AC-41D7-8D38-5CAEB6FFEAC8}" presName="iconBgRect" presStyleLbl="bgShp" presStyleIdx="2" presStyleCnt="3"/>
      <dgm:spPr/>
    </dgm:pt>
    <dgm:pt modelId="{91E580CE-8479-4390-A8D8-AD87928A9F77}" type="pres">
      <dgm:prSet presAssocID="{C0DEFFD0-97AC-41D7-8D38-5CAEB6FFEAC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6C49CF94-4E14-418E-A69C-5A98B2D428A5}" type="pres">
      <dgm:prSet presAssocID="{C0DEFFD0-97AC-41D7-8D38-5CAEB6FFEAC8}" presName="spaceRect" presStyleCnt="0"/>
      <dgm:spPr/>
    </dgm:pt>
    <dgm:pt modelId="{39374640-CBDA-41FC-BDF7-B52AD6F14D0D}" type="pres">
      <dgm:prSet presAssocID="{C0DEFFD0-97AC-41D7-8D38-5CAEB6FFEAC8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2C02E90E-89D1-4C2F-84D2-00CA32E989E1}" srcId="{E41ECD43-55B6-473D-85B5-CD83170D4E33}" destId="{AEF46C55-6F10-487A-AAD2-2D12D30D6C72}" srcOrd="1" destOrd="0" parTransId="{5670EA33-0BB6-49AD-A4B4-605F20F57022}" sibTransId="{2F423020-5906-4319-9DC8-AB339230C89F}"/>
    <dgm:cxn modelId="{896D4F28-381E-415E-8592-0FC3809DF7F1}" srcId="{E41ECD43-55B6-473D-85B5-CD83170D4E33}" destId="{FB71A10C-6781-408B-B76E-3CC6CB331B87}" srcOrd="0" destOrd="0" parTransId="{C8F87316-C11B-420C-8F48-FDA1AB6A3CBE}" sibTransId="{E3742489-8D6D-41E0-ACE8-859AD2023DEB}"/>
    <dgm:cxn modelId="{FDAA1B3E-3366-4E44-9D5A-9BA4913221C6}" type="presOf" srcId="{AEF46C55-6F10-487A-AAD2-2D12D30D6C72}" destId="{D59B1AC3-67B1-4D60-A8D4-AB6FCD3C0C99}" srcOrd="0" destOrd="0" presId="urn:microsoft.com/office/officeart/2018/5/layout/IconCircleLabelList"/>
    <dgm:cxn modelId="{9CF6976A-EEA9-4FB5-91EE-4E5E4DD74B3C}" type="presOf" srcId="{FB71A10C-6781-408B-B76E-3CC6CB331B87}" destId="{B5CE0537-E08B-4D23-B91F-BAFC1E12266E}" srcOrd="0" destOrd="0" presId="urn:microsoft.com/office/officeart/2018/5/layout/IconCircleLabelList"/>
    <dgm:cxn modelId="{E02F109C-B996-4762-9F02-0D68DA44D4AA}" type="presOf" srcId="{E41ECD43-55B6-473D-85B5-CD83170D4E33}" destId="{85B2CC11-65C1-446E-ADCC-82761E38D7B1}" srcOrd="0" destOrd="0" presId="urn:microsoft.com/office/officeart/2018/5/layout/IconCircleLabelList"/>
    <dgm:cxn modelId="{5BEE18EB-01A7-4B16-8D47-AAF63193DE95}" type="presOf" srcId="{C0DEFFD0-97AC-41D7-8D38-5CAEB6FFEAC8}" destId="{39374640-CBDA-41FC-BDF7-B52AD6F14D0D}" srcOrd="0" destOrd="0" presId="urn:microsoft.com/office/officeart/2018/5/layout/IconCircleLabelList"/>
    <dgm:cxn modelId="{0A87FFEC-161D-4D3A-92BB-720238160A1C}" srcId="{E41ECD43-55B6-473D-85B5-CD83170D4E33}" destId="{C0DEFFD0-97AC-41D7-8D38-5CAEB6FFEAC8}" srcOrd="2" destOrd="0" parTransId="{17690751-C7E1-4313-98EC-92126A7CBB66}" sibTransId="{0F803F9B-05D3-4D59-8562-8F8C26EC301B}"/>
    <dgm:cxn modelId="{17A53345-D57D-4F02-B599-BA91F8031D9C}" type="presParOf" srcId="{85B2CC11-65C1-446E-ADCC-82761E38D7B1}" destId="{BF2064FA-267E-45CC-831D-586D04DBFE8B}" srcOrd="0" destOrd="0" presId="urn:microsoft.com/office/officeart/2018/5/layout/IconCircleLabelList"/>
    <dgm:cxn modelId="{1D74A053-AA1F-4EB9-B6BF-23935E4550C5}" type="presParOf" srcId="{BF2064FA-267E-45CC-831D-586D04DBFE8B}" destId="{4D53E74C-EF69-4915-A999-70F2829107A6}" srcOrd="0" destOrd="0" presId="urn:microsoft.com/office/officeart/2018/5/layout/IconCircleLabelList"/>
    <dgm:cxn modelId="{690592C1-E436-4CCC-A4F1-4FBE0D58F86E}" type="presParOf" srcId="{BF2064FA-267E-45CC-831D-586D04DBFE8B}" destId="{5B7D3929-1773-486A-AEF5-6156FD2E36A5}" srcOrd="1" destOrd="0" presId="urn:microsoft.com/office/officeart/2018/5/layout/IconCircleLabelList"/>
    <dgm:cxn modelId="{CB215622-58D3-4140-BA98-B800AAAE985F}" type="presParOf" srcId="{BF2064FA-267E-45CC-831D-586D04DBFE8B}" destId="{18CFB04B-5596-4C6F-9153-9FB7DB2AB369}" srcOrd="2" destOrd="0" presId="urn:microsoft.com/office/officeart/2018/5/layout/IconCircleLabelList"/>
    <dgm:cxn modelId="{03ECB4D1-6C5E-42F6-9BD1-C68EB433FED8}" type="presParOf" srcId="{BF2064FA-267E-45CC-831D-586D04DBFE8B}" destId="{B5CE0537-E08B-4D23-B91F-BAFC1E12266E}" srcOrd="3" destOrd="0" presId="urn:microsoft.com/office/officeart/2018/5/layout/IconCircleLabelList"/>
    <dgm:cxn modelId="{3BD4D299-48F8-4609-907C-8A568287CBD9}" type="presParOf" srcId="{85B2CC11-65C1-446E-ADCC-82761E38D7B1}" destId="{8C554C4A-6C9D-48A6-93E8-42F695FEBBC2}" srcOrd="1" destOrd="0" presId="urn:microsoft.com/office/officeart/2018/5/layout/IconCircleLabelList"/>
    <dgm:cxn modelId="{93AA0D49-81ED-4F1E-92D1-01E89AEB5B08}" type="presParOf" srcId="{85B2CC11-65C1-446E-ADCC-82761E38D7B1}" destId="{D7C31927-BD6E-4245-AB8A-7B84EE956AAE}" srcOrd="2" destOrd="0" presId="urn:microsoft.com/office/officeart/2018/5/layout/IconCircleLabelList"/>
    <dgm:cxn modelId="{74EDBBA5-2796-45DB-AF3D-BAFB04F788AC}" type="presParOf" srcId="{D7C31927-BD6E-4245-AB8A-7B84EE956AAE}" destId="{EE42F99B-87A8-45ED-B96A-222BD7F466D7}" srcOrd="0" destOrd="0" presId="urn:microsoft.com/office/officeart/2018/5/layout/IconCircleLabelList"/>
    <dgm:cxn modelId="{1BBB6961-7169-4A13-80BA-FBCA1248400D}" type="presParOf" srcId="{D7C31927-BD6E-4245-AB8A-7B84EE956AAE}" destId="{17CFAA96-B090-4665-B22A-EE750262CDA9}" srcOrd="1" destOrd="0" presId="urn:microsoft.com/office/officeart/2018/5/layout/IconCircleLabelList"/>
    <dgm:cxn modelId="{9351F695-5CD6-44E0-AECD-456863E166D6}" type="presParOf" srcId="{D7C31927-BD6E-4245-AB8A-7B84EE956AAE}" destId="{D44535CD-59E5-4253-88ED-75B3DAC09D34}" srcOrd="2" destOrd="0" presId="urn:microsoft.com/office/officeart/2018/5/layout/IconCircleLabelList"/>
    <dgm:cxn modelId="{54610574-AD44-4ED9-A9E0-325CBCC9E5C2}" type="presParOf" srcId="{D7C31927-BD6E-4245-AB8A-7B84EE956AAE}" destId="{D59B1AC3-67B1-4D60-A8D4-AB6FCD3C0C99}" srcOrd="3" destOrd="0" presId="urn:microsoft.com/office/officeart/2018/5/layout/IconCircleLabelList"/>
    <dgm:cxn modelId="{FD16D9DD-A53D-4A41-9223-792CB163D694}" type="presParOf" srcId="{85B2CC11-65C1-446E-ADCC-82761E38D7B1}" destId="{40FAC458-DC97-43CB-9587-A40A357DE6F0}" srcOrd="3" destOrd="0" presId="urn:microsoft.com/office/officeart/2018/5/layout/IconCircleLabelList"/>
    <dgm:cxn modelId="{3AF784FE-958B-40EC-A95B-555A344328BC}" type="presParOf" srcId="{85B2CC11-65C1-446E-ADCC-82761E38D7B1}" destId="{A2619B92-449A-4AAA-97D9-293793C71097}" srcOrd="4" destOrd="0" presId="urn:microsoft.com/office/officeart/2018/5/layout/IconCircleLabelList"/>
    <dgm:cxn modelId="{D65D9993-BB64-4C2B-BF65-FA12F20102FB}" type="presParOf" srcId="{A2619B92-449A-4AAA-97D9-293793C71097}" destId="{5770D366-3C50-49E0-AE38-6B214DC9E9CE}" srcOrd="0" destOrd="0" presId="urn:microsoft.com/office/officeart/2018/5/layout/IconCircleLabelList"/>
    <dgm:cxn modelId="{F28C8B89-E71C-481A-944B-12B4035CC81C}" type="presParOf" srcId="{A2619B92-449A-4AAA-97D9-293793C71097}" destId="{91E580CE-8479-4390-A8D8-AD87928A9F77}" srcOrd="1" destOrd="0" presId="urn:microsoft.com/office/officeart/2018/5/layout/IconCircleLabelList"/>
    <dgm:cxn modelId="{46A87B2A-9BB7-42D4-8ED7-BE74CFD1E0CC}" type="presParOf" srcId="{A2619B92-449A-4AAA-97D9-293793C71097}" destId="{6C49CF94-4E14-418E-A69C-5A98B2D428A5}" srcOrd="2" destOrd="0" presId="urn:microsoft.com/office/officeart/2018/5/layout/IconCircleLabelList"/>
    <dgm:cxn modelId="{A499A600-62A1-437F-AFA8-B7D7BE7B094B}" type="presParOf" srcId="{A2619B92-449A-4AAA-97D9-293793C71097}" destId="{39374640-CBDA-41FC-BDF7-B52AD6F14D0D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A8DC07-7AF9-45DC-BEBE-DB8DD1C95B33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47156ACB-F5CC-45F6-B5EE-280DEB981C11}">
      <dgm:prSet/>
      <dgm:spPr/>
      <dgm:t>
        <a:bodyPr/>
        <a:lstStyle/>
        <a:p>
          <a:pPr>
            <a:defRPr cap="all"/>
          </a:pPr>
          <a:r>
            <a:rPr lang="en-US"/>
            <a:t>Innovative Technologies</a:t>
          </a:r>
        </a:p>
      </dgm:t>
    </dgm:pt>
    <dgm:pt modelId="{3575EB1C-57E6-48E8-90C1-F4C2D50C87D5}" type="parTrans" cxnId="{67D18D45-F91A-4ABE-9381-66F2D9F40656}">
      <dgm:prSet/>
      <dgm:spPr/>
      <dgm:t>
        <a:bodyPr/>
        <a:lstStyle/>
        <a:p>
          <a:endParaRPr lang="en-US"/>
        </a:p>
      </dgm:t>
    </dgm:pt>
    <dgm:pt modelId="{EDA6C6AC-5061-4B62-9B95-30F9FF1648AA}" type="sibTrans" cxnId="{67D18D45-F91A-4ABE-9381-66F2D9F40656}">
      <dgm:prSet/>
      <dgm:spPr/>
      <dgm:t>
        <a:bodyPr/>
        <a:lstStyle/>
        <a:p>
          <a:endParaRPr lang="en-US"/>
        </a:p>
      </dgm:t>
    </dgm:pt>
    <dgm:pt modelId="{AEBD4CE8-132E-4A49-B52F-020409D93E0F}">
      <dgm:prSet/>
      <dgm:spPr/>
      <dgm:t>
        <a:bodyPr/>
        <a:lstStyle/>
        <a:p>
          <a:pPr>
            <a:defRPr cap="all"/>
          </a:pPr>
          <a:r>
            <a:rPr lang="en-US"/>
            <a:t>Partnerships</a:t>
          </a:r>
        </a:p>
      </dgm:t>
    </dgm:pt>
    <dgm:pt modelId="{7EA9946C-495A-491B-8EDF-139C175783F1}" type="parTrans" cxnId="{451FD2AE-7E8D-4618-9B3E-7F3B0984F7D4}">
      <dgm:prSet/>
      <dgm:spPr/>
      <dgm:t>
        <a:bodyPr/>
        <a:lstStyle/>
        <a:p>
          <a:endParaRPr lang="en-US"/>
        </a:p>
      </dgm:t>
    </dgm:pt>
    <dgm:pt modelId="{427868BA-1E05-417A-92F3-B2A71D4C651C}" type="sibTrans" cxnId="{451FD2AE-7E8D-4618-9B3E-7F3B0984F7D4}">
      <dgm:prSet/>
      <dgm:spPr/>
      <dgm:t>
        <a:bodyPr/>
        <a:lstStyle/>
        <a:p>
          <a:endParaRPr lang="en-US"/>
        </a:p>
      </dgm:t>
    </dgm:pt>
    <dgm:pt modelId="{BF333E83-C858-40AC-AD3B-8337ACF9F2CD}">
      <dgm:prSet/>
      <dgm:spPr/>
      <dgm:t>
        <a:bodyPr/>
        <a:lstStyle/>
        <a:p>
          <a:pPr>
            <a:defRPr cap="all"/>
          </a:pPr>
          <a:r>
            <a:rPr lang="en-US" dirty="0"/>
            <a:t>Policy Incentives</a:t>
          </a:r>
        </a:p>
      </dgm:t>
    </dgm:pt>
    <dgm:pt modelId="{2436B1D0-B645-4653-A605-4FFDE5F1F1C9}" type="parTrans" cxnId="{E99DDD65-4027-42BA-B4CB-0D0E3936CD8E}">
      <dgm:prSet/>
      <dgm:spPr/>
      <dgm:t>
        <a:bodyPr/>
        <a:lstStyle/>
        <a:p>
          <a:endParaRPr lang="en-US"/>
        </a:p>
      </dgm:t>
    </dgm:pt>
    <dgm:pt modelId="{37718BD2-3D6E-49C0-BA37-00D43C81A37B}" type="sibTrans" cxnId="{E99DDD65-4027-42BA-B4CB-0D0E3936CD8E}">
      <dgm:prSet/>
      <dgm:spPr/>
      <dgm:t>
        <a:bodyPr/>
        <a:lstStyle/>
        <a:p>
          <a:endParaRPr lang="en-US"/>
        </a:p>
      </dgm:t>
    </dgm:pt>
    <dgm:pt modelId="{5A7042BE-89C1-4A9E-B33C-C8B453511313}">
      <dgm:prSet/>
      <dgm:spPr/>
      <dgm:t>
        <a:bodyPr/>
        <a:lstStyle/>
        <a:p>
          <a:pPr>
            <a:defRPr cap="all"/>
          </a:pPr>
          <a:r>
            <a:rPr lang="en-US"/>
            <a:t>Community Engagement</a:t>
          </a:r>
        </a:p>
      </dgm:t>
    </dgm:pt>
    <dgm:pt modelId="{3CAFA9BA-37CE-4562-B1E9-EA13DA779026}" type="parTrans" cxnId="{6ABF9709-25B8-4ED6-86DC-4EA3CDFD4E5D}">
      <dgm:prSet/>
      <dgm:spPr/>
      <dgm:t>
        <a:bodyPr/>
        <a:lstStyle/>
        <a:p>
          <a:endParaRPr lang="en-US"/>
        </a:p>
      </dgm:t>
    </dgm:pt>
    <dgm:pt modelId="{B14B3EC0-D126-408C-BC6E-91CEDD87F782}" type="sibTrans" cxnId="{6ABF9709-25B8-4ED6-86DC-4EA3CDFD4E5D}">
      <dgm:prSet/>
      <dgm:spPr/>
      <dgm:t>
        <a:bodyPr/>
        <a:lstStyle/>
        <a:p>
          <a:endParaRPr lang="en-US"/>
        </a:p>
      </dgm:t>
    </dgm:pt>
    <dgm:pt modelId="{60D5505F-0912-4377-97CD-65648292AFA0}" type="pres">
      <dgm:prSet presAssocID="{E7A8DC07-7AF9-45DC-BEBE-DB8DD1C95B33}" presName="root" presStyleCnt="0">
        <dgm:presLayoutVars>
          <dgm:dir/>
          <dgm:resizeHandles val="exact"/>
        </dgm:presLayoutVars>
      </dgm:prSet>
      <dgm:spPr/>
    </dgm:pt>
    <dgm:pt modelId="{A5880B10-C308-4755-AD0E-53E873835587}" type="pres">
      <dgm:prSet presAssocID="{47156ACB-F5CC-45F6-B5EE-280DEB981C11}" presName="compNode" presStyleCnt="0"/>
      <dgm:spPr/>
    </dgm:pt>
    <dgm:pt modelId="{A34797F4-25DB-4D07-8522-993460812DF3}" type="pres">
      <dgm:prSet presAssocID="{47156ACB-F5CC-45F6-B5EE-280DEB981C11}" presName="iconBgRect" presStyleLbl="bgShp" presStyleIdx="0" presStyleCnt="4"/>
      <dgm:spPr/>
    </dgm:pt>
    <dgm:pt modelId="{63CA70E1-D021-48CB-9032-ECC9B5326692}" type="pres">
      <dgm:prSet presAssocID="{47156ACB-F5CC-45F6-B5EE-280DEB981C1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AA54C5D5-285C-447B-A1D6-F892B697DD82}" type="pres">
      <dgm:prSet presAssocID="{47156ACB-F5CC-45F6-B5EE-280DEB981C11}" presName="spaceRect" presStyleCnt="0"/>
      <dgm:spPr/>
    </dgm:pt>
    <dgm:pt modelId="{F42E96D3-B85B-47E2-B8AC-EF372C2DD36B}" type="pres">
      <dgm:prSet presAssocID="{47156ACB-F5CC-45F6-B5EE-280DEB981C11}" presName="textRect" presStyleLbl="revTx" presStyleIdx="0" presStyleCnt="4">
        <dgm:presLayoutVars>
          <dgm:chMax val="1"/>
          <dgm:chPref val="1"/>
        </dgm:presLayoutVars>
      </dgm:prSet>
      <dgm:spPr/>
    </dgm:pt>
    <dgm:pt modelId="{39534D9A-1D2B-4827-B018-19523A69AAD6}" type="pres">
      <dgm:prSet presAssocID="{EDA6C6AC-5061-4B62-9B95-30F9FF1648AA}" presName="sibTrans" presStyleCnt="0"/>
      <dgm:spPr/>
    </dgm:pt>
    <dgm:pt modelId="{6B457C0A-F0A3-416E-98F3-319B48DADED4}" type="pres">
      <dgm:prSet presAssocID="{AEBD4CE8-132E-4A49-B52F-020409D93E0F}" presName="compNode" presStyleCnt="0"/>
      <dgm:spPr/>
    </dgm:pt>
    <dgm:pt modelId="{21580057-969B-460E-AD8C-53246F46315D}" type="pres">
      <dgm:prSet presAssocID="{AEBD4CE8-132E-4A49-B52F-020409D93E0F}" presName="iconBgRect" presStyleLbl="bgShp" presStyleIdx="1" presStyleCnt="4"/>
      <dgm:spPr/>
    </dgm:pt>
    <dgm:pt modelId="{C89AE0C3-ED90-4382-AFB0-34D93E3E88E2}" type="pres">
      <dgm:prSet presAssocID="{AEBD4CE8-132E-4A49-B52F-020409D93E0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E4D837C7-7126-4B71-BED0-E9F8F06C488C}" type="pres">
      <dgm:prSet presAssocID="{AEBD4CE8-132E-4A49-B52F-020409D93E0F}" presName="spaceRect" presStyleCnt="0"/>
      <dgm:spPr/>
    </dgm:pt>
    <dgm:pt modelId="{F1206654-3144-4BA5-B4DC-2A6101C40B29}" type="pres">
      <dgm:prSet presAssocID="{AEBD4CE8-132E-4A49-B52F-020409D93E0F}" presName="textRect" presStyleLbl="revTx" presStyleIdx="1" presStyleCnt="4">
        <dgm:presLayoutVars>
          <dgm:chMax val="1"/>
          <dgm:chPref val="1"/>
        </dgm:presLayoutVars>
      </dgm:prSet>
      <dgm:spPr/>
    </dgm:pt>
    <dgm:pt modelId="{BE1E1924-85A4-4586-96D2-178068057092}" type="pres">
      <dgm:prSet presAssocID="{427868BA-1E05-417A-92F3-B2A71D4C651C}" presName="sibTrans" presStyleCnt="0"/>
      <dgm:spPr/>
    </dgm:pt>
    <dgm:pt modelId="{3B7A6A3F-36E7-46B6-80FA-88D75BBD4E57}" type="pres">
      <dgm:prSet presAssocID="{BF333E83-C858-40AC-AD3B-8337ACF9F2CD}" presName="compNode" presStyleCnt="0"/>
      <dgm:spPr/>
    </dgm:pt>
    <dgm:pt modelId="{F3BAA13A-B031-4D67-BBA1-65A6F8B8ADF6}" type="pres">
      <dgm:prSet presAssocID="{BF333E83-C858-40AC-AD3B-8337ACF9F2CD}" presName="iconBgRect" presStyleLbl="bgShp" presStyleIdx="2" presStyleCnt="4"/>
      <dgm:spPr/>
    </dgm:pt>
    <dgm:pt modelId="{D9CED3C7-9982-4BD9-A8D0-2714E430C65E}" type="pres">
      <dgm:prSet presAssocID="{BF333E83-C858-40AC-AD3B-8337ACF9F2CD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5ACF7E64-DF3B-4A4A-822F-C03A1622E18B}" type="pres">
      <dgm:prSet presAssocID="{BF333E83-C858-40AC-AD3B-8337ACF9F2CD}" presName="spaceRect" presStyleCnt="0"/>
      <dgm:spPr/>
    </dgm:pt>
    <dgm:pt modelId="{293A5D79-74F7-468B-8396-B01E5FFBE253}" type="pres">
      <dgm:prSet presAssocID="{BF333E83-C858-40AC-AD3B-8337ACF9F2CD}" presName="textRect" presStyleLbl="revTx" presStyleIdx="2" presStyleCnt="4">
        <dgm:presLayoutVars>
          <dgm:chMax val="1"/>
          <dgm:chPref val="1"/>
        </dgm:presLayoutVars>
      </dgm:prSet>
      <dgm:spPr/>
    </dgm:pt>
    <dgm:pt modelId="{12FEF78F-7CAA-4A37-83EE-63A7440B4C05}" type="pres">
      <dgm:prSet presAssocID="{37718BD2-3D6E-49C0-BA37-00D43C81A37B}" presName="sibTrans" presStyleCnt="0"/>
      <dgm:spPr/>
    </dgm:pt>
    <dgm:pt modelId="{DC5436C0-B428-47C2-80BB-7ED99EC09A4E}" type="pres">
      <dgm:prSet presAssocID="{5A7042BE-89C1-4A9E-B33C-C8B453511313}" presName="compNode" presStyleCnt="0"/>
      <dgm:spPr/>
    </dgm:pt>
    <dgm:pt modelId="{B8F9F74E-3462-4E40-B98F-F7099FCF0DF0}" type="pres">
      <dgm:prSet presAssocID="{5A7042BE-89C1-4A9E-B33C-C8B453511313}" presName="iconBgRect" presStyleLbl="bgShp" presStyleIdx="3" presStyleCnt="4"/>
      <dgm:spPr/>
    </dgm:pt>
    <dgm:pt modelId="{8082E799-5E22-48CC-94BA-670ECC6CC1E1}" type="pres">
      <dgm:prSet presAssocID="{5A7042BE-89C1-4A9E-B33C-C8B45351131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9136949D-39A1-4435-9A02-969CCF327065}" type="pres">
      <dgm:prSet presAssocID="{5A7042BE-89C1-4A9E-B33C-C8B453511313}" presName="spaceRect" presStyleCnt="0"/>
      <dgm:spPr/>
    </dgm:pt>
    <dgm:pt modelId="{6F6CD1D7-199D-491B-9904-EFE16B62606C}" type="pres">
      <dgm:prSet presAssocID="{5A7042BE-89C1-4A9E-B33C-C8B453511313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6ABF9709-25B8-4ED6-86DC-4EA3CDFD4E5D}" srcId="{E7A8DC07-7AF9-45DC-BEBE-DB8DD1C95B33}" destId="{5A7042BE-89C1-4A9E-B33C-C8B453511313}" srcOrd="3" destOrd="0" parTransId="{3CAFA9BA-37CE-4562-B1E9-EA13DA779026}" sibTransId="{B14B3EC0-D126-408C-BC6E-91CEDD87F782}"/>
    <dgm:cxn modelId="{47652119-558F-4C3F-B36F-C54782586AF1}" type="presOf" srcId="{E7A8DC07-7AF9-45DC-BEBE-DB8DD1C95B33}" destId="{60D5505F-0912-4377-97CD-65648292AFA0}" srcOrd="0" destOrd="0" presId="urn:microsoft.com/office/officeart/2018/5/layout/IconCircleLabelList"/>
    <dgm:cxn modelId="{B6886732-B5F0-469B-A461-E7DEDD8B5A3B}" type="presOf" srcId="{BF333E83-C858-40AC-AD3B-8337ACF9F2CD}" destId="{293A5D79-74F7-468B-8396-B01E5FFBE253}" srcOrd="0" destOrd="0" presId="urn:microsoft.com/office/officeart/2018/5/layout/IconCircleLabelList"/>
    <dgm:cxn modelId="{67D18D45-F91A-4ABE-9381-66F2D9F40656}" srcId="{E7A8DC07-7AF9-45DC-BEBE-DB8DD1C95B33}" destId="{47156ACB-F5CC-45F6-B5EE-280DEB981C11}" srcOrd="0" destOrd="0" parTransId="{3575EB1C-57E6-48E8-90C1-F4C2D50C87D5}" sibTransId="{EDA6C6AC-5061-4B62-9B95-30F9FF1648AA}"/>
    <dgm:cxn modelId="{E99DDD65-4027-42BA-B4CB-0D0E3936CD8E}" srcId="{E7A8DC07-7AF9-45DC-BEBE-DB8DD1C95B33}" destId="{BF333E83-C858-40AC-AD3B-8337ACF9F2CD}" srcOrd="2" destOrd="0" parTransId="{2436B1D0-B645-4653-A605-4FFDE5F1F1C9}" sibTransId="{37718BD2-3D6E-49C0-BA37-00D43C81A37B}"/>
    <dgm:cxn modelId="{F8BBF073-2BB0-4B19-90BD-4F6823A22E08}" type="presOf" srcId="{5A7042BE-89C1-4A9E-B33C-C8B453511313}" destId="{6F6CD1D7-199D-491B-9904-EFE16B62606C}" srcOrd="0" destOrd="0" presId="urn:microsoft.com/office/officeart/2018/5/layout/IconCircleLabelList"/>
    <dgm:cxn modelId="{451FD2AE-7E8D-4618-9B3E-7F3B0984F7D4}" srcId="{E7A8DC07-7AF9-45DC-BEBE-DB8DD1C95B33}" destId="{AEBD4CE8-132E-4A49-B52F-020409D93E0F}" srcOrd="1" destOrd="0" parTransId="{7EA9946C-495A-491B-8EDF-139C175783F1}" sibTransId="{427868BA-1E05-417A-92F3-B2A71D4C651C}"/>
    <dgm:cxn modelId="{41BA74BA-886A-4327-9A2B-985F7491D8F3}" type="presOf" srcId="{47156ACB-F5CC-45F6-B5EE-280DEB981C11}" destId="{F42E96D3-B85B-47E2-B8AC-EF372C2DD36B}" srcOrd="0" destOrd="0" presId="urn:microsoft.com/office/officeart/2018/5/layout/IconCircleLabelList"/>
    <dgm:cxn modelId="{AA409CBC-FF9A-4C7B-807A-98D9BCB227D0}" type="presOf" srcId="{AEBD4CE8-132E-4A49-B52F-020409D93E0F}" destId="{F1206654-3144-4BA5-B4DC-2A6101C40B29}" srcOrd="0" destOrd="0" presId="urn:microsoft.com/office/officeart/2018/5/layout/IconCircleLabelList"/>
    <dgm:cxn modelId="{6D335F9B-C710-4790-B861-6CCFE34564B6}" type="presParOf" srcId="{60D5505F-0912-4377-97CD-65648292AFA0}" destId="{A5880B10-C308-4755-AD0E-53E873835587}" srcOrd="0" destOrd="0" presId="urn:microsoft.com/office/officeart/2018/5/layout/IconCircleLabelList"/>
    <dgm:cxn modelId="{FC09BE9D-5377-4177-898C-27A46C569870}" type="presParOf" srcId="{A5880B10-C308-4755-AD0E-53E873835587}" destId="{A34797F4-25DB-4D07-8522-993460812DF3}" srcOrd="0" destOrd="0" presId="urn:microsoft.com/office/officeart/2018/5/layout/IconCircleLabelList"/>
    <dgm:cxn modelId="{746D5EE7-8C83-4BAB-AA4A-FCE318DED8BF}" type="presParOf" srcId="{A5880B10-C308-4755-AD0E-53E873835587}" destId="{63CA70E1-D021-48CB-9032-ECC9B5326692}" srcOrd="1" destOrd="0" presId="urn:microsoft.com/office/officeart/2018/5/layout/IconCircleLabelList"/>
    <dgm:cxn modelId="{6A391496-441F-4172-A750-6980F19D4D78}" type="presParOf" srcId="{A5880B10-C308-4755-AD0E-53E873835587}" destId="{AA54C5D5-285C-447B-A1D6-F892B697DD82}" srcOrd="2" destOrd="0" presId="urn:microsoft.com/office/officeart/2018/5/layout/IconCircleLabelList"/>
    <dgm:cxn modelId="{FE964AE0-5457-4CD4-893B-600FA1CC049F}" type="presParOf" srcId="{A5880B10-C308-4755-AD0E-53E873835587}" destId="{F42E96D3-B85B-47E2-B8AC-EF372C2DD36B}" srcOrd="3" destOrd="0" presId="urn:microsoft.com/office/officeart/2018/5/layout/IconCircleLabelList"/>
    <dgm:cxn modelId="{B00FC3DE-1741-4497-AD22-B6E287D8BC16}" type="presParOf" srcId="{60D5505F-0912-4377-97CD-65648292AFA0}" destId="{39534D9A-1D2B-4827-B018-19523A69AAD6}" srcOrd="1" destOrd="0" presId="urn:microsoft.com/office/officeart/2018/5/layout/IconCircleLabelList"/>
    <dgm:cxn modelId="{E138BC51-34C0-4E02-BBE5-F7D26D16BA8F}" type="presParOf" srcId="{60D5505F-0912-4377-97CD-65648292AFA0}" destId="{6B457C0A-F0A3-416E-98F3-319B48DADED4}" srcOrd="2" destOrd="0" presId="urn:microsoft.com/office/officeart/2018/5/layout/IconCircleLabelList"/>
    <dgm:cxn modelId="{92E1AEEB-497A-4413-8147-AE4CF06FD3CB}" type="presParOf" srcId="{6B457C0A-F0A3-416E-98F3-319B48DADED4}" destId="{21580057-969B-460E-AD8C-53246F46315D}" srcOrd="0" destOrd="0" presId="urn:microsoft.com/office/officeart/2018/5/layout/IconCircleLabelList"/>
    <dgm:cxn modelId="{72F22A56-2A52-4C47-B27F-87E468B079F9}" type="presParOf" srcId="{6B457C0A-F0A3-416E-98F3-319B48DADED4}" destId="{C89AE0C3-ED90-4382-AFB0-34D93E3E88E2}" srcOrd="1" destOrd="0" presId="urn:microsoft.com/office/officeart/2018/5/layout/IconCircleLabelList"/>
    <dgm:cxn modelId="{9676B53C-1A31-4299-A26A-A796F3269912}" type="presParOf" srcId="{6B457C0A-F0A3-416E-98F3-319B48DADED4}" destId="{E4D837C7-7126-4B71-BED0-E9F8F06C488C}" srcOrd="2" destOrd="0" presId="urn:microsoft.com/office/officeart/2018/5/layout/IconCircleLabelList"/>
    <dgm:cxn modelId="{1A0668D0-CCE2-4540-A891-BC38E0362FD3}" type="presParOf" srcId="{6B457C0A-F0A3-416E-98F3-319B48DADED4}" destId="{F1206654-3144-4BA5-B4DC-2A6101C40B29}" srcOrd="3" destOrd="0" presId="urn:microsoft.com/office/officeart/2018/5/layout/IconCircleLabelList"/>
    <dgm:cxn modelId="{9D0F32A2-1E35-449E-B098-F967028E2F4E}" type="presParOf" srcId="{60D5505F-0912-4377-97CD-65648292AFA0}" destId="{BE1E1924-85A4-4586-96D2-178068057092}" srcOrd="3" destOrd="0" presId="urn:microsoft.com/office/officeart/2018/5/layout/IconCircleLabelList"/>
    <dgm:cxn modelId="{0BE9A20C-9786-48A3-84CF-6F7A0D9994D4}" type="presParOf" srcId="{60D5505F-0912-4377-97CD-65648292AFA0}" destId="{3B7A6A3F-36E7-46B6-80FA-88D75BBD4E57}" srcOrd="4" destOrd="0" presId="urn:microsoft.com/office/officeart/2018/5/layout/IconCircleLabelList"/>
    <dgm:cxn modelId="{C30ABDA0-F9A3-4884-A0B0-DB1D217B6C23}" type="presParOf" srcId="{3B7A6A3F-36E7-46B6-80FA-88D75BBD4E57}" destId="{F3BAA13A-B031-4D67-BBA1-65A6F8B8ADF6}" srcOrd="0" destOrd="0" presId="urn:microsoft.com/office/officeart/2018/5/layout/IconCircleLabelList"/>
    <dgm:cxn modelId="{76ED76CB-06C7-40DB-A308-AAB4D7155004}" type="presParOf" srcId="{3B7A6A3F-36E7-46B6-80FA-88D75BBD4E57}" destId="{D9CED3C7-9982-4BD9-A8D0-2714E430C65E}" srcOrd="1" destOrd="0" presId="urn:microsoft.com/office/officeart/2018/5/layout/IconCircleLabelList"/>
    <dgm:cxn modelId="{5E67E7FC-3B29-4069-92E2-DBAB064F3975}" type="presParOf" srcId="{3B7A6A3F-36E7-46B6-80FA-88D75BBD4E57}" destId="{5ACF7E64-DF3B-4A4A-822F-C03A1622E18B}" srcOrd="2" destOrd="0" presId="urn:microsoft.com/office/officeart/2018/5/layout/IconCircleLabelList"/>
    <dgm:cxn modelId="{901EE82B-4F19-4A60-9BF9-5249B41DA273}" type="presParOf" srcId="{3B7A6A3F-36E7-46B6-80FA-88D75BBD4E57}" destId="{293A5D79-74F7-468B-8396-B01E5FFBE253}" srcOrd="3" destOrd="0" presId="urn:microsoft.com/office/officeart/2018/5/layout/IconCircleLabelList"/>
    <dgm:cxn modelId="{44423552-F1E1-4543-8859-8F458018E1E1}" type="presParOf" srcId="{60D5505F-0912-4377-97CD-65648292AFA0}" destId="{12FEF78F-7CAA-4A37-83EE-63A7440B4C05}" srcOrd="5" destOrd="0" presId="urn:microsoft.com/office/officeart/2018/5/layout/IconCircleLabelList"/>
    <dgm:cxn modelId="{40D49666-1967-48F2-AF38-0223BB4525DA}" type="presParOf" srcId="{60D5505F-0912-4377-97CD-65648292AFA0}" destId="{DC5436C0-B428-47C2-80BB-7ED99EC09A4E}" srcOrd="6" destOrd="0" presId="urn:microsoft.com/office/officeart/2018/5/layout/IconCircleLabelList"/>
    <dgm:cxn modelId="{B3F29642-2184-4F6C-BA61-8940D8B5D05B}" type="presParOf" srcId="{DC5436C0-B428-47C2-80BB-7ED99EC09A4E}" destId="{B8F9F74E-3462-4E40-B98F-F7099FCF0DF0}" srcOrd="0" destOrd="0" presId="urn:microsoft.com/office/officeart/2018/5/layout/IconCircleLabelList"/>
    <dgm:cxn modelId="{1626CA95-17A1-4E7C-BDC3-681ECD86D4C3}" type="presParOf" srcId="{DC5436C0-B428-47C2-80BB-7ED99EC09A4E}" destId="{8082E799-5E22-48CC-94BA-670ECC6CC1E1}" srcOrd="1" destOrd="0" presId="urn:microsoft.com/office/officeart/2018/5/layout/IconCircleLabelList"/>
    <dgm:cxn modelId="{AA76E087-24BE-48B2-9C7D-0A4096D5F9F8}" type="presParOf" srcId="{DC5436C0-B428-47C2-80BB-7ED99EC09A4E}" destId="{9136949D-39A1-4435-9A02-969CCF327065}" srcOrd="2" destOrd="0" presId="urn:microsoft.com/office/officeart/2018/5/layout/IconCircleLabelList"/>
    <dgm:cxn modelId="{FC4E5473-D838-41A0-A7E5-A1E302EA6612}" type="presParOf" srcId="{DC5436C0-B428-47C2-80BB-7ED99EC09A4E}" destId="{6F6CD1D7-199D-491B-9904-EFE16B62606C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D5605B3-CDDA-466F-80DC-A2EFC90EA32F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accent0_3" csCatId="mainScheme" phldr="1"/>
      <dgm:spPr/>
      <dgm:t>
        <a:bodyPr/>
        <a:lstStyle/>
        <a:p>
          <a:endParaRPr lang="en-US"/>
        </a:p>
      </dgm:t>
    </dgm:pt>
    <dgm:pt modelId="{A84AFD95-F1F0-4B17-BF2C-612E51CC3038}">
      <dgm:prSet/>
      <dgm:spPr/>
      <dgm:t>
        <a:bodyPr/>
        <a:lstStyle/>
        <a:p>
          <a:pPr>
            <a:defRPr cap="all"/>
          </a:pPr>
          <a:r>
            <a:rPr lang="en-US"/>
            <a:t>Services Offered</a:t>
          </a:r>
        </a:p>
      </dgm:t>
    </dgm:pt>
    <dgm:pt modelId="{69697276-BEE8-4B59-BFA3-A1C7261CD468}" type="parTrans" cxnId="{4BE9D786-8900-4B2F-836D-B1FFD46EBBD7}">
      <dgm:prSet/>
      <dgm:spPr/>
      <dgm:t>
        <a:bodyPr/>
        <a:lstStyle/>
        <a:p>
          <a:endParaRPr lang="en-US"/>
        </a:p>
      </dgm:t>
    </dgm:pt>
    <dgm:pt modelId="{E629B623-667C-4D84-AF47-263C5BD7BFF4}" type="sibTrans" cxnId="{4BE9D786-8900-4B2F-836D-B1FFD46EBBD7}">
      <dgm:prSet/>
      <dgm:spPr/>
      <dgm:t>
        <a:bodyPr/>
        <a:lstStyle/>
        <a:p>
          <a:endParaRPr lang="en-US"/>
        </a:p>
      </dgm:t>
    </dgm:pt>
    <dgm:pt modelId="{0B7670DC-ACAC-4335-8CF6-58D88948E323}">
      <dgm:prSet/>
      <dgm:spPr/>
      <dgm:t>
        <a:bodyPr/>
        <a:lstStyle/>
        <a:p>
          <a:pPr>
            <a:defRPr cap="all"/>
          </a:pPr>
          <a:r>
            <a:rPr lang="en-US"/>
            <a:t>Sustainability Practices</a:t>
          </a:r>
        </a:p>
      </dgm:t>
    </dgm:pt>
    <dgm:pt modelId="{815A3006-E232-4D7D-88F9-A0D9795B1843}" type="parTrans" cxnId="{94767C3E-0C5F-4830-BCF6-7C8489680EBF}">
      <dgm:prSet/>
      <dgm:spPr/>
      <dgm:t>
        <a:bodyPr/>
        <a:lstStyle/>
        <a:p>
          <a:endParaRPr lang="en-US"/>
        </a:p>
      </dgm:t>
    </dgm:pt>
    <dgm:pt modelId="{9E3263D6-7951-4BF7-BA4B-F60E8D2EBE0B}" type="sibTrans" cxnId="{94767C3E-0C5F-4830-BCF6-7C8489680EBF}">
      <dgm:prSet/>
      <dgm:spPr/>
      <dgm:t>
        <a:bodyPr/>
        <a:lstStyle/>
        <a:p>
          <a:endParaRPr lang="en-US"/>
        </a:p>
      </dgm:t>
    </dgm:pt>
    <dgm:pt modelId="{14F61DBE-0BF1-4D45-826B-9A7971353810}">
      <dgm:prSet/>
      <dgm:spPr/>
      <dgm:t>
        <a:bodyPr/>
        <a:lstStyle/>
        <a:p>
          <a:pPr>
            <a:defRPr cap="all"/>
          </a:pPr>
          <a:r>
            <a:rPr lang="en-US"/>
            <a:t>Impact</a:t>
          </a:r>
        </a:p>
      </dgm:t>
    </dgm:pt>
    <dgm:pt modelId="{5A882200-C895-4A55-A539-EFF748F6314C}" type="parTrans" cxnId="{428756A4-0D66-42B9-A330-47F24E4D86B7}">
      <dgm:prSet/>
      <dgm:spPr/>
      <dgm:t>
        <a:bodyPr/>
        <a:lstStyle/>
        <a:p>
          <a:endParaRPr lang="en-US"/>
        </a:p>
      </dgm:t>
    </dgm:pt>
    <dgm:pt modelId="{C5A49B90-9D72-4251-9B63-D72F6048E4D1}" type="sibTrans" cxnId="{428756A4-0D66-42B9-A330-47F24E4D86B7}">
      <dgm:prSet/>
      <dgm:spPr/>
      <dgm:t>
        <a:bodyPr/>
        <a:lstStyle/>
        <a:p>
          <a:endParaRPr lang="en-US"/>
        </a:p>
      </dgm:t>
    </dgm:pt>
    <dgm:pt modelId="{F29FD0E2-FAF7-4C6A-9FCB-B28ECCCB3462}" type="pres">
      <dgm:prSet presAssocID="{2D5605B3-CDDA-466F-80DC-A2EFC90EA32F}" presName="root" presStyleCnt="0">
        <dgm:presLayoutVars>
          <dgm:dir/>
          <dgm:resizeHandles val="exact"/>
        </dgm:presLayoutVars>
      </dgm:prSet>
      <dgm:spPr/>
    </dgm:pt>
    <dgm:pt modelId="{AF7859BB-31E9-4207-B3C3-C105C138122A}" type="pres">
      <dgm:prSet presAssocID="{A84AFD95-F1F0-4B17-BF2C-612E51CC3038}" presName="compNode" presStyleCnt="0"/>
      <dgm:spPr/>
    </dgm:pt>
    <dgm:pt modelId="{54799F4C-C4B0-454D-B6D5-DDFAD78140D6}" type="pres">
      <dgm:prSet presAssocID="{A84AFD95-F1F0-4B17-BF2C-612E51CC3038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7EBE493E-B82F-4DB1-B096-72118BB77EC0}" type="pres">
      <dgm:prSet presAssocID="{A84AFD95-F1F0-4B17-BF2C-612E51CC303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AC3F28B7-B0EB-4F0C-B8EC-4BCB53FE5A91}" type="pres">
      <dgm:prSet presAssocID="{A84AFD95-F1F0-4B17-BF2C-612E51CC3038}" presName="spaceRect" presStyleCnt="0"/>
      <dgm:spPr/>
    </dgm:pt>
    <dgm:pt modelId="{49FAE6B3-2C08-424E-86D5-31832F94D7E2}" type="pres">
      <dgm:prSet presAssocID="{A84AFD95-F1F0-4B17-BF2C-612E51CC3038}" presName="textRect" presStyleLbl="revTx" presStyleIdx="0" presStyleCnt="3">
        <dgm:presLayoutVars>
          <dgm:chMax val="1"/>
          <dgm:chPref val="1"/>
        </dgm:presLayoutVars>
      </dgm:prSet>
      <dgm:spPr/>
    </dgm:pt>
    <dgm:pt modelId="{A307874B-5DA6-4729-9E2A-B071FCF18F28}" type="pres">
      <dgm:prSet presAssocID="{E629B623-667C-4D84-AF47-263C5BD7BFF4}" presName="sibTrans" presStyleCnt="0"/>
      <dgm:spPr/>
    </dgm:pt>
    <dgm:pt modelId="{A02CAC90-E8E2-4DDF-ADEA-D8DC8954D2D0}" type="pres">
      <dgm:prSet presAssocID="{0B7670DC-ACAC-4335-8CF6-58D88948E323}" presName="compNode" presStyleCnt="0"/>
      <dgm:spPr/>
    </dgm:pt>
    <dgm:pt modelId="{529F2C38-5613-467E-8BD0-950C7890C843}" type="pres">
      <dgm:prSet presAssocID="{0B7670DC-ACAC-4335-8CF6-58D88948E323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DC7DE511-553B-4975-89F8-47719CE6C2AD}" type="pres">
      <dgm:prSet presAssocID="{0B7670DC-ACAC-4335-8CF6-58D88948E32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71CF92ED-53C3-4CF0-BC70-C9897F569BA6}" type="pres">
      <dgm:prSet presAssocID="{0B7670DC-ACAC-4335-8CF6-58D88948E323}" presName="spaceRect" presStyleCnt="0"/>
      <dgm:spPr/>
    </dgm:pt>
    <dgm:pt modelId="{A5AA4003-D375-46EE-A690-FFCC1DD6DF1C}" type="pres">
      <dgm:prSet presAssocID="{0B7670DC-ACAC-4335-8CF6-58D88948E323}" presName="textRect" presStyleLbl="revTx" presStyleIdx="1" presStyleCnt="3">
        <dgm:presLayoutVars>
          <dgm:chMax val="1"/>
          <dgm:chPref val="1"/>
        </dgm:presLayoutVars>
      </dgm:prSet>
      <dgm:spPr/>
    </dgm:pt>
    <dgm:pt modelId="{255F604D-F446-4B19-9E5B-166474D5CDE3}" type="pres">
      <dgm:prSet presAssocID="{9E3263D6-7951-4BF7-BA4B-F60E8D2EBE0B}" presName="sibTrans" presStyleCnt="0"/>
      <dgm:spPr/>
    </dgm:pt>
    <dgm:pt modelId="{DE15A9FC-E770-468F-92A9-CF81AFD39E84}" type="pres">
      <dgm:prSet presAssocID="{14F61DBE-0BF1-4D45-826B-9A7971353810}" presName="compNode" presStyleCnt="0"/>
      <dgm:spPr/>
    </dgm:pt>
    <dgm:pt modelId="{5C34C0DE-B4FE-4436-9813-F854CD69DCEE}" type="pres">
      <dgm:prSet presAssocID="{14F61DBE-0BF1-4D45-826B-9A7971353810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2AD6B3C8-58BB-4718-9DA7-677DB507F432}" type="pres">
      <dgm:prSet presAssocID="{14F61DBE-0BF1-4D45-826B-9A797135381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832AB5E5-63B6-4537-BE1F-183FD048F234}" type="pres">
      <dgm:prSet presAssocID="{14F61DBE-0BF1-4D45-826B-9A7971353810}" presName="spaceRect" presStyleCnt="0"/>
      <dgm:spPr/>
    </dgm:pt>
    <dgm:pt modelId="{593E7F79-9433-45ED-8852-EEFDE856F5EE}" type="pres">
      <dgm:prSet presAssocID="{14F61DBE-0BF1-4D45-826B-9A7971353810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94767C3E-0C5F-4830-BCF6-7C8489680EBF}" srcId="{2D5605B3-CDDA-466F-80DC-A2EFC90EA32F}" destId="{0B7670DC-ACAC-4335-8CF6-58D88948E323}" srcOrd="1" destOrd="0" parTransId="{815A3006-E232-4D7D-88F9-A0D9795B1843}" sibTransId="{9E3263D6-7951-4BF7-BA4B-F60E8D2EBE0B}"/>
    <dgm:cxn modelId="{DA065358-3EC0-40C4-9538-C424FC538321}" type="presOf" srcId="{0B7670DC-ACAC-4335-8CF6-58D88948E323}" destId="{A5AA4003-D375-46EE-A690-FFCC1DD6DF1C}" srcOrd="0" destOrd="0" presId="urn:microsoft.com/office/officeart/2018/5/layout/IconLeafLabelList"/>
    <dgm:cxn modelId="{4BE9D786-8900-4B2F-836D-B1FFD46EBBD7}" srcId="{2D5605B3-CDDA-466F-80DC-A2EFC90EA32F}" destId="{A84AFD95-F1F0-4B17-BF2C-612E51CC3038}" srcOrd="0" destOrd="0" parTransId="{69697276-BEE8-4B59-BFA3-A1C7261CD468}" sibTransId="{E629B623-667C-4D84-AF47-263C5BD7BFF4}"/>
    <dgm:cxn modelId="{428756A4-0D66-42B9-A330-47F24E4D86B7}" srcId="{2D5605B3-CDDA-466F-80DC-A2EFC90EA32F}" destId="{14F61DBE-0BF1-4D45-826B-9A7971353810}" srcOrd="2" destOrd="0" parTransId="{5A882200-C895-4A55-A539-EFF748F6314C}" sibTransId="{C5A49B90-9D72-4251-9B63-D72F6048E4D1}"/>
    <dgm:cxn modelId="{1A114EBE-0CEC-4B42-B0C3-22E290B65F5D}" type="presOf" srcId="{2D5605B3-CDDA-466F-80DC-A2EFC90EA32F}" destId="{F29FD0E2-FAF7-4C6A-9FCB-B28ECCCB3462}" srcOrd="0" destOrd="0" presId="urn:microsoft.com/office/officeart/2018/5/layout/IconLeafLabelList"/>
    <dgm:cxn modelId="{6F12C5DD-4AF3-45A8-ACCE-08B80F59ED0F}" type="presOf" srcId="{A84AFD95-F1F0-4B17-BF2C-612E51CC3038}" destId="{49FAE6B3-2C08-424E-86D5-31832F94D7E2}" srcOrd="0" destOrd="0" presId="urn:microsoft.com/office/officeart/2018/5/layout/IconLeafLabelList"/>
    <dgm:cxn modelId="{75A3BBE7-A91F-4993-8522-7688BD798A6E}" type="presOf" srcId="{14F61DBE-0BF1-4D45-826B-9A7971353810}" destId="{593E7F79-9433-45ED-8852-EEFDE856F5EE}" srcOrd="0" destOrd="0" presId="urn:microsoft.com/office/officeart/2018/5/layout/IconLeafLabelList"/>
    <dgm:cxn modelId="{5BEE392E-9A4A-4136-988B-3321D02F540C}" type="presParOf" srcId="{F29FD0E2-FAF7-4C6A-9FCB-B28ECCCB3462}" destId="{AF7859BB-31E9-4207-B3C3-C105C138122A}" srcOrd="0" destOrd="0" presId="urn:microsoft.com/office/officeart/2018/5/layout/IconLeafLabelList"/>
    <dgm:cxn modelId="{FE0CFB10-87AA-4706-8C5D-90269A5648D5}" type="presParOf" srcId="{AF7859BB-31E9-4207-B3C3-C105C138122A}" destId="{54799F4C-C4B0-454D-B6D5-DDFAD78140D6}" srcOrd="0" destOrd="0" presId="urn:microsoft.com/office/officeart/2018/5/layout/IconLeafLabelList"/>
    <dgm:cxn modelId="{D20DBFAC-5157-44DF-BC21-286ACD14D457}" type="presParOf" srcId="{AF7859BB-31E9-4207-B3C3-C105C138122A}" destId="{7EBE493E-B82F-4DB1-B096-72118BB77EC0}" srcOrd="1" destOrd="0" presId="urn:microsoft.com/office/officeart/2018/5/layout/IconLeafLabelList"/>
    <dgm:cxn modelId="{828D947A-7A62-4638-83CF-B6DF2A096115}" type="presParOf" srcId="{AF7859BB-31E9-4207-B3C3-C105C138122A}" destId="{AC3F28B7-B0EB-4F0C-B8EC-4BCB53FE5A91}" srcOrd="2" destOrd="0" presId="urn:microsoft.com/office/officeart/2018/5/layout/IconLeafLabelList"/>
    <dgm:cxn modelId="{84E65150-39F8-4891-A752-AA9B94751EDC}" type="presParOf" srcId="{AF7859BB-31E9-4207-B3C3-C105C138122A}" destId="{49FAE6B3-2C08-424E-86D5-31832F94D7E2}" srcOrd="3" destOrd="0" presId="urn:microsoft.com/office/officeart/2018/5/layout/IconLeafLabelList"/>
    <dgm:cxn modelId="{96FB7F06-FEBA-4B20-8DC3-C461DCFDB99F}" type="presParOf" srcId="{F29FD0E2-FAF7-4C6A-9FCB-B28ECCCB3462}" destId="{A307874B-5DA6-4729-9E2A-B071FCF18F28}" srcOrd="1" destOrd="0" presId="urn:microsoft.com/office/officeart/2018/5/layout/IconLeafLabelList"/>
    <dgm:cxn modelId="{0F8FE32B-A610-4BB9-A7DF-16C469F32006}" type="presParOf" srcId="{F29FD0E2-FAF7-4C6A-9FCB-B28ECCCB3462}" destId="{A02CAC90-E8E2-4DDF-ADEA-D8DC8954D2D0}" srcOrd="2" destOrd="0" presId="urn:microsoft.com/office/officeart/2018/5/layout/IconLeafLabelList"/>
    <dgm:cxn modelId="{0BEF1969-1C78-4D9C-9240-ED915B117797}" type="presParOf" srcId="{A02CAC90-E8E2-4DDF-ADEA-D8DC8954D2D0}" destId="{529F2C38-5613-467E-8BD0-950C7890C843}" srcOrd="0" destOrd="0" presId="urn:microsoft.com/office/officeart/2018/5/layout/IconLeafLabelList"/>
    <dgm:cxn modelId="{951C8915-307A-420C-820A-1AA556F52B07}" type="presParOf" srcId="{A02CAC90-E8E2-4DDF-ADEA-D8DC8954D2D0}" destId="{DC7DE511-553B-4975-89F8-47719CE6C2AD}" srcOrd="1" destOrd="0" presId="urn:microsoft.com/office/officeart/2018/5/layout/IconLeafLabelList"/>
    <dgm:cxn modelId="{99F235DF-D38D-4FB6-A912-B974BF27806A}" type="presParOf" srcId="{A02CAC90-E8E2-4DDF-ADEA-D8DC8954D2D0}" destId="{71CF92ED-53C3-4CF0-BC70-C9897F569BA6}" srcOrd="2" destOrd="0" presId="urn:microsoft.com/office/officeart/2018/5/layout/IconLeafLabelList"/>
    <dgm:cxn modelId="{0F23951B-686B-40AF-AFAB-23D774574292}" type="presParOf" srcId="{A02CAC90-E8E2-4DDF-ADEA-D8DC8954D2D0}" destId="{A5AA4003-D375-46EE-A690-FFCC1DD6DF1C}" srcOrd="3" destOrd="0" presId="urn:microsoft.com/office/officeart/2018/5/layout/IconLeafLabelList"/>
    <dgm:cxn modelId="{045C699E-8A57-4317-9B8E-E0B60D21BFAA}" type="presParOf" srcId="{F29FD0E2-FAF7-4C6A-9FCB-B28ECCCB3462}" destId="{255F604D-F446-4B19-9E5B-166474D5CDE3}" srcOrd="3" destOrd="0" presId="urn:microsoft.com/office/officeart/2018/5/layout/IconLeafLabelList"/>
    <dgm:cxn modelId="{2BD82427-A5C8-4A8A-8F30-B9A216866E92}" type="presParOf" srcId="{F29FD0E2-FAF7-4C6A-9FCB-B28ECCCB3462}" destId="{DE15A9FC-E770-468F-92A9-CF81AFD39E84}" srcOrd="4" destOrd="0" presId="urn:microsoft.com/office/officeart/2018/5/layout/IconLeafLabelList"/>
    <dgm:cxn modelId="{2046FA4F-A917-470A-A0AC-3589CA1F92DD}" type="presParOf" srcId="{DE15A9FC-E770-468F-92A9-CF81AFD39E84}" destId="{5C34C0DE-B4FE-4436-9813-F854CD69DCEE}" srcOrd="0" destOrd="0" presId="urn:microsoft.com/office/officeart/2018/5/layout/IconLeafLabelList"/>
    <dgm:cxn modelId="{36BB25B0-8EC1-40D9-9B06-ED984E3AD32A}" type="presParOf" srcId="{DE15A9FC-E770-468F-92A9-CF81AFD39E84}" destId="{2AD6B3C8-58BB-4718-9DA7-677DB507F432}" srcOrd="1" destOrd="0" presId="urn:microsoft.com/office/officeart/2018/5/layout/IconLeafLabelList"/>
    <dgm:cxn modelId="{85F6C52A-3849-472A-9757-FA362C6B15B2}" type="presParOf" srcId="{DE15A9FC-E770-468F-92A9-CF81AFD39E84}" destId="{832AB5E5-63B6-4537-BE1F-183FD048F234}" srcOrd="2" destOrd="0" presId="urn:microsoft.com/office/officeart/2018/5/layout/IconLeafLabelList"/>
    <dgm:cxn modelId="{909602A6-4E20-42CF-9D12-B9E6841BDCC8}" type="presParOf" srcId="{DE15A9FC-E770-468F-92A9-CF81AFD39E84}" destId="{593E7F79-9433-45ED-8852-EEFDE856F5EE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36DD9D-2294-43CE-BF32-675F64CEC5D7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017D31A-A7EC-49C3-A25D-C2EFF0FD4572}">
      <dgm:prSet/>
      <dgm:spPr/>
      <dgm:t>
        <a:bodyPr/>
        <a:lstStyle/>
        <a:p>
          <a:pPr>
            <a:defRPr b="1"/>
          </a:pPr>
          <a:r>
            <a:rPr lang="en-US"/>
            <a:t>Challenges:</a:t>
          </a:r>
        </a:p>
      </dgm:t>
    </dgm:pt>
    <dgm:pt modelId="{14350623-3807-4028-A28E-23E0940082C4}" type="parTrans" cxnId="{E1818D47-4857-4CF5-B45F-F6A3C66F0054}">
      <dgm:prSet/>
      <dgm:spPr/>
      <dgm:t>
        <a:bodyPr/>
        <a:lstStyle/>
        <a:p>
          <a:endParaRPr lang="en-US"/>
        </a:p>
      </dgm:t>
    </dgm:pt>
    <dgm:pt modelId="{78DB8254-117A-449E-8EF4-BF2422431E9C}" type="sibTrans" cxnId="{E1818D47-4857-4CF5-B45F-F6A3C66F0054}">
      <dgm:prSet/>
      <dgm:spPr/>
      <dgm:t>
        <a:bodyPr/>
        <a:lstStyle/>
        <a:p>
          <a:endParaRPr lang="en-US"/>
        </a:p>
      </dgm:t>
    </dgm:pt>
    <dgm:pt modelId="{17AFBD2C-7313-4883-95B4-738C2FD14BE3}">
      <dgm:prSet custT="1"/>
      <dgm:spPr/>
      <dgm:t>
        <a:bodyPr/>
        <a:lstStyle/>
        <a:p>
          <a:r>
            <a:rPr lang="en-US" sz="2400" dirty="0"/>
            <a:t>High Costs and Low Value of Biomass</a:t>
          </a:r>
        </a:p>
      </dgm:t>
    </dgm:pt>
    <dgm:pt modelId="{DAE26386-82BA-4C13-B903-BF8BE609505B}" type="parTrans" cxnId="{AC5A8996-D27A-4F70-B6AB-8697EACD1499}">
      <dgm:prSet/>
      <dgm:spPr/>
      <dgm:t>
        <a:bodyPr/>
        <a:lstStyle/>
        <a:p>
          <a:endParaRPr lang="en-US"/>
        </a:p>
      </dgm:t>
    </dgm:pt>
    <dgm:pt modelId="{DAC86FB5-FDCB-4A91-B392-65083765DB3D}" type="sibTrans" cxnId="{AC5A8996-D27A-4F70-B6AB-8697EACD1499}">
      <dgm:prSet/>
      <dgm:spPr/>
      <dgm:t>
        <a:bodyPr/>
        <a:lstStyle/>
        <a:p>
          <a:endParaRPr lang="en-US"/>
        </a:p>
      </dgm:t>
    </dgm:pt>
    <dgm:pt modelId="{79EAB175-0311-498A-9259-AF92C1317F4C}">
      <dgm:prSet custT="1"/>
      <dgm:spPr/>
      <dgm:t>
        <a:bodyPr/>
        <a:lstStyle/>
        <a:p>
          <a:r>
            <a:rPr lang="en-US" sz="2400" dirty="0"/>
            <a:t>Bureaucratic Hurdles</a:t>
          </a:r>
        </a:p>
      </dgm:t>
    </dgm:pt>
    <dgm:pt modelId="{B16B4760-D8C0-4625-9263-D58F2B9F0DC9}" type="parTrans" cxnId="{A719E8E8-010A-4F16-99EE-E6EED08B1EF3}">
      <dgm:prSet/>
      <dgm:spPr/>
      <dgm:t>
        <a:bodyPr/>
        <a:lstStyle/>
        <a:p>
          <a:endParaRPr lang="en-US"/>
        </a:p>
      </dgm:t>
    </dgm:pt>
    <dgm:pt modelId="{AA303D53-07C6-41EB-83C3-D53E57ED6E48}" type="sibTrans" cxnId="{A719E8E8-010A-4F16-99EE-E6EED08B1EF3}">
      <dgm:prSet/>
      <dgm:spPr/>
      <dgm:t>
        <a:bodyPr/>
        <a:lstStyle/>
        <a:p>
          <a:endParaRPr lang="en-US"/>
        </a:p>
      </dgm:t>
    </dgm:pt>
    <dgm:pt modelId="{B871774E-FF84-4586-9C6A-23CAE64F0569}">
      <dgm:prSet custT="1"/>
      <dgm:spPr/>
      <dgm:t>
        <a:bodyPr/>
        <a:lstStyle/>
        <a:p>
          <a:r>
            <a:rPr lang="en-US" sz="2400" dirty="0"/>
            <a:t>Lack of Infrastructure</a:t>
          </a:r>
        </a:p>
      </dgm:t>
    </dgm:pt>
    <dgm:pt modelId="{9506C8DB-661D-4682-99B3-C622EFE35BDA}" type="parTrans" cxnId="{614BD201-0CB7-4B7B-9537-2774AC71122A}">
      <dgm:prSet/>
      <dgm:spPr/>
      <dgm:t>
        <a:bodyPr/>
        <a:lstStyle/>
        <a:p>
          <a:endParaRPr lang="en-US"/>
        </a:p>
      </dgm:t>
    </dgm:pt>
    <dgm:pt modelId="{0024E9BD-E192-4DB4-83B9-78CE74960E17}" type="sibTrans" cxnId="{614BD201-0CB7-4B7B-9537-2774AC71122A}">
      <dgm:prSet/>
      <dgm:spPr/>
      <dgm:t>
        <a:bodyPr/>
        <a:lstStyle/>
        <a:p>
          <a:endParaRPr lang="en-US"/>
        </a:p>
      </dgm:t>
    </dgm:pt>
    <dgm:pt modelId="{9A659826-A4C3-4B0C-97AC-B11110B89F00}">
      <dgm:prSet custT="1"/>
      <dgm:spPr/>
      <dgm:t>
        <a:bodyPr/>
        <a:lstStyle/>
        <a:p>
          <a:r>
            <a:rPr lang="en-US" sz="2400" dirty="0"/>
            <a:t>Market Access</a:t>
          </a:r>
        </a:p>
      </dgm:t>
    </dgm:pt>
    <dgm:pt modelId="{FB20D441-65E0-4689-97BB-1138AB6176DA}" type="parTrans" cxnId="{451D8B2D-EBC3-4340-93FA-E4CB91697693}">
      <dgm:prSet/>
      <dgm:spPr/>
      <dgm:t>
        <a:bodyPr/>
        <a:lstStyle/>
        <a:p>
          <a:endParaRPr lang="en-US"/>
        </a:p>
      </dgm:t>
    </dgm:pt>
    <dgm:pt modelId="{FD8BD593-05B2-4DE9-A054-38943B40EDB6}" type="sibTrans" cxnId="{451D8B2D-EBC3-4340-93FA-E4CB91697693}">
      <dgm:prSet/>
      <dgm:spPr/>
      <dgm:t>
        <a:bodyPr/>
        <a:lstStyle/>
        <a:p>
          <a:endParaRPr lang="en-US"/>
        </a:p>
      </dgm:t>
    </dgm:pt>
    <dgm:pt modelId="{93D31AD1-DF0A-4D8B-AC7C-CEBE41F2F7D9}">
      <dgm:prSet custT="1"/>
      <dgm:spPr/>
      <dgm:t>
        <a:bodyPr/>
        <a:lstStyle/>
        <a:p>
          <a:r>
            <a:rPr lang="en-US" sz="2400" dirty="0"/>
            <a:t>Environmental and Regulatory Constraints</a:t>
          </a:r>
        </a:p>
      </dgm:t>
    </dgm:pt>
    <dgm:pt modelId="{F4986D35-ECB6-4E1B-B747-32EE6BF4FF7C}" type="parTrans" cxnId="{C4BD0414-421B-4A46-B5FB-766F6CB1F39F}">
      <dgm:prSet/>
      <dgm:spPr/>
      <dgm:t>
        <a:bodyPr/>
        <a:lstStyle/>
        <a:p>
          <a:endParaRPr lang="en-US"/>
        </a:p>
      </dgm:t>
    </dgm:pt>
    <dgm:pt modelId="{116013B6-604B-450D-8226-1FF4D7286AC2}" type="sibTrans" cxnId="{C4BD0414-421B-4A46-B5FB-766F6CB1F39F}">
      <dgm:prSet/>
      <dgm:spPr/>
      <dgm:t>
        <a:bodyPr/>
        <a:lstStyle/>
        <a:p>
          <a:endParaRPr lang="en-US"/>
        </a:p>
      </dgm:t>
    </dgm:pt>
    <dgm:pt modelId="{D1C8F1D2-1BDF-40A4-85F2-15E1B5777D6A}">
      <dgm:prSet/>
      <dgm:spPr/>
      <dgm:t>
        <a:bodyPr/>
        <a:lstStyle/>
        <a:p>
          <a:pPr>
            <a:defRPr b="1"/>
          </a:pPr>
          <a:r>
            <a:rPr lang="en-US"/>
            <a:t>Strategies:</a:t>
          </a:r>
        </a:p>
      </dgm:t>
    </dgm:pt>
    <dgm:pt modelId="{D1DF5430-468E-4ED7-A2F9-F63C5AAB83BC}" type="parTrans" cxnId="{62114B08-809C-456A-B640-90D83F75C66A}">
      <dgm:prSet/>
      <dgm:spPr/>
      <dgm:t>
        <a:bodyPr/>
        <a:lstStyle/>
        <a:p>
          <a:endParaRPr lang="en-US"/>
        </a:p>
      </dgm:t>
    </dgm:pt>
    <dgm:pt modelId="{19B6654F-1086-4B75-B51C-1C948B2F00AA}" type="sibTrans" cxnId="{62114B08-809C-456A-B640-90D83F75C66A}">
      <dgm:prSet/>
      <dgm:spPr/>
      <dgm:t>
        <a:bodyPr/>
        <a:lstStyle/>
        <a:p>
          <a:endParaRPr lang="en-US"/>
        </a:p>
      </dgm:t>
    </dgm:pt>
    <dgm:pt modelId="{E81F1F1C-108B-4350-B539-243D23D735B3}">
      <dgm:prSet custT="1"/>
      <dgm:spPr/>
      <dgm:t>
        <a:bodyPr/>
        <a:lstStyle/>
        <a:p>
          <a:r>
            <a:rPr lang="en-US" sz="2400" dirty="0"/>
            <a:t>Public-Private Partnerships</a:t>
          </a:r>
        </a:p>
      </dgm:t>
    </dgm:pt>
    <dgm:pt modelId="{82D8FC59-35A8-4169-BB50-35C5A6C8ADDA}" type="parTrans" cxnId="{31422A19-2B7C-4A0E-993B-85607D1E6646}">
      <dgm:prSet/>
      <dgm:spPr/>
      <dgm:t>
        <a:bodyPr/>
        <a:lstStyle/>
        <a:p>
          <a:endParaRPr lang="en-US"/>
        </a:p>
      </dgm:t>
    </dgm:pt>
    <dgm:pt modelId="{2A773BDB-0DE8-4C66-BA97-267BFAE56CDF}" type="sibTrans" cxnId="{31422A19-2B7C-4A0E-993B-85607D1E6646}">
      <dgm:prSet/>
      <dgm:spPr/>
      <dgm:t>
        <a:bodyPr/>
        <a:lstStyle/>
        <a:p>
          <a:endParaRPr lang="en-US"/>
        </a:p>
      </dgm:t>
    </dgm:pt>
    <dgm:pt modelId="{FF87B3A1-A9D1-49F5-AD69-828D047D9268}">
      <dgm:prSet custT="1"/>
      <dgm:spPr/>
      <dgm:t>
        <a:bodyPr/>
        <a:lstStyle/>
        <a:p>
          <a:r>
            <a:rPr lang="en-US" sz="2400" dirty="0"/>
            <a:t>Financial Incentives &amp; Subsidies</a:t>
          </a:r>
        </a:p>
      </dgm:t>
    </dgm:pt>
    <dgm:pt modelId="{5EAB43E8-2CAE-4BEF-8F5D-3BD253C87531}" type="parTrans" cxnId="{8B7528FC-2384-488C-A3FC-855EF42EFD9F}">
      <dgm:prSet/>
      <dgm:spPr/>
      <dgm:t>
        <a:bodyPr/>
        <a:lstStyle/>
        <a:p>
          <a:endParaRPr lang="en-US"/>
        </a:p>
      </dgm:t>
    </dgm:pt>
    <dgm:pt modelId="{18C14121-9381-4C5F-8145-E40D82A57348}" type="sibTrans" cxnId="{8B7528FC-2384-488C-A3FC-855EF42EFD9F}">
      <dgm:prSet/>
      <dgm:spPr/>
      <dgm:t>
        <a:bodyPr/>
        <a:lstStyle/>
        <a:p>
          <a:endParaRPr lang="en-US"/>
        </a:p>
      </dgm:t>
    </dgm:pt>
    <dgm:pt modelId="{FD5781BA-ED7A-4EC3-ACB7-8CB357EA9AFF}">
      <dgm:prSet custT="1"/>
      <dgm:spPr/>
      <dgm:t>
        <a:bodyPr/>
        <a:lstStyle/>
        <a:p>
          <a:r>
            <a:rPr lang="en-US" sz="2400" dirty="0"/>
            <a:t>Developing Local Infrastructure</a:t>
          </a:r>
        </a:p>
      </dgm:t>
    </dgm:pt>
    <dgm:pt modelId="{0330BC92-FDD6-4811-88C9-26D52F17F39D}" type="parTrans" cxnId="{34BA6056-4CEA-462A-A027-7E47F5D9316B}">
      <dgm:prSet/>
      <dgm:spPr/>
      <dgm:t>
        <a:bodyPr/>
        <a:lstStyle/>
        <a:p>
          <a:endParaRPr lang="en-US"/>
        </a:p>
      </dgm:t>
    </dgm:pt>
    <dgm:pt modelId="{F7FB916F-C4AC-4EDA-9C22-7E50F174234D}" type="sibTrans" cxnId="{34BA6056-4CEA-462A-A027-7E47F5D9316B}">
      <dgm:prSet/>
      <dgm:spPr/>
      <dgm:t>
        <a:bodyPr/>
        <a:lstStyle/>
        <a:p>
          <a:endParaRPr lang="en-US"/>
        </a:p>
      </dgm:t>
    </dgm:pt>
    <dgm:pt modelId="{FA4E5DEC-2354-4803-A12F-E97A5F8586BB}">
      <dgm:prSet custT="1"/>
      <dgm:spPr/>
      <dgm:t>
        <a:bodyPr/>
        <a:lstStyle/>
        <a:p>
          <a:r>
            <a:rPr lang="en-US" sz="2400" dirty="0"/>
            <a:t>Regulatory Support</a:t>
          </a:r>
        </a:p>
      </dgm:t>
    </dgm:pt>
    <dgm:pt modelId="{5634FC28-58D9-4C9A-BBAB-6C2FA0828E57}" type="parTrans" cxnId="{B71E42AD-4DB3-4683-9F36-852903444F44}">
      <dgm:prSet/>
      <dgm:spPr/>
      <dgm:t>
        <a:bodyPr/>
        <a:lstStyle/>
        <a:p>
          <a:endParaRPr lang="en-US"/>
        </a:p>
      </dgm:t>
    </dgm:pt>
    <dgm:pt modelId="{AF3F12C4-C422-4C95-BE0B-6E8888E407F1}" type="sibTrans" cxnId="{B71E42AD-4DB3-4683-9F36-852903444F44}">
      <dgm:prSet/>
      <dgm:spPr/>
      <dgm:t>
        <a:bodyPr/>
        <a:lstStyle/>
        <a:p>
          <a:endParaRPr lang="en-US"/>
        </a:p>
      </dgm:t>
    </dgm:pt>
    <dgm:pt modelId="{71ECA2F1-41C4-47DC-A550-0A6040FBE057}" type="pres">
      <dgm:prSet presAssocID="{1436DD9D-2294-43CE-BF32-675F64CEC5D7}" presName="root" presStyleCnt="0">
        <dgm:presLayoutVars>
          <dgm:dir/>
          <dgm:resizeHandles val="exact"/>
        </dgm:presLayoutVars>
      </dgm:prSet>
      <dgm:spPr/>
    </dgm:pt>
    <dgm:pt modelId="{72819BFF-B248-4D46-B561-20A1F17DE5F8}" type="pres">
      <dgm:prSet presAssocID="{2017D31A-A7EC-49C3-A25D-C2EFF0FD4572}" presName="compNode" presStyleCnt="0"/>
      <dgm:spPr/>
    </dgm:pt>
    <dgm:pt modelId="{EBC0E1DD-EC12-414F-9B76-B0D54272979E}" type="pres">
      <dgm:prSet presAssocID="{2017D31A-A7EC-49C3-A25D-C2EFF0FD457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78D6C9AE-546A-4DAF-B244-48B43374EE81}" type="pres">
      <dgm:prSet presAssocID="{2017D31A-A7EC-49C3-A25D-C2EFF0FD4572}" presName="iconSpace" presStyleCnt="0"/>
      <dgm:spPr/>
    </dgm:pt>
    <dgm:pt modelId="{6FB21A53-7562-4415-8EDE-21AF35749BFA}" type="pres">
      <dgm:prSet presAssocID="{2017D31A-A7EC-49C3-A25D-C2EFF0FD4572}" presName="parTx" presStyleLbl="revTx" presStyleIdx="0" presStyleCnt="4">
        <dgm:presLayoutVars>
          <dgm:chMax val="0"/>
          <dgm:chPref val="0"/>
        </dgm:presLayoutVars>
      </dgm:prSet>
      <dgm:spPr/>
    </dgm:pt>
    <dgm:pt modelId="{FF820940-AAF4-49C9-9DBD-2C4908287C98}" type="pres">
      <dgm:prSet presAssocID="{2017D31A-A7EC-49C3-A25D-C2EFF0FD4572}" presName="txSpace" presStyleCnt="0"/>
      <dgm:spPr/>
    </dgm:pt>
    <dgm:pt modelId="{6E50D712-6D44-4783-BE12-349EB65E56D0}" type="pres">
      <dgm:prSet presAssocID="{2017D31A-A7EC-49C3-A25D-C2EFF0FD4572}" presName="desTx" presStyleLbl="revTx" presStyleIdx="1" presStyleCnt="4">
        <dgm:presLayoutVars/>
      </dgm:prSet>
      <dgm:spPr/>
    </dgm:pt>
    <dgm:pt modelId="{F47F59EF-73FC-4870-B464-617DFC79E4DB}" type="pres">
      <dgm:prSet presAssocID="{78DB8254-117A-449E-8EF4-BF2422431E9C}" presName="sibTrans" presStyleCnt="0"/>
      <dgm:spPr/>
    </dgm:pt>
    <dgm:pt modelId="{2655D5E4-8FB8-4BC2-98A7-093AF3E0248F}" type="pres">
      <dgm:prSet presAssocID="{D1C8F1D2-1BDF-40A4-85F2-15E1B5777D6A}" presName="compNode" presStyleCnt="0"/>
      <dgm:spPr/>
    </dgm:pt>
    <dgm:pt modelId="{8B33538A-6C50-4022-A623-7C38FBB14603}" type="pres">
      <dgm:prSet presAssocID="{D1C8F1D2-1BDF-40A4-85F2-15E1B5777D6A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F3AD71D0-164F-4963-A6F6-55E4AA083B5C}" type="pres">
      <dgm:prSet presAssocID="{D1C8F1D2-1BDF-40A4-85F2-15E1B5777D6A}" presName="iconSpace" presStyleCnt="0"/>
      <dgm:spPr/>
    </dgm:pt>
    <dgm:pt modelId="{9227D7A3-6BFC-4405-97EB-266D118C5BCE}" type="pres">
      <dgm:prSet presAssocID="{D1C8F1D2-1BDF-40A4-85F2-15E1B5777D6A}" presName="parTx" presStyleLbl="revTx" presStyleIdx="2" presStyleCnt="4">
        <dgm:presLayoutVars>
          <dgm:chMax val="0"/>
          <dgm:chPref val="0"/>
        </dgm:presLayoutVars>
      </dgm:prSet>
      <dgm:spPr/>
    </dgm:pt>
    <dgm:pt modelId="{4800D5AC-4F83-467E-937C-AFE1C00FD7FE}" type="pres">
      <dgm:prSet presAssocID="{D1C8F1D2-1BDF-40A4-85F2-15E1B5777D6A}" presName="txSpace" presStyleCnt="0"/>
      <dgm:spPr/>
    </dgm:pt>
    <dgm:pt modelId="{113B672A-DB76-401D-9E88-F6A2319B4D87}" type="pres">
      <dgm:prSet presAssocID="{D1C8F1D2-1BDF-40A4-85F2-15E1B5777D6A}" presName="desTx" presStyleLbl="revTx" presStyleIdx="3" presStyleCnt="4">
        <dgm:presLayoutVars/>
      </dgm:prSet>
      <dgm:spPr/>
    </dgm:pt>
  </dgm:ptLst>
  <dgm:cxnLst>
    <dgm:cxn modelId="{614BD201-0CB7-4B7B-9537-2774AC71122A}" srcId="{2017D31A-A7EC-49C3-A25D-C2EFF0FD4572}" destId="{B871774E-FF84-4586-9C6A-23CAE64F0569}" srcOrd="2" destOrd="0" parTransId="{9506C8DB-661D-4682-99B3-C622EFE35BDA}" sibTransId="{0024E9BD-E192-4DB4-83B9-78CE74960E17}"/>
    <dgm:cxn modelId="{62114B08-809C-456A-B640-90D83F75C66A}" srcId="{1436DD9D-2294-43CE-BF32-675F64CEC5D7}" destId="{D1C8F1D2-1BDF-40A4-85F2-15E1B5777D6A}" srcOrd="1" destOrd="0" parTransId="{D1DF5430-468E-4ED7-A2F9-F63C5AAB83BC}" sibTransId="{19B6654F-1086-4B75-B51C-1C948B2F00AA}"/>
    <dgm:cxn modelId="{C4BD0414-421B-4A46-B5FB-766F6CB1F39F}" srcId="{2017D31A-A7EC-49C3-A25D-C2EFF0FD4572}" destId="{93D31AD1-DF0A-4D8B-AC7C-CEBE41F2F7D9}" srcOrd="4" destOrd="0" parTransId="{F4986D35-ECB6-4E1B-B747-32EE6BF4FF7C}" sibTransId="{116013B6-604B-450D-8226-1FF4D7286AC2}"/>
    <dgm:cxn modelId="{31422A19-2B7C-4A0E-993B-85607D1E6646}" srcId="{D1C8F1D2-1BDF-40A4-85F2-15E1B5777D6A}" destId="{E81F1F1C-108B-4350-B539-243D23D735B3}" srcOrd="0" destOrd="0" parTransId="{82D8FC59-35A8-4169-BB50-35C5A6C8ADDA}" sibTransId="{2A773BDB-0DE8-4C66-BA97-267BFAE56CDF}"/>
    <dgm:cxn modelId="{3033C01D-1D47-4F7F-B380-877D5105295E}" type="presOf" srcId="{B871774E-FF84-4586-9C6A-23CAE64F0569}" destId="{6E50D712-6D44-4783-BE12-349EB65E56D0}" srcOrd="0" destOrd="2" presId="urn:microsoft.com/office/officeart/2018/5/layout/CenteredIconLabelDescriptionList"/>
    <dgm:cxn modelId="{5B26ED25-2FE7-428A-BE25-801921BE89CF}" type="presOf" srcId="{93D31AD1-DF0A-4D8B-AC7C-CEBE41F2F7D9}" destId="{6E50D712-6D44-4783-BE12-349EB65E56D0}" srcOrd="0" destOrd="4" presId="urn:microsoft.com/office/officeart/2018/5/layout/CenteredIconLabelDescriptionList"/>
    <dgm:cxn modelId="{451D8B2D-EBC3-4340-93FA-E4CB91697693}" srcId="{2017D31A-A7EC-49C3-A25D-C2EFF0FD4572}" destId="{9A659826-A4C3-4B0C-97AC-B11110B89F00}" srcOrd="3" destOrd="0" parTransId="{FB20D441-65E0-4689-97BB-1138AB6176DA}" sibTransId="{FD8BD593-05B2-4DE9-A054-38943B40EDB6}"/>
    <dgm:cxn modelId="{CA824634-138C-4743-8DF1-BB8E9EB07D88}" type="presOf" srcId="{2017D31A-A7EC-49C3-A25D-C2EFF0FD4572}" destId="{6FB21A53-7562-4415-8EDE-21AF35749BFA}" srcOrd="0" destOrd="0" presId="urn:microsoft.com/office/officeart/2018/5/layout/CenteredIconLabelDescriptionList"/>
    <dgm:cxn modelId="{E1818D47-4857-4CF5-B45F-F6A3C66F0054}" srcId="{1436DD9D-2294-43CE-BF32-675F64CEC5D7}" destId="{2017D31A-A7EC-49C3-A25D-C2EFF0FD4572}" srcOrd="0" destOrd="0" parTransId="{14350623-3807-4028-A28E-23E0940082C4}" sibTransId="{78DB8254-117A-449E-8EF4-BF2422431E9C}"/>
    <dgm:cxn modelId="{F72B6F4F-BA57-4650-B4A5-C6B2232FCB8F}" type="presOf" srcId="{D1C8F1D2-1BDF-40A4-85F2-15E1B5777D6A}" destId="{9227D7A3-6BFC-4405-97EB-266D118C5BCE}" srcOrd="0" destOrd="0" presId="urn:microsoft.com/office/officeart/2018/5/layout/CenteredIconLabelDescriptionList"/>
    <dgm:cxn modelId="{34BA6056-4CEA-462A-A027-7E47F5D9316B}" srcId="{D1C8F1D2-1BDF-40A4-85F2-15E1B5777D6A}" destId="{FD5781BA-ED7A-4EC3-ACB7-8CB357EA9AFF}" srcOrd="2" destOrd="0" parTransId="{0330BC92-FDD6-4811-88C9-26D52F17F39D}" sibTransId="{F7FB916F-C4AC-4EDA-9C22-7E50F174234D}"/>
    <dgm:cxn modelId="{345B6084-B569-4E43-A97B-2063A6917E82}" type="presOf" srcId="{FD5781BA-ED7A-4EC3-ACB7-8CB357EA9AFF}" destId="{113B672A-DB76-401D-9E88-F6A2319B4D87}" srcOrd="0" destOrd="2" presId="urn:microsoft.com/office/officeart/2018/5/layout/CenteredIconLabelDescriptionList"/>
    <dgm:cxn modelId="{AC5A8996-D27A-4F70-B6AB-8697EACD1499}" srcId="{2017D31A-A7EC-49C3-A25D-C2EFF0FD4572}" destId="{17AFBD2C-7313-4883-95B4-738C2FD14BE3}" srcOrd="0" destOrd="0" parTransId="{DAE26386-82BA-4C13-B903-BF8BE609505B}" sibTransId="{DAC86FB5-FDCB-4A91-B392-65083765DB3D}"/>
    <dgm:cxn modelId="{4AEE6A9A-0BFE-4858-A517-8A8D46F0151B}" type="presOf" srcId="{FA4E5DEC-2354-4803-A12F-E97A5F8586BB}" destId="{113B672A-DB76-401D-9E88-F6A2319B4D87}" srcOrd="0" destOrd="3" presId="urn:microsoft.com/office/officeart/2018/5/layout/CenteredIconLabelDescriptionList"/>
    <dgm:cxn modelId="{DAA024A3-98EF-477F-9E2D-DAA0963170BB}" type="presOf" srcId="{9A659826-A4C3-4B0C-97AC-B11110B89F00}" destId="{6E50D712-6D44-4783-BE12-349EB65E56D0}" srcOrd="0" destOrd="3" presId="urn:microsoft.com/office/officeart/2018/5/layout/CenteredIconLabelDescriptionList"/>
    <dgm:cxn modelId="{45B621A4-B797-4511-A7B7-D5411363158D}" type="presOf" srcId="{1436DD9D-2294-43CE-BF32-675F64CEC5D7}" destId="{71ECA2F1-41C4-47DC-A550-0A6040FBE057}" srcOrd="0" destOrd="0" presId="urn:microsoft.com/office/officeart/2018/5/layout/CenteredIconLabelDescriptionList"/>
    <dgm:cxn modelId="{B71E42AD-4DB3-4683-9F36-852903444F44}" srcId="{D1C8F1D2-1BDF-40A4-85F2-15E1B5777D6A}" destId="{FA4E5DEC-2354-4803-A12F-E97A5F8586BB}" srcOrd="3" destOrd="0" parTransId="{5634FC28-58D9-4C9A-BBAB-6C2FA0828E57}" sibTransId="{AF3F12C4-C422-4C95-BE0B-6E8888E407F1}"/>
    <dgm:cxn modelId="{71EC9EB6-DC71-4F2F-97A4-CBA0B65EF151}" type="presOf" srcId="{17AFBD2C-7313-4883-95B4-738C2FD14BE3}" destId="{6E50D712-6D44-4783-BE12-349EB65E56D0}" srcOrd="0" destOrd="0" presId="urn:microsoft.com/office/officeart/2018/5/layout/CenteredIconLabelDescriptionList"/>
    <dgm:cxn modelId="{E328FDB9-6217-43C2-9315-E3FC6F0F709D}" type="presOf" srcId="{FF87B3A1-A9D1-49F5-AD69-828D047D9268}" destId="{113B672A-DB76-401D-9E88-F6A2319B4D87}" srcOrd="0" destOrd="1" presId="urn:microsoft.com/office/officeart/2018/5/layout/CenteredIconLabelDescriptionList"/>
    <dgm:cxn modelId="{C00618C6-00CC-4866-A0FD-8930C0285889}" type="presOf" srcId="{79EAB175-0311-498A-9259-AF92C1317F4C}" destId="{6E50D712-6D44-4783-BE12-349EB65E56D0}" srcOrd="0" destOrd="1" presId="urn:microsoft.com/office/officeart/2018/5/layout/CenteredIconLabelDescriptionList"/>
    <dgm:cxn modelId="{E29334D1-BB4E-4FA5-A0BE-0415447D961C}" type="presOf" srcId="{E81F1F1C-108B-4350-B539-243D23D735B3}" destId="{113B672A-DB76-401D-9E88-F6A2319B4D87}" srcOrd="0" destOrd="0" presId="urn:microsoft.com/office/officeart/2018/5/layout/CenteredIconLabelDescriptionList"/>
    <dgm:cxn modelId="{A719E8E8-010A-4F16-99EE-E6EED08B1EF3}" srcId="{2017D31A-A7EC-49C3-A25D-C2EFF0FD4572}" destId="{79EAB175-0311-498A-9259-AF92C1317F4C}" srcOrd="1" destOrd="0" parTransId="{B16B4760-D8C0-4625-9263-D58F2B9F0DC9}" sibTransId="{AA303D53-07C6-41EB-83C3-D53E57ED6E48}"/>
    <dgm:cxn modelId="{8B7528FC-2384-488C-A3FC-855EF42EFD9F}" srcId="{D1C8F1D2-1BDF-40A4-85F2-15E1B5777D6A}" destId="{FF87B3A1-A9D1-49F5-AD69-828D047D9268}" srcOrd="1" destOrd="0" parTransId="{5EAB43E8-2CAE-4BEF-8F5D-3BD253C87531}" sibTransId="{18C14121-9381-4C5F-8145-E40D82A57348}"/>
    <dgm:cxn modelId="{87B792A3-5F62-48CA-9BA9-C1DBA41763EA}" type="presParOf" srcId="{71ECA2F1-41C4-47DC-A550-0A6040FBE057}" destId="{72819BFF-B248-4D46-B561-20A1F17DE5F8}" srcOrd="0" destOrd="0" presId="urn:microsoft.com/office/officeart/2018/5/layout/CenteredIconLabelDescriptionList"/>
    <dgm:cxn modelId="{CC700B6A-8AF3-47C1-A6B6-88AC788F4D97}" type="presParOf" srcId="{72819BFF-B248-4D46-B561-20A1F17DE5F8}" destId="{EBC0E1DD-EC12-414F-9B76-B0D54272979E}" srcOrd="0" destOrd="0" presId="urn:microsoft.com/office/officeart/2018/5/layout/CenteredIconLabelDescriptionList"/>
    <dgm:cxn modelId="{6D0A8F94-6746-42C3-A0EE-FC9436E3D7E1}" type="presParOf" srcId="{72819BFF-B248-4D46-B561-20A1F17DE5F8}" destId="{78D6C9AE-546A-4DAF-B244-48B43374EE81}" srcOrd="1" destOrd="0" presId="urn:microsoft.com/office/officeart/2018/5/layout/CenteredIconLabelDescriptionList"/>
    <dgm:cxn modelId="{710C0A2D-B073-4E1F-8F1C-B6C4B0F18DD8}" type="presParOf" srcId="{72819BFF-B248-4D46-B561-20A1F17DE5F8}" destId="{6FB21A53-7562-4415-8EDE-21AF35749BFA}" srcOrd="2" destOrd="0" presId="urn:microsoft.com/office/officeart/2018/5/layout/CenteredIconLabelDescriptionList"/>
    <dgm:cxn modelId="{13C018B9-F018-4018-882D-74A2690EF781}" type="presParOf" srcId="{72819BFF-B248-4D46-B561-20A1F17DE5F8}" destId="{FF820940-AAF4-49C9-9DBD-2C4908287C98}" srcOrd="3" destOrd="0" presId="urn:microsoft.com/office/officeart/2018/5/layout/CenteredIconLabelDescriptionList"/>
    <dgm:cxn modelId="{601D1A06-DB7E-4CFB-ACAB-A8927EEB5358}" type="presParOf" srcId="{72819BFF-B248-4D46-B561-20A1F17DE5F8}" destId="{6E50D712-6D44-4783-BE12-349EB65E56D0}" srcOrd="4" destOrd="0" presId="urn:microsoft.com/office/officeart/2018/5/layout/CenteredIconLabelDescriptionList"/>
    <dgm:cxn modelId="{94CFB19D-348C-4CC9-B40F-DFACDF6AAE0E}" type="presParOf" srcId="{71ECA2F1-41C4-47DC-A550-0A6040FBE057}" destId="{F47F59EF-73FC-4870-B464-617DFC79E4DB}" srcOrd="1" destOrd="0" presId="urn:microsoft.com/office/officeart/2018/5/layout/CenteredIconLabelDescriptionList"/>
    <dgm:cxn modelId="{421FBF1B-A7E7-4623-A972-13D75041FB67}" type="presParOf" srcId="{71ECA2F1-41C4-47DC-A550-0A6040FBE057}" destId="{2655D5E4-8FB8-4BC2-98A7-093AF3E0248F}" srcOrd="2" destOrd="0" presId="urn:microsoft.com/office/officeart/2018/5/layout/CenteredIconLabelDescriptionList"/>
    <dgm:cxn modelId="{0760611D-F6C4-417A-BB96-D57A4745FF8F}" type="presParOf" srcId="{2655D5E4-8FB8-4BC2-98A7-093AF3E0248F}" destId="{8B33538A-6C50-4022-A623-7C38FBB14603}" srcOrd="0" destOrd="0" presId="urn:microsoft.com/office/officeart/2018/5/layout/CenteredIconLabelDescriptionList"/>
    <dgm:cxn modelId="{CFB757B9-1007-4BB2-B449-0043EC7B2855}" type="presParOf" srcId="{2655D5E4-8FB8-4BC2-98A7-093AF3E0248F}" destId="{F3AD71D0-164F-4963-A6F6-55E4AA083B5C}" srcOrd="1" destOrd="0" presId="urn:microsoft.com/office/officeart/2018/5/layout/CenteredIconLabelDescriptionList"/>
    <dgm:cxn modelId="{18C2C1D6-6C8A-4AE5-B4D0-93CE76930FA0}" type="presParOf" srcId="{2655D5E4-8FB8-4BC2-98A7-093AF3E0248F}" destId="{9227D7A3-6BFC-4405-97EB-266D118C5BCE}" srcOrd="2" destOrd="0" presId="urn:microsoft.com/office/officeart/2018/5/layout/CenteredIconLabelDescriptionList"/>
    <dgm:cxn modelId="{FBFCB8EE-FFE6-4EB9-8BAB-CE08F4265AA7}" type="presParOf" srcId="{2655D5E4-8FB8-4BC2-98A7-093AF3E0248F}" destId="{4800D5AC-4F83-467E-937C-AFE1C00FD7FE}" srcOrd="3" destOrd="0" presId="urn:microsoft.com/office/officeart/2018/5/layout/CenteredIconLabelDescriptionList"/>
    <dgm:cxn modelId="{6D429A7B-F3F1-413E-889E-960FAA45FE53}" type="presParOf" srcId="{2655D5E4-8FB8-4BC2-98A7-093AF3E0248F}" destId="{113B672A-DB76-401D-9E88-F6A2319B4D87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2E7E411-4084-41EB-AD12-C99431E9C4FA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ECF669D-46EB-489F-AC83-1A2DBD53C563}">
      <dgm:prSet/>
      <dgm:spPr/>
      <dgm:t>
        <a:bodyPr/>
        <a:lstStyle/>
        <a:p>
          <a:r>
            <a:rPr lang="en-US"/>
            <a:t>Recap</a:t>
          </a:r>
        </a:p>
      </dgm:t>
    </dgm:pt>
    <dgm:pt modelId="{57D4C171-E536-4DF4-8DE4-DBBE4CA2B22E}" type="parTrans" cxnId="{3E79F3CD-D37C-4B4F-8694-C6B872221D38}">
      <dgm:prSet/>
      <dgm:spPr/>
      <dgm:t>
        <a:bodyPr/>
        <a:lstStyle/>
        <a:p>
          <a:endParaRPr lang="en-US"/>
        </a:p>
      </dgm:t>
    </dgm:pt>
    <dgm:pt modelId="{E10CA4C5-CDC1-4D5A-B9B8-0E51E3A78711}" type="sibTrans" cxnId="{3E79F3CD-D37C-4B4F-8694-C6B872221D38}">
      <dgm:prSet/>
      <dgm:spPr/>
      <dgm:t>
        <a:bodyPr/>
        <a:lstStyle/>
        <a:p>
          <a:endParaRPr lang="en-US"/>
        </a:p>
      </dgm:t>
    </dgm:pt>
    <dgm:pt modelId="{5A532B87-7166-48C4-A38B-050F5BC160D5}">
      <dgm:prSet/>
      <dgm:spPr/>
      <dgm:t>
        <a:bodyPr/>
        <a:lstStyle/>
        <a:p>
          <a:r>
            <a:rPr lang="en-US"/>
            <a:t>Importance of Collaboration</a:t>
          </a:r>
        </a:p>
      </dgm:t>
    </dgm:pt>
    <dgm:pt modelId="{A3FAE248-E39B-4854-A610-EC736004CEF8}" type="parTrans" cxnId="{662BCFDF-BC50-4E33-B7EE-630293FBEC7D}">
      <dgm:prSet/>
      <dgm:spPr/>
      <dgm:t>
        <a:bodyPr/>
        <a:lstStyle/>
        <a:p>
          <a:endParaRPr lang="en-US"/>
        </a:p>
      </dgm:t>
    </dgm:pt>
    <dgm:pt modelId="{DA0C4A0A-F639-4C3D-A2A6-1F791D8CA8DC}" type="sibTrans" cxnId="{662BCFDF-BC50-4E33-B7EE-630293FBEC7D}">
      <dgm:prSet/>
      <dgm:spPr/>
      <dgm:t>
        <a:bodyPr/>
        <a:lstStyle/>
        <a:p>
          <a:endParaRPr lang="en-US"/>
        </a:p>
      </dgm:t>
    </dgm:pt>
    <dgm:pt modelId="{6EED709C-48F2-4C8C-AA0B-0CC50CA39805}" type="pres">
      <dgm:prSet presAssocID="{82E7E411-4084-41EB-AD12-C99431E9C4FA}" presName="cycle" presStyleCnt="0">
        <dgm:presLayoutVars>
          <dgm:dir/>
          <dgm:resizeHandles val="exact"/>
        </dgm:presLayoutVars>
      </dgm:prSet>
      <dgm:spPr/>
    </dgm:pt>
    <dgm:pt modelId="{3CF3FB7C-8737-41D7-8D8F-02B72315667A}" type="pres">
      <dgm:prSet presAssocID="{8ECF669D-46EB-489F-AC83-1A2DBD53C563}" presName="node" presStyleLbl="node1" presStyleIdx="0" presStyleCnt="2">
        <dgm:presLayoutVars>
          <dgm:bulletEnabled val="1"/>
        </dgm:presLayoutVars>
      </dgm:prSet>
      <dgm:spPr/>
    </dgm:pt>
    <dgm:pt modelId="{A38B4535-DDD6-45E4-BCC2-8604518F1C04}" type="pres">
      <dgm:prSet presAssocID="{8ECF669D-46EB-489F-AC83-1A2DBD53C563}" presName="spNode" presStyleCnt="0"/>
      <dgm:spPr/>
    </dgm:pt>
    <dgm:pt modelId="{901EBEF3-26E6-4680-A577-A59039221991}" type="pres">
      <dgm:prSet presAssocID="{E10CA4C5-CDC1-4D5A-B9B8-0E51E3A78711}" presName="sibTrans" presStyleLbl="sibTrans1D1" presStyleIdx="0" presStyleCnt="2"/>
      <dgm:spPr/>
    </dgm:pt>
    <dgm:pt modelId="{966F5788-DD5A-449F-AA82-B1BD01B7050B}" type="pres">
      <dgm:prSet presAssocID="{5A532B87-7166-48C4-A38B-050F5BC160D5}" presName="node" presStyleLbl="node1" presStyleIdx="1" presStyleCnt="2">
        <dgm:presLayoutVars>
          <dgm:bulletEnabled val="1"/>
        </dgm:presLayoutVars>
      </dgm:prSet>
      <dgm:spPr/>
    </dgm:pt>
    <dgm:pt modelId="{84F202E1-BA4F-49FD-8CD4-05E2EE99F60E}" type="pres">
      <dgm:prSet presAssocID="{5A532B87-7166-48C4-A38B-050F5BC160D5}" presName="spNode" presStyleCnt="0"/>
      <dgm:spPr/>
    </dgm:pt>
    <dgm:pt modelId="{B296153C-F714-44ED-BE94-5DFD0904685E}" type="pres">
      <dgm:prSet presAssocID="{DA0C4A0A-F639-4C3D-A2A6-1F791D8CA8DC}" presName="sibTrans" presStyleLbl="sibTrans1D1" presStyleIdx="1" presStyleCnt="2"/>
      <dgm:spPr/>
    </dgm:pt>
  </dgm:ptLst>
  <dgm:cxnLst>
    <dgm:cxn modelId="{81D2550C-D081-48AF-9D27-8E5008EFC219}" type="presOf" srcId="{82E7E411-4084-41EB-AD12-C99431E9C4FA}" destId="{6EED709C-48F2-4C8C-AA0B-0CC50CA39805}" srcOrd="0" destOrd="0" presId="urn:microsoft.com/office/officeart/2005/8/layout/cycle6"/>
    <dgm:cxn modelId="{A3154832-9D2E-4811-8094-661D00B1AE06}" type="presOf" srcId="{5A532B87-7166-48C4-A38B-050F5BC160D5}" destId="{966F5788-DD5A-449F-AA82-B1BD01B7050B}" srcOrd="0" destOrd="0" presId="urn:microsoft.com/office/officeart/2005/8/layout/cycle6"/>
    <dgm:cxn modelId="{548D4D60-9A12-4B93-9FD0-A30844471864}" type="presOf" srcId="{8ECF669D-46EB-489F-AC83-1A2DBD53C563}" destId="{3CF3FB7C-8737-41D7-8D8F-02B72315667A}" srcOrd="0" destOrd="0" presId="urn:microsoft.com/office/officeart/2005/8/layout/cycle6"/>
    <dgm:cxn modelId="{3D4B12A9-1D9C-4E3F-BD81-D36917A84F4F}" type="presOf" srcId="{DA0C4A0A-F639-4C3D-A2A6-1F791D8CA8DC}" destId="{B296153C-F714-44ED-BE94-5DFD0904685E}" srcOrd="0" destOrd="0" presId="urn:microsoft.com/office/officeart/2005/8/layout/cycle6"/>
    <dgm:cxn modelId="{AEB387C0-D836-4F74-996E-A73BCB26FA28}" type="presOf" srcId="{E10CA4C5-CDC1-4D5A-B9B8-0E51E3A78711}" destId="{901EBEF3-26E6-4680-A577-A59039221991}" srcOrd="0" destOrd="0" presId="urn:microsoft.com/office/officeart/2005/8/layout/cycle6"/>
    <dgm:cxn modelId="{3E79F3CD-D37C-4B4F-8694-C6B872221D38}" srcId="{82E7E411-4084-41EB-AD12-C99431E9C4FA}" destId="{8ECF669D-46EB-489F-AC83-1A2DBD53C563}" srcOrd="0" destOrd="0" parTransId="{57D4C171-E536-4DF4-8DE4-DBBE4CA2B22E}" sibTransId="{E10CA4C5-CDC1-4D5A-B9B8-0E51E3A78711}"/>
    <dgm:cxn modelId="{662BCFDF-BC50-4E33-B7EE-630293FBEC7D}" srcId="{82E7E411-4084-41EB-AD12-C99431E9C4FA}" destId="{5A532B87-7166-48C4-A38B-050F5BC160D5}" srcOrd="1" destOrd="0" parTransId="{A3FAE248-E39B-4854-A610-EC736004CEF8}" sibTransId="{DA0C4A0A-F639-4C3D-A2A6-1F791D8CA8DC}"/>
    <dgm:cxn modelId="{4D1BA872-4E37-41D6-9619-6F3C3EEFC6FE}" type="presParOf" srcId="{6EED709C-48F2-4C8C-AA0B-0CC50CA39805}" destId="{3CF3FB7C-8737-41D7-8D8F-02B72315667A}" srcOrd="0" destOrd="0" presId="urn:microsoft.com/office/officeart/2005/8/layout/cycle6"/>
    <dgm:cxn modelId="{B9D52704-BD46-43CE-8100-5C21F15F722F}" type="presParOf" srcId="{6EED709C-48F2-4C8C-AA0B-0CC50CA39805}" destId="{A38B4535-DDD6-45E4-BCC2-8604518F1C04}" srcOrd="1" destOrd="0" presId="urn:microsoft.com/office/officeart/2005/8/layout/cycle6"/>
    <dgm:cxn modelId="{1123F120-2898-45C3-B3AD-CD9C5A6799CD}" type="presParOf" srcId="{6EED709C-48F2-4C8C-AA0B-0CC50CA39805}" destId="{901EBEF3-26E6-4680-A577-A59039221991}" srcOrd="2" destOrd="0" presId="urn:microsoft.com/office/officeart/2005/8/layout/cycle6"/>
    <dgm:cxn modelId="{912A143D-22FE-4785-B4B4-4952F7FD670A}" type="presParOf" srcId="{6EED709C-48F2-4C8C-AA0B-0CC50CA39805}" destId="{966F5788-DD5A-449F-AA82-B1BD01B7050B}" srcOrd="3" destOrd="0" presId="urn:microsoft.com/office/officeart/2005/8/layout/cycle6"/>
    <dgm:cxn modelId="{35A3AECB-0947-4BB5-94E5-F78F3C0FF8DF}" type="presParOf" srcId="{6EED709C-48F2-4C8C-AA0B-0CC50CA39805}" destId="{84F202E1-BA4F-49FD-8CD4-05E2EE99F60E}" srcOrd="4" destOrd="0" presId="urn:microsoft.com/office/officeart/2005/8/layout/cycle6"/>
    <dgm:cxn modelId="{C863295C-0671-4D41-9961-4A17FACA9774}" type="presParOf" srcId="{6EED709C-48F2-4C8C-AA0B-0CC50CA39805}" destId="{B296153C-F714-44ED-BE94-5DFD0904685E}" srcOrd="5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53E74C-EF69-4915-A999-70F2829107A6}">
      <dsp:nvSpPr>
        <dsp:cNvPr id="0" name=""/>
        <dsp:cNvSpPr/>
      </dsp:nvSpPr>
      <dsp:spPr>
        <a:xfrm>
          <a:off x="2867872" y="1344603"/>
          <a:ext cx="2196000" cy="2196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7D3929-1773-486A-AEF5-6156FD2E36A5}">
      <dsp:nvSpPr>
        <dsp:cNvPr id="0" name=""/>
        <dsp:cNvSpPr/>
      </dsp:nvSpPr>
      <dsp:spPr>
        <a:xfrm>
          <a:off x="3335872" y="1812603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CE0537-E08B-4D23-B91F-BAFC1E12266E}">
      <dsp:nvSpPr>
        <dsp:cNvPr id="0" name=""/>
        <dsp:cNvSpPr/>
      </dsp:nvSpPr>
      <dsp:spPr>
        <a:xfrm>
          <a:off x="2165872" y="4224604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000" kern="1200"/>
            <a:t>Market Tightness</a:t>
          </a:r>
        </a:p>
      </dsp:txBody>
      <dsp:txXfrm>
        <a:off x="2165872" y="4224604"/>
        <a:ext cx="3600000" cy="720000"/>
      </dsp:txXfrm>
    </dsp:sp>
    <dsp:sp modelId="{EE42F99B-87A8-45ED-B96A-222BD7F466D7}">
      <dsp:nvSpPr>
        <dsp:cNvPr id="0" name=""/>
        <dsp:cNvSpPr/>
      </dsp:nvSpPr>
      <dsp:spPr>
        <a:xfrm>
          <a:off x="7097872" y="1344603"/>
          <a:ext cx="2196000" cy="2196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CFAA96-B090-4665-B22A-EE750262CDA9}">
      <dsp:nvSpPr>
        <dsp:cNvPr id="0" name=""/>
        <dsp:cNvSpPr/>
      </dsp:nvSpPr>
      <dsp:spPr>
        <a:xfrm>
          <a:off x="7565872" y="1812603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9B1AC3-67B1-4D60-A8D4-AB6FCD3C0C99}">
      <dsp:nvSpPr>
        <dsp:cNvPr id="0" name=""/>
        <dsp:cNvSpPr/>
      </dsp:nvSpPr>
      <dsp:spPr>
        <a:xfrm>
          <a:off x="6395872" y="4224604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000" kern="1200"/>
            <a:t>Logistical Issues</a:t>
          </a:r>
        </a:p>
      </dsp:txBody>
      <dsp:txXfrm>
        <a:off x="6395872" y="4224604"/>
        <a:ext cx="3600000" cy="720000"/>
      </dsp:txXfrm>
    </dsp:sp>
    <dsp:sp modelId="{5770D366-3C50-49E0-AE38-6B214DC9E9CE}">
      <dsp:nvSpPr>
        <dsp:cNvPr id="0" name=""/>
        <dsp:cNvSpPr/>
      </dsp:nvSpPr>
      <dsp:spPr>
        <a:xfrm>
          <a:off x="11327872" y="1344603"/>
          <a:ext cx="2196000" cy="2196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E580CE-8479-4390-A8D8-AD87928A9F77}">
      <dsp:nvSpPr>
        <dsp:cNvPr id="0" name=""/>
        <dsp:cNvSpPr/>
      </dsp:nvSpPr>
      <dsp:spPr>
        <a:xfrm>
          <a:off x="11795872" y="1812603"/>
          <a:ext cx="1260000" cy="126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374640-CBDA-41FC-BDF7-B52AD6F14D0D}">
      <dsp:nvSpPr>
        <dsp:cNvPr id="0" name=""/>
        <dsp:cNvSpPr/>
      </dsp:nvSpPr>
      <dsp:spPr>
        <a:xfrm>
          <a:off x="10625872" y="4224604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000" kern="1200"/>
            <a:t>Economic Viability</a:t>
          </a:r>
        </a:p>
      </dsp:txBody>
      <dsp:txXfrm>
        <a:off x="10625872" y="4224604"/>
        <a:ext cx="36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4797F4-25DB-4D07-8522-993460812DF3}">
      <dsp:nvSpPr>
        <dsp:cNvPr id="0" name=""/>
        <dsp:cNvSpPr/>
      </dsp:nvSpPr>
      <dsp:spPr>
        <a:xfrm>
          <a:off x="1646081" y="1517413"/>
          <a:ext cx="1932465" cy="193246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CA70E1-D021-48CB-9032-ECC9B5326692}">
      <dsp:nvSpPr>
        <dsp:cNvPr id="0" name=""/>
        <dsp:cNvSpPr/>
      </dsp:nvSpPr>
      <dsp:spPr>
        <a:xfrm>
          <a:off x="2057918" y="1929250"/>
          <a:ext cx="1108791" cy="11087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2E96D3-B85B-47E2-B8AC-EF372C2DD36B}">
      <dsp:nvSpPr>
        <dsp:cNvPr id="0" name=""/>
        <dsp:cNvSpPr/>
      </dsp:nvSpPr>
      <dsp:spPr>
        <a:xfrm>
          <a:off x="1028326" y="4051794"/>
          <a:ext cx="316797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Innovative Technologies</a:t>
          </a:r>
        </a:p>
      </dsp:txBody>
      <dsp:txXfrm>
        <a:off x="1028326" y="4051794"/>
        <a:ext cx="3167976" cy="720000"/>
      </dsp:txXfrm>
    </dsp:sp>
    <dsp:sp modelId="{21580057-969B-460E-AD8C-53246F46315D}">
      <dsp:nvSpPr>
        <dsp:cNvPr id="0" name=""/>
        <dsp:cNvSpPr/>
      </dsp:nvSpPr>
      <dsp:spPr>
        <a:xfrm>
          <a:off x="5368453" y="1517413"/>
          <a:ext cx="1932465" cy="193246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9AE0C3-ED90-4382-AFB0-34D93E3E88E2}">
      <dsp:nvSpPr>
        <dsp:cNvPr id="0" name=""/>
        <dsp:cNvSpPr/>
      </dsp:nvSpPr>
      <dsp:spPr>
        <a:xfrm>
          <a:off x="5780290" y="1929250"/>
          <a:ext cx="1108791" cy="110879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206654-3144-4BA5-B4DC-2A6101C40B29}">
      <dsp:nvSpPr>
        <dsp:cNvPr id="0" name=""/>
        <dsp:cNvSpPr/>
      </dsp:nvSpPr>
      <dsp:spPr>
        <a:xfrm>
          <a:off x="4750698" y="4051794"/>
          <a:ext cx="316797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Partnerships</a:t>
          </a:r>
        </a:p>
      </dsp:txBody>
      <dsp:txXfrm>
        <a:off x="4750698" y="4051794"/>
        <a:ext cx="3167976" cy="720000"/>
      </dsp:txXfrm>
    </dsp:sp>
    <dsp:sp modelId="{F3BAA13A-B031-4D67-BBA1-65A6F8B8ADF6}">
      <dsp:nvSpPr>
        <dsp:cNvPr id="0" name=""/>
        <dsp:cNvSpPr/>
      </dsp:nvSpPr>
      <dsp:spPr>
        <a:xfrm>
          <a:off x="9090825" y="1517413"/>
          <a:ext cx="1932465" cy="193246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CED3C7-9982-4BD9-A8D0-2714E430C65E}">
      <dsp:nvSpPr>
        <dsp:cNvPr id="0" name=""/>
        <dsp:cNvSpPr/>
      </dsp:nvSpPr>
      <dsp:spPr>
        <a:xfrm>
          <a:off x="9502662" y="1929250"/>
          <a:ext cx="1108791" cy="110879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3A5D79-74F7-468B-8396-B01E5FFBE253}">
      <dsp:nvSpPr>
        <dsp:cNvPr id="0" name=""/>
        <dsp:cNvSpPr/>
      </dsp:nvSpPr>
      <dsp:spPr>
        <a:xfrm>
          <a:off x="8473069" y="4051794"/>
          <a:ext cx="316797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 dirty="0"/>
            <a:t>Policy Incentives</a:t>
          </a:r>
        </a:p>
      </dsp:txBody>
      <dsp:txXfrm>
        <a:off x="8473069" y="4051794"/>
        <a:ext cx="3167976" cy="720000"/>
      </dsp:txXfrm>
    </dsp:sp>
    <dsp:sp modelId="{B8F9F74E-3462-4E40-B98F-F7099FCF0DF0}">
      <dsp:nvSpPr>
        <dsp:cNvPr id="0" name=""/>
        <dsp:cNvSpPr/>
      </dsp:nvSpPr>
      <dsp:spPr>
        <a:xfrm>
          <a:off x="12813197" y="1517413"/>
          <a:ext cx="1932465" cy="193246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82E799-5E22-48CC-94BA-670ECC6CC1E1}">
      <dsp:nvSpPr>
        <dsp:cNvPr id="0" name=""/>
        <dsp:cNvSpPr/>
      </dsp:nvSpPr>
      <dsp:spPr>
        <a:xfrm>
          <a:off x="13225033" y="1929250"/>
          <a:ext cx="1108791" cy="110879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6CD1D7-199D-491B-9904-EFE16B62606C}">
      <dsp:nvSpPr>
        <dsp:cNvPr id="0" name=""/>
        <dsp:cNvSpPr/>
      </dsp:nvSpPr>
      <dsp:spPr>
        <a:xfrm>
          <a:off x="12195441" y="4051794"/>
          <a:ext cx="316797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Community Engagement</a:t>
          </a:r>
        </a:p>
      </dsp:txBody>
      <dsp:txXfrm>
        <a:off x="12195441" y="4051794"/>
        <a:ext cx="3167976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799F4C-C4B0-454D-B6D5-DDFAD78140D6}">
      <dsp:nvSpPr>
        <dsp:cNvPr id="0" name=""/>
        <dsp:cNvSpPr/>
      </dsp:nvSpPr>
      <dsp:spPr>
        <a:xfrm>
          <a:off x="2867872" y="967053"/>
          <a:ext cx="2196000" cy="2196000"/>
        </a:xfrm>
        <a:prstGeom prst="round2DiagRect">
          <a:avLst>
            <a:gd name="adj1" fmla="val 29727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BE493E-B82F-4DB1-B096-72118BB77EC0}">
      <dsp:nvSpPr>
        <dsp:cNvPr id="0" name=""/>
        <dsp:cNvSpPr/>
      </dsp:nvSpPr>
      <dsp:spPr>
        <a:xfrm>
          <a:off x="3335872" y="1435053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FAE6B3-2C08-424E-86D5-31832F94D7E2}">
      <dsp:nvSpPr>
        <dsp:cNvPr id="0" name=""/>
        <dsp:cNvSpPr/>
      </dsp:nvSpPr>
      <dsp:spPr>
        <a:xfrm>
          <a:off x="2165872" y="3847054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Services Offered</a:t>
          </a:r>
        </a:p>
      </dsp:txBody>
      <dsp:txXfrm>
        <a:off x="2165872" y="3847054"/>
        <a:ext cx="3600000" cy="720000"/>
      </dsp:txXfrm>
    </dsp:sp>
    <dsp:sp modelId="{529F2C38-5613-467E-8BD0-950C7890C843}">
      <dsp:nvSpPr>
        <dsp:cNvPr id="0" name=""/>
        <dsp:cNvSpPr/>
      </dsp:nvSpPr>
      <dsp:spPr>
        <a:xfrm>
          <a:off x="7097872" y="967053"/>
          <a:ext cx="2196000" cy="2196000"/>
        </a:xfrm>
        <a:prstGeom prst="round2DiagRect">
          <a:avLst>
            <a:gd name="adj1" fmla="val 29727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7DE511-553B-4975-89F8-47719CE6C2AD}">
      <dsp:nvSpPr>
        <dsp:cNvPr id="0" name=""/>
        <dsp:cNvSpPr/>
      </dsp:nvSpPr>
      <dsp:spPr>
        <a:xfrm>
          <a:off x="7565872" y="1435053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AA4003-D375-46EE-A690-FFCC1DD6DF1C}">
      <dsp:nvSpPr>
        <dsp:cNvPr id="0" name=""/>
        <dsp:cNvSpPr/>
      </dsp:nvSpPr>
      <dsp:spPr>
        <a:xfrm>
          <a:off x="6395872" y="3847054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Sustainability Practices</a:t>
          </a:r>
        </a:p>
      </dsp:txBody>
      <dsp:txXfrm>
        <a:off x="6395872" y="3847054"/>
        <a:ext cx="3600000" cy="720000"/>
      </dsp:txXfrm>
    </dsp:sp>
    <dsp:sp modelId="{5C34C0DE-B4FE-4436-9813-F854CD69DCEE}">
      <dsp:nvSpPr>
        <dsp:cNvPr id="0" name=""/>
        <dsp:cNvSpPr/>
      </dsp:nvSpPr>
      <dsp:spPr>
        <a:xfrm>
          <a:off x="11327872" y="967053"/>
          <a:ext cx="2196000" cy="2196000"/>
        </a:xfrm>
        <a:prstGeom prst="round2DiagRect">
          <a:avLst>
            <a:gd name="adj1" fmla="val 29727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D6B3C8-58BB-4718-9DA7-677DB507F432}">
      <dsp:nvSpPr>
        <dsp:cNvPr id="0" name=""/>
        <dsp:cNvSpPr/>
      </dsp:nvSpPr>
      <dsp:spPr>
        <a:xfrm>
          <a:off x="11795872" y="1435053"/>
          <a:ext cx="1260000" cy="126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3E7F79-9433-45ED-8852-EEFDE856F5EE}">
      <dsp:nvSpPr>
        <dsp:cNvPr id="0" name=""/>
        <dsp:cNvSpPr/>
      </dsp:nvSpPr>
      <dsp:spPr>
        <a:xfrm>
          <a:off x="10625872" y="3847054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Impact</a:t>
          </a:r>
        </a:p>
      </dsp:txBody>
      <dsp:txXfrm>
        <a:off x="10625872" y="3847054"/>
        <a:ext cx="360000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C0E1DD-EC12-414F-9B76-B0D54272979E}">
      <dsp:nvSpPr>
        <dsp:cNvPr id="0" name=""/>
        <dsp:cNvSpPr/>
      </dsp:nvSpPr>
      <dsp:spPr>
        <a:xfrm>
          <a:off x="4901872" y="734341"/>
          <a:ext cx="1512000" cy="1512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B21A53-7562-4415-8EDE-21AF35749BFA}">
      <dsp:nvSpPr>
        <dsp:cNvPr id="0" name=""/>
        <dsp:cNvSpPr/>
      </dsp:nvSpPr>
      <dsp:spPr>
        <a:xfrm>
          <a:off x="3497872" y="2478547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600" kern="1200"/>
            <a:t>Challenges:</a:t>
          </a:r>
        </a:p>
      </dsp:txBody>
      <dsp:txXfrm>
        <a:off x="3497872" y="2478547"/>
        <a:ext cx="4320000" cy="648000"/>
      </dsp:txXfrm>
    </dsp:sp>
    <dsp:sp modelId="{6E50D712-6D44-4783-BE12-349EB65E56D0}">
      <dsp:nvSpPr>
        <dsp:cNvPr id="0" name=""/>
        <dsp:cNvSpPr/>
      </dsp:nvSpPr>
      <dsp:spPr>
        <a:xfrm>
          <a:off x="3497872" y="3234550"/>
          <a:ext cx="4320000" cy="2899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High Costs and Low Value of Biomass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Bureaucratic Hurdles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Lack of Infrastructure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Market Access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Environmental and Regulatory Constraints</a:t>
          </a:r>
        </a:p>
      </dsp:txBody>
      <dsp:txXfrm>
        <a:off x="3497872" y="3234550"/>
        <a:ext cx="4320000" cy="2899940"/>
      </dsp:txXfrm>
    </dsp:sp>
    <dsp:sp modelId="{8B33538A-6C50-4022-A623-7C38FBB14603}">
      <dsp:nvSpPr>
        <dsp:cNvPr id="0" name=""/>
        <dsp:cNvSpPr/>
      </dsp:nvSpPr>
      <dsp:spPr>
        <a:xfrm>
          <a:off x="9977872" y="734341"/>
          <a:ext cx="1512000" cy="1512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27D7A3-6BFC-4405-97EB-266D118C5BCE}">
      <dsp:nvSpPr>
        <dsp:cNvPr id="0" name=""/>
        <dsp:cNvSpPr/>
      </dsp:nvSpPr>
      <dsp:spPr>
        <a:xfrm>
          <a:off x="8573872" y="2478547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600" kern="1200"/>
            <a:t>Strategies:</a:t>
          </a:r>
        </a:p>
      </dsp:txBody>
      <dsp:txXfrm>
        <a:off x="8573872" y="2478547"/>
        <a:ext cx="4320000" cy="648000"/>
      </dsp:txXfrm>
    </dsp:sp>
    <dsp:sp modelId="{113B672A-DB76-401D-9E88-F6A2319B4D87}">
      <dsp:nvSpPr>
        <dsp:cNvPr id="0" name=""/>
        <dsp:cNvSpPr/>
      </dsp:nvSpPr>
      <dsp:spPr>
        <a:xfrm>
          <a:off x="8573872" y="3234550"/>
          <a:ext cx="4320000" cy="2899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Public-Private Partnerships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Financial Incentives &amp; Subsidies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Developing Local Infrastructure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Regulatory Support</a:t>
          </a:r>
        </a:p>
      </dsp:txBody>
      <dsp:txXfrm>
        <a:off x="8573872" y="3234550"/>
        <a:ext cx="4320000" cy="28999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F3FB7C-8737-41D7-8D8F-02B72315667A}">
      <dsp:nvSpPr>
        <dsp:cNvPr id="0" name=""/>
        <dsp:cNvSpPr/>
      </dsp:nvSpPr>
      <dsp:spPr>
        <a:xfrm>
          <a:off x="3274215" y="1622885"/>
          <a:ext cx="4682212" cy="30434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kern="1200"/>
            <a:t>Recap</a:t>
          </a:r>
        </a:p>
      </dsp:txBody>
      <dsp:txXfrm>
        <a:off x="3422783" y="1771453"/>
        <a:ext cx="4385076" cy="2746301"/>
      </dsp:txXfrm>
    </dsp:sp>
    <dsp:sp modelId="{901EBEF3-26E6-4680-A577-A59039221991}">
      <dsp:nvSpPr>
        <dsp:cNvPr id="0" name=""/>
        <dsp:cNvSpPr/>
      </dsp:nvSpPr>
      <dsp:spPr>
        <a:xfrm>
          <a:off x="5615321" y="564053"/>
          <a:ext cx="5161101" cy="5161101"/>
        </a:xfrm>
        <a:custGeom>
          <a:avLst/>
          <a:gdLst/>
          <a:ahLst/>
          <a:cxnLst/>
          <a:rect l="0" t="0" r="0" b="0"/>
          <a:pathLst>
            <a:path>
              <a:moveTo>
                <a:pt x="521267" y="1025367"/>
              </a:moveTo>
              <a:arcTo wR="2580550" hR="2580550" stAng="13023620" swAng="6352761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6F5788-DD5A-449F-AA82-B1BD01B7050B}">
      <dsp:nvSpPr>
        <dsp:cNvPr id="0" name=""/>
        <dsp:cNvSpPr/>
      </dsp:nvSpPr>
      <dsp:spPr>
        <a:xfrm>
          <a:off x="8435316" y="1622885"/>
          <a:ext cx="4682212" cy="30434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300" kern="1200"/>
            <a:t>Importance of Collaboration</a:t>
          </a:r>
        </a:p>
      </dsp:txBody>
      <dsp:txXfrm>
        <a:off x="8583884" y="1771453"/>
        <a:ext cx="4385076" cy="2746301"/>
      </dsp:txXfrm>
    </dsp:sp>
    <dsp:sp modelId="{B296153C-F714-44ED-BE94-5DFD0904685E}">
      <dsp:nvSpPr>
        <dsp:cNvPr id="0" name=""/>
        <dsp:cNvSpPr/>
      </dsp:nvSpPr>
      <dsp:spPr>
        <a:xfrm>
          <a:off x="5615321" y="564053"/>
          <a:ext cx="5161101" cy="5161101"/>
        </a:xfrm>
        <a:custGeom>
          <a:avLst/>
          <a:gdLst/>
          <a:ahLst/>
          <a:cxnLst/>
          <a:rect l="0" t="0" r="0" b="0"/>
          <a:pathLst>
            <a:path>
              <a:moveTo>
                <a:pt x="4639833" y="4135733"/>
              </a:moveTo>
              <a:arcTo wR="2580550" hR="2580550" stAng="2223620" swAng="6352761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8094C-5B0B-48C8-B60C-E2D22044A6B5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B9690-418A-40E3-8C42-1FF365F24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210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13343B"/>
                </a:solidFill>
                <a:effectLst/>
                <a:highlight>
                  <a:srgbClr val="FCFCF9"/>
                </a:highlight>
                <a:latin typeface="__fkGroteskNeue_598ab8"/>
              </a:rPr>
              <a:t>High Production Costs: Biomass power in California is the most expensive energy source, with a levelized cost of $166 per megawatt-hour (MWh) in 2018. This is significantly higher than photovoltaic solar ($49/MWh) and wind power ($57/MWh). The high costs are attributed to the inefficiency of using forest biomass to generate electricity and the reliance on regulatory incentives and subsidies.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E0505F-7ED4-478A-94B6-BE46962564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7058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3821C-0FC0-8217-1117-8EAE6DE8B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53B4DF-E96D-5FF1-C507-3309CBF59E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BB6391-0E53-EA73-92CA-F6109782C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B360-23EF-420E-8D72-A85E8CD9BFD5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E2B0A-588D-518D-D399-226EFF278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41D90-FEC6-D0B1-1143-B54D467DB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6AD0E-45AA-4065-A6DE-9D54886BF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247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B9DFD-896A-26E1-D298-275A117BA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84AB1-015E-5622-0BE0-8400E0C63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EE99F1-0503-976B-677B-596B92624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B360-23EF-420E-8D72-A85E8CD9BFD5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01006-7C61-ACD9-9B45-CDAD1C70A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32A33-C437-AB75-D373-F051AE901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6AD0E-45AA-4065-A6DE-9D54886BF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386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FD9DD-2287-6A1F-29C5-0159419B4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3E447A-3103-2FAD-2FDC-7C34958DF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32E80E-083F-8AA0-7AB8-348E2B4F4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B360-23EF-420E-8D72-A85E8CD9BFD5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BFD10-3585-E93A-1F3F-1F0ED463E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D547EF-6B9D-5AB3-34FC-46811CA36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6AD0E-45AA-4065-A6DE-9D54886BF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0139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7BFA1-78AA-1903-FD67-C26C65E0D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A62A4C-A6E3-D4CF-611A-8CAFF45B0B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F934F7-F695-A6F1-85F1-770DD99846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EE9BCB-EAE8-17D4-E45B-A92B14800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B360-23EF-420E-8D72-A85E8CD9BFD5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3B604F-169A-8C39-E019-CF358052C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D88D0-DB0F-0C63-A49C-88EFD13DA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6AD0E-45AA-4065-A6DE-9D54886BF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822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49E91-296D-EE91-A6D3-358485182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52FB89-F5A5-B4F8-99FF-544909B83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14DF06-1B48-5C28-C925-1D71703393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531B5F-4BD2-0C9C-2275-C020850470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078709-0369-6B72-5219-FCB368021B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DF760B-D833-5115-4270-DCDA3933E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B360-23EF-420E-8D72-A85E8CD9BFD5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EA6599-AFAF-233E-8CE7-35EF61C01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68AD87-C350-C055-2D80-E31A5C7D5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6AD0E-45AA-4065-A6DE-9D54886BF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66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E6948-ADAE-051F-0A9B-FFFCEDC4A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0AE6E4-C074-6DF0-BD0E-A72DAC32B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B360-23EF-420E-8D72-A85E8CD9BFD5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1B53B3-4284-ADC0-2506-2C9211F79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98F2EF-B09D-66B7-59B4-115F0E5CC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6AD0E-45AA-4065-A6DE-9D54886BF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9176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3AD715-F4FF-0064-8FBF-35D090E2E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B360-23EF-420E-8D72-A85E8CD9BFD5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B01DEF-4384-B7D1-3DD1-793E6E816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C3819A-4976-10F6-92C6-F0DC628DE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6AD0E-45AA-4065-A6DE-9D54886BF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1527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F1EB8-4919-D2AC-6F77-F68244EFE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D55CA-45BA-C736-AF8C-ED293A5A0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0864E-DA04-9604-7EB8-0C3AE2C06A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1AF196-EE8F-6CCB-1D72-B2F76A93B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B360-23EF-420E-8D72-A85E8CD9BFD5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590681-8AD1-F305-DC74-5292C6008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DDED8E-FA50-A55C-1E8B-9010B42D7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6AD0E-45AA-4065-A6DE-9D54886BF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34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8E838-FFA8-6468-CF9D-B3D917BA4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75B91D-C5C8-C35C-6C66-BE23E74D8A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4B8F5-6C53-5A39-F7D6-2FE2542B2A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DC7E53-D5B4-A773-E91B-31DB57B7C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B360-23EF-420E-8D72-A85E8CD9BFD5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211D1-149A-7F82-8B1C-3B03694DB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D9A25F-C91F-EB39-022E-2C66E77C2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6AD0E-45AA-4065-A6DE-9D54886BF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5559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E9189-3346-DD66-C936-80D1DA037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647683-17C2-DE0B-B215-6A44FDDB8F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1B21A-A8C7-C57D-E1BB-9ECCAF20D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B360-23EF-420E-8D72-A85E8CD9BFD5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13BCE7-4BC3-BBFE-BA95-41627F039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7DD9C-B1E0-0BE6-BE9F-EA5385912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6AD0E-45AA-4065-A6DE-9D54886BF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6112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2F5427-6EA6-D73D-7123-0941B49F7D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2A5418-76B3-96CC-5662-0A28B67CEF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A4736-7789-8446-D3B5-19D27CA4B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B360-23EF-420E-8D72-A85E8CD9BFD5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9295F-EE0E-A9C8-2A91-987BB1277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CE283D-3A32-5AF0-ED6B-3CA11705C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6AD0E-45AA-4065-A6DE-9D54886BF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793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764537-DC81-A72E-D2BA-89C57DED5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2541A4-6F82-379A-6EE9-17FD88D0E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1B184F-3D29-C83C-F4C2-476D65A59E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E9B360-23EF-420E-8D72-A85E8CD9BFD5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6ED7B-1605-424E-4C00-7FAF9554DB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0A0F9-C94C-3F71-D5A2-A112380579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C6AD0E-45AA-4065-A6DE-9D54886BF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55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8356456"/>
            <a:ext cx="17259300" cy="8193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871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va Sans"/>
                <a:ea typeface="+mn-ea"/>
                <a:cs typeface="+mn-cs"/>
              </a:rPr>
              <a:t>“Commercial Timber and Line Clearance Work”</a:t>
            </a:r>
            <a:endParaRPr lang="en-US"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3C48B49-6135-48B6-AC0F-97E5D8D1F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1894B0-31E6-763B-C4A3-17364FC1D4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4649" y="1719618"/>
            <a:ext cx="13521522" cy="3603009"/>
          </a:xfrm>
        </p:spPr>
        <p:txBody>
          <a:bodyPr anchor="b">
            <a:normAutofit/>
          </a:bodyPr>
          <a:lstStyle/>
          <a:p>
            <a:pPr algn="l"/>
            <a:r>
              <a:rPr lang="en-US" sz="7200" b="1" dirty="0"/>
              <a:t>Biomass Challenges &amp; Opportunities for MFE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2" y="6561831"/>
            <a:ext cx="18288011" cy="3725166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2210983" y="6561831"/>
            <a:ext cx="6077016" cy="3725169"/>
          </a:xfrm>
          <a:prstGeom prst="rect">
            <a:avLst/>
          </a:prstGeom>
          <a:gradFill>
            <a:gsLst>
              <a:gs pos="4000">
                <a:schemeClr val="accent1">
                  <a:alpha val="21000"/>
                </a:schemeClr>
              </a:gs>
              <a:gs pos="83000">
                <a:schemeClr val="accent1">
                  <a:lumMod val="50000"/>
                  <a:alpha val="61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256AC18-FB41-4977-8B0C-F5082335A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569144"/>
            <a:ext cx="18287976" cy="2930892"/>
          </a:xfrm>
          <a:prstGeom prst="rect">
            <a:avLst/>
          </a:prstGeom>
          <a:gradFill>
            <a:gsLst>
              <a:gs pos="32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alpha val="5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2" y="6571391"/>
            <a:ext cx="18288000" cy="3029165"/>
          </a:xfrm>
          <a:prstGeom prst="rect">
            <a:avLst/>
          </a:prstGeom>
          <a:gradFill>
            <a:gsLst>
              <a:gs pos="32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45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2898AD-E4ED-7FE6-C1B2-E48FB62393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94648" y="7339084"/>
            <a:ext cx="9580733" cy="1617260"/>
          </a:xfrm>
        </p:spPr>
        <p:txBody>
          <a:bodyPr anchor="ctr">
            <a:normAutofit/>
          </a:bodyPr>
          <a:lstStyle/>
          <a:p>
            <a:pPr algn="l"/>
            <a:r>
              <a:rPr lang="en-US" sz="2550">
                <a:solidFill>
                  <a:srgbClr val="FFFFFF"/>
                </a:solidFill>
              </a:rPr>
              <a:t>Hollis (Les) W. Day</a:t>
            </a:r>
          </a:p>
          <a:p>
            <a:pPr algn="l"/>
            <a:r>
              <a:rPr lang="en-US" sz="2550">
                <a:solidFill>
                  <a:srgbClr val="FFFFFF"/>
                </a:solidFill>
              </a:rPr>
              <a:t>June 26, 2024</a:t>
            </a:r>
          </a:p>
          <a:p>
            <a:pPr algn="l"/>
            <a:r>
              <a:rPr lang="en-US" sz="2550">
                <a:solidFill>
                  <a:srgbClr val="FFFFFF"/>
                </a:solidFill>
              </a:rPr>
              <a:t>Mountain F. Enterprises, Inc.</a:t>
            </a:r>
          </a:p>
        </p:txBody>
      </p:sp>
      <p:pic>
        <p:nvPicPr>
          <p:cNvPr id="5" name="Picture 4" descr="A logo with a mountain in the background&#10;&#10;Description automatically generated">
            <a:extLst>
              <a:ext uri="{FF2B5EF4-FFF2-40B4-BE49-F238E27FC236}">
                <a16:creationId xmlns:a16="http://schemas.microsoft.com/office/drawing/2014/main" id="{1A604D20-5725-42EB-F573-9307E6F085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8378" y="9322682"/>
            <a:ext cx="171450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170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ABC255-6F1B-F0CA-6919-E4EABDD08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4596" y="753030"/>
            <a:ext cx="7985573" cy="2464455"/>
          </a:xfrm>
        </p:spPr>
        <p:txBody>
          <a:bodyPr anchor="b">
            <a:normAutofit/>
          </a:bodyPr>
          <a:lstStyle/>
          <a:p>
            <a:r>
              <a:rPr lang="en-US" sz="6000" b="1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2EA34-A996-9EAC-CEDD-E6900F743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7385" y="3608842"/>
            <a:ext cx="7972784" cy="5302625"/>
          </a:xfrm>
        </p:spPr>
        <p:txBody>
          <a:bodyPr anchor="t">
            <a:normAutofit fontScale="92500" lnSpcReduction="20000"/>
          </a:bodyPr>
          <a:lstStyle/>
          <a:p>
            <a:r>
              <a:rPr lang="en-US" sz="3900" dirty="0"/>
              <a:t>Mountain F. Enterprises, Inc., a leader in utility line clearance, has been at the forefront of integrating sustainable practices into our operations.</a:t>
            </a:r>
          </a:p>
          <a:p>
            <a:r>
              <a:rPr lang="en-US" sz="3900" dirty="0"/>
              <a:t>Today, we'll explore the unique challenges and opportunities in the biomass sector, how MFE leverages its business to support sustainable forestry, and strategies to enhance forest management along utility ROWs.</a:t>
            </a:r>
          </a:p>
          <a:p>
            <a:endParaRPr lang="en-US" sz="3000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2185000" y="-8"/>
            <a:ext cx="6138782" cy="10287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2185000" y="-3"/>
            <a:ext cx="6138782" cy="9600554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2185000" y="-33"/>
            <a:ext cx="6103001" cy="9600584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2185000" y="-15"/>
            <a:ext cx="5417201" cy="10286996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870C70-DAD6-F7FF-AB66-3119467A3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3951" y="2256932"/>
            <a:ext cx="6255795" cy="5820975"/>
          </a:xfrm>
          <a:prstGeom prst="rect">
            <a:avLst/>
          </a:prstGeom>
        </p:spPr>
      </p:pic>
      <p:pic>
        <p:nvPicPr>
          <p:cNvPr id="4" name="Picture 3" descr="A logo with a mountain in the background&#10;&#10;Description automatically generated">
            <a:extLst>
              <a:ext uri="{FF2B5EF4-FFF2-40B4-BE49-F238E27FC236}">
                <a16:creationId xmlns:a16="http://schemas.microsoft.com/office/drawing/2014/main" id="{CFB3FD81-C528-1CA0-69E6-BDFF4C6C5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8378" y="9322682"/>
            <a:ext cx="171450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127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" y="1"/>
            <a:ext cx="18287997" cy="2363933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2193286" y="0"/>
            <a:ext cx="6094715" cy="2364618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61666" y="-7961667"/>
            <a:ext cx="2364669" cy="18288003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8EF841-D10D-2E61-C33B-EED5D8CA2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396" y="523298"/>
            <a:ext cx="15066035" cy="1316594"/>
          </a:xfrm>
        </p:spPr>
        <p:txBody>
          <a:bodyPr anchor="ctr">
            <a:normAutofit/>
          </a:bodyPr>
          <a:lstStyle/>
          <a:p>
            <a:r>
              <a:rPr lang="en-US" sz="6000" b="1" dirty="0">
                <a:solidFill>
                  <a:srgbClr val="FFFFFF"/>
                </a:solidFill>
              </a:rPr>
              <a:t>Challenges for MFE</a:t>
            </a:r>
            <a:endParaRPr lang="en-US" sz="6000" b="1">
              <a:solidFill>
                <a:srgbClr val="FFFFFF"/>
              </a:solidFill>
            </a:endParaRPr>
          </a:p>
        </p:txBody>
      </p:sp>
      <p:pic>
        <p:nvPicPr>
          <p:cNvPr id="4" name="Picture 3" descr="A logo with a mountain in the background&#10;&#10;Description automatically generated">
            <a:extLst>
              <a:ext uri="{FF2B5EF4-FFF2-40B4-BE49-F238E27FC236}">
                <a16:creationId xmlns:a16="http://schemas.microsoft.com/office/drawing/2014/main" id="{0060E2A0-FE5D-624F-ED44-FF4127ACF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8378" y="9322682"/>
            <a:ext cx="1714500" cy="822960"/>
          </a:xfrm>
          <a:prstGeom prst="rect">
            <a:avLst/>
          </a:prstGeom>
        </p:spPr>
      </p:pic>
      <p:graphicFrame>
        <p:nvGraphicFramePr>
          <p:cNvPr id="32" name="Content Placeholder 2">
            <a:extLst>
              <a:ext uri="{FF2B5EF4-FFF2-40B4-BE49-F238E27FC236}">
                <a16:creationId xmlns:a16="http://schemas.microsoft.com/office/drawing/2014/main" id="{5772F4E4-8859-C3D5-2FE6-AE3F7AF53FC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66085" y="3168869"/>
          <a:ext cx="16391744" cy="6289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38363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" y="1"/>
            <a:ext cx="18287997" cy="2363933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2193286" y="0"/>
            <a:ext cx="6094715" cy="2364618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61666" y="-7961667"/>
            <a:ext cx="2364669" cy="18288003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ADA2C2-873E-E45E-A040-6EA24E0E7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396" y="523298"/>
            <a:ext cx="15066035" cy="1316594"/>
          </a:xfrm>
        </p:spPr>
        <p:txBody>
          <a:bodyPr anchor="ctr">
            <a:normAutofit/>
          </a:bodyPr>
          <a:lstStyle/>
          <a:p>
            <a:r>
              <a:rPr lang="en-US" sz="6000" b="1" dirty="0">
                <a:solidFill>
                  <a:srgbClr val="FFFFFF"/>
                </a:solidFill>
              </a:rPr>
              <a:t>Opportunities for MFE</a:t>
            </a:r>
          </a:p>
        </p:txBody>
      </p:sp>
      <p:pic>
        <p:nvPicPr>
          <p:cNvPr id="4" name="Picture 3" descr="A logo with a mountain in the background&#10;&#10;Description automatically generated">
            <a:extLst>
              <a:ext uri="{FF2B5EF4-FFF2-40B4-BE49-F238E27FC236}">
                <a16:creationId xmlns:a16="http://schemas.microsoft.com/office/drawing/2014/main" id="{D81DE0C9-9300-A89F-3610-2264FE8237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8378" y="9322682"/>
            <a:ext cx="1714500" cy="822960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EAF3AC05-7991-6591-32A8-5CED90FC80A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66085" y="3168869"/>
          <a:ext cx="16391744" cy="6289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26826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" y="1"/>
            <a:ext cx="18287997" cy="3255047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124229" y="1"/>
            <a:ext cx="6145817" cy="325599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515970" y="-7515065"/>
            <a:ext cx="3256064" cy="18288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497DB7-2B5C-A2B2-2D85-431EF0AD1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5347" y="523298"/>
            <a:ext cx="14577167" cy="2364669"/>
          </a:xfrm>
        </p:spPr>
        <p:txBody>
          <a:bodyPr anchor="ctr">
            <a:normAutofit/>
          </a:bodyPr>
          <a:lstStyle/>
          <a:p>
            <a:r>
              <a:rPr lang="en-US" sz="6000" b="1">
                <a:solidFill>
                  <a:srgbClr val="FFFFFF"/>
                </a:solidFill>
              </a:rPr>
              <a:t>MFE Business Overview</a:t>
            </a:r>
          </a:p>
        </p:txBody>
      </p:sp>
      <p:pic>
        <p:nvPicPr>
          <p:cNvPr id="4" name="Picture 3" descr="A logo with a mountain in the background&#10;&#10;Description automatically generated">
            <a:extLst>
              <a:ext uri="{FF2B5EF4-FFF2-40B4-BE49-F238E27FC236}">
                <a16:creationId xmlns:a16="http://schemas.microsoft.com/office/drawing/2014/main" id="{83379D16-CBE4-B8D8-A4AF-2B285E490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8378" y="9322682"/>
            <a:ext cx="1714500" cy="822960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5EED1E39-4E64-A37E-3FC3-9F789135104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66085" y="3923969"/>
          <a:ext cx="16391744" cy="5534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50928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" y="1"/>
            <a:ext cx="18287997" cy="2363933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2193286" y="0"/>
            <a:ext cx="6094715" cy="2364618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61666" y="-7961667"/>
            <a:ext cx="2364669" cy="18288003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B644D0-97F4-13AB-A75C-51B8C389A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396" y="523298"/>
            <a:ext cx="15066035" cy="1316594"/>
          </a:xfrm>
        </p:spPr>
        <p:txBody>
          <a:bodyPr anchor="ctr">
            <a:normAutofit/>
          </a:bodyPr>
          <a:lstStyle/>
          <a:p>
            <a:r>
              <a:rPr lang="en-US" sz="6000" b="1">
                <a:solidFill>
                  <a:srgbClr val="FFFFFF"/>
                </a:solidFill>
              </a:rPr>
              <a:t>Engaging Small Landowners</a:t>
            </a:r>
          </a:p>
        </p:txBody>
      </p:sp>
      <p:pic>
        <p:nvPicPr>
          <p:cNvPr id="4" name="Picture 3" descr="A logo with a mountain in the background&#10;&#10;Description automatically generated">
            <a:extLst>
              <a:ext uri="{FF2B5EF4-FFF2-40B4-BE49-F238E27FC236}">
                <a16:creationId xmlns:a16="http://schemas.microsoft.com/office/drawing/2014/main" id="{588A2B3A-B653-DCE6-586E-51E85EC7B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8378" y="9322682"/>
            <a:ext cx="1714500" cy="822960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99C282E4-CDAB-54F7-66E6-C5F1405048B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66085" y="2589245"/>
          <a:ext cx="16391744" cy="6868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89526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" y="1"/>
            <a:ext cx="18287997" cy="2363933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2193286" y="0"/>
            <a:ext cx="6094715" cy="2364618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61666" y="-7961667"/>
            <a:ext cx="2364669" cy="18288003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5C5FBC-4355-45CA-C3EE-9277A3B74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396" y="523298"/>
            <a:ext cx="15066035" cy="1316594"/>
          </a:xfrm>
        </p:spPr>
        <p:txBody>
          <a:bodyPr anchor="ctr">
            <a:normAutofit/>
          </a:bodyPr>
          <a:lstStyle/>
          <a:p>
            <a:r>
              <a:rPr lang="en-US" sz="6000" b="1">
                <a:solidFill>
                  <a:srgbClr val="FFFFFF"/>
                </a:solidFill>
              </a:rPr>
              <a:t>Conclusion</a:t>
            </a:r>
          </a:p>
        </p:txBody>
      </p:sp>
      <p:pic>
        <p:nvPicPr>
          <p:cNvPr id="4" name="Picture 3" descr="A logo with a mountain in the background&#10;&#10;Description automatically generated">
            <a:extLst>
              <a:ext uri="{FF2B5EF4-FFF2-40B4-BE49-F238E27FC236}">
                <a16:creationId xmlns:a16="http://schemas.microsoft.com/office/drawing/2014/main" id="{59B77405-4147-A67F-B336-930920908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8378" y="9322682"/>
            <a:ext cx="1714500" cy="822960"/>
          </a:xfrm>
          <a:prstGeom prst="rect">
            <a:avLst/>
          </a:prstGeom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9E0443C6-F729-C474-9714-301DEB638D6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66085" y="3168869"/>
          <a:ext cx="16391744" cy="6289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18085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2"/>
            <a:ext cx="18287997" cy="2386113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5" y="0"/>
            <a:ext cx="12172959" cy="2386113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172949" y="-2"/>
            <a:ext cx="6115047" cy="2386113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9025" y="-1"/>
            <a:ext cx="17598969" cy="2396150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110460-F5D7-E41D-41A3-364BA92BF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399" y="441808"/>
            <a:ext cx="14843927" cy="1550504"/>
          </a:xfrm>
        </p:spPr>
        <p:txBody>
          <a:bodyPr>
            <a:normAutofit/>
          </a:bodyPr>
          <a:lstStyle/>
          <a:p>
            <a:r>
              <a:rPr lang="en-US" sz="6000" b="1">
                <a:solidFill>
                  <a:srgbClr val="FFFFFF"/>
                </a:solidFill>
              </a:rPr>
              <a:t>Contact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251C2-0C98-541B-1410-2EC4CE5D3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399" y="3477296"/>
            <a:ext cx="14586047" cy="552503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000" dirty="0"/>
              <a:t>For further information or to discuss potential collaborations, please contact me. Thank you for your attention.</a:t>
            </a:r>
          </a:p>
          <a:p>
            <a:endParaRPr lang="en-US" sz="3000" dirty="0"/>
          </a:p>
          <a:p>
            <a:pPr marL="685800" lvl="1" indent="0">
              <a:buNone/>
            </a:pPr>
            <a:endParaRPr lang="en-US" sz="3000" dirty="0"/>
          </a:p>
          <a:p>
            <a:pPr marL="685800" lvl="1" indent="0">
              <a:buNone/>
            </a:pPr>
            <a:r>
              <a:rPr lang="en-US" sz="3000" dirty="0"/>
              <a:t>			Hollis (Les) W. Day</a:t>
            </a:r>
          </a:p>
          <a:p>
            <a:pPr marL="685800" lvl="1" indent="0">
              <a:buNone/>
            </a:pPr>
            <a:r>
              <a:rPr lang="en-US" sz="3000" dirty="0"/>
              <a:t>			Mountain F. Enterprises, Inc.</a:t>
            </a:r>
          </a:p>
          <a:p>
            <a:pPr marL="685800" lvl="1" indent="0">
              <a:buNone/>
            </a:pPr>
            <a:r>
              <a:rPr lang="en-US" sz="3000" dirty="0"/>
              <a:t>			les.day@mtfent.com</a:t>
            </a:r>
          </a:p>
        </p:txBody>
      </p:sp>
      <p:pic>
        <p:nvPicPr>
          <p:cNvPr id="4" name="Picture 3" descr="A logo with a mountain in the background&#10;&#10;Description automatically generated">
            <a:extLst>
              <a:ext uri="{FF2B5EF4-FFF2-40B4-BE49-F238E27FC236}">
                <a16:creationId xmlns:a16="http://schemas.microsoft.com/office/drawing/2014/main" id="{38F0FEC7-4677-E6FB-C0A6-383E412587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8378" y="9322682"/>
            <a:ext cx="171450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48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8356456"/>
            <a:ext cx="172593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7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va Sans"/>
                <a:ea typeface="+mn-ea"/>
                <a:cs typeface="+mn-cs"/>
              </a:rPr>
              <a:t>“Commercial Timber and Line Clearance Work”</a:t>
            </a:r>
          </a:p>
        </p:txBody>
      </p:sp>
    </p:spTree>
    <p:extLst>
      <p:ext uri="{BB962C8B-B14F-4D97-AF65-F5344CB8AC3E}">
        <p14:creationId xmlns:p14="http://schemas.microsoft.com/office/powerpoint/2010/main" val="2390179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9410700"/>
            <a:ext cx="18288000" cy="876300"/>
            <a:chOff x="0" y="0"/>
            <a:chExt cx="2408296" cy="7604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08296" cy="76045"/>
            </a:xfrm>
            <a:custGeom>
              <a:avLst/>
              <a:gdLst/>
              <a:ahLst/>
              <a:cxnLst/>
              <a:rect l="l" t="t" r="r" b="b"/>
              <a:pathLst>
                <a:path w="2408296" h="76045">
                  <a:moveTo>
                    <a:pt x="0" y="0"/>
                  </a:moveTo>
                  <a:lnTo>
                    <a:pt x="2408296" y="0"/>
                  </a:lnTo>
                  <a:lnTo>
                    <a:pt x="2408296" y="76045"/>
                  </a:lnTo>
                  <a:lnTo>
                    <a:pt x="0" y="76045"/>
                  </a:lnTo>
                  <a:close/>
                </a:path>
              </a:pathLst>
            </a:custGeom>
            <a:solidFill>
              <a:srgbClr val="34343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408296" cy="1141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ct val="301473"/>
                </a:lnSpc>
                <a:spcBef>
                  <a:spcPct val="0"/>
                </a:spcBef>
              </a:pPr>
              <a:endParaRPr lang="en-US">
                <a:cs typeface="Calibri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6590959" y="3475692"/>
            <a:ext cx="4311790" cy="3105199"/>
          </a:xfrm>
          <a:custGeom>
            <a:avLst/>
            <a:gdLst/>
            <a:ahLst/>
            <a:cxnLst/>
            <a:rect l="l" t="t" r="r" b="b"/>
            <a:pathLst>
              <a:path w="4311790" h="3105199">
                <a:moveTo>
                  <a:pt x="0" y="0"/>
                </a:moveTo>
                <a:lnTo>
                  <a:pt x="4311790" y="0"/>
                </a:lnTo>
                <a:lnTo>
                  <a:pt x="4311790" y="3105198"/>
                </a:lnTo>
                <a:lnTo>
                  <a:pt x="0" y="31051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437" b="-26895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B9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33827" y="0"/>
            <a:ext cx="8220346" cy="10287000"/>
          </a:xfrm>
          <a:custGeom>
            <a:avLst/>
            <a:gdLst/>
            <a:ahLst/>
            <a:cxnLst/>
            <a:rect l="l" t="t" r="r" b="b"/>
            <a:pathLst>
              <a:path w="8220346" h="10287000">
                <a:moveTo>
                  <a:pt x="0" y="0"/>
                </a:moveTo>
                <a:lnTo>
                  <a:pt x="8220346" y="0"/>
                </a:lnTo>
                <a:lnTo>
                  <a:pt x="822034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8174" b="-108862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8781" b="-108255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09" r="-1209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499" b="-97537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296</Words>
  <Application>Microsoft Office PowerPoint</Application>
  <PresentationFormat>Custom</PresentationFormat>
  <Paragraphs>46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1_Office Theme</vt:lpstr>
      <vt:lpstr>PowerPoint Presentation</vt:lpstr>
      <vt:lpstr>Biomass Challenges &amp; Opportunities for MFE</vt:lpstr>
      <vt:lpstr>Introduction</vt:lpstr>
      <vt:lpstr>Challenges for MFE</vt:lpstr>
      <vt:lpstr>Opportunities for MFE</vt:lpstr>
      <vt:lpstr>MFE Business Overview</vt:lpstr>
      <vt:lpstr>Engaging Small Landowners</vt:lpstr>
      <vt:lpstr>Conclusion</vt:lpstr>
      <vt:lpstr>Contact Information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Brandon Romano</dc:creator>
  <cp:lastModifiedBy>Brandon Romano</cp:lastModifiedBy>
  <cp:revision>5</cp:revision>
  <dcterms:created xsi:type="dcterms:W3CDTF">2006-08-16T00:00:00Z</dcterms:created>
  <dcterms:modified xsi:type="dcterms:W3CDTF">2024-06-28T00:26:18Z</dcterms:modified>
  <dc:identifier>DAGJGh8Fom0</dc:identifier>
</cp:coreProperties>
</file>