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5.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 id="2147483679" r:id="rId3"/>
    <p:sldMasterId id="2147483695" r:id="rId4"/>
    <p:sldMasterId id="2147483719" r:id="rId5"/>
    <p:sldMasterId id="2147483731" r:id="rId6"/>
  </p:sldMasterIdLst>
  <p:notesMasterIdLst>
    <p:notesMasterId r:id="rId43"/>
  </p:notesMasterIdLst>
  <p:sldIdLst>
    <p:sldId id="290" r:id="rId7"/>
    <p:sldId id="256" r:id="rId8"/>
    <p:sldId id="257" r:id="rId9"/>
    <p:sldId id="262" r:id="rId10"/>
    <p:sldId id="263" r:id="rId11"/>
    <p:sldId id="264" r:id="rId12"/>
    <p:sldId id="265" r:id="rId13"/>
    <p:sldId id="266" r:id="rId14"/>
    <p:sldId id="267" r:id="rId15"/>
    <p:sldId id="268" r:id="rId16"/>
    <p:sldId id="269" r:id="rId17"/>
    <p:sldId id="270" r:id="rId18"/>
    <p:sldId id="271" r:id="rId19"/>
    <p:sldId id="258" r:id="rId20"/>
    <p:sldId id="259" r:id="rId21"/>
    <p:sldId id="260" r:id="rId22"/>
    <p:sldId id="261" r:id="rId23"/>
    <p:sldId id="272" r:id="rId24"/>
    <p:sldId id="273" r:id="rId25"/>
    <p:sldId id="274" r:id="rId26"/>
    <p:sldId id="275" r:id="rId27"/>
    <p:sldId id="276" r:id="rId28"/>
    <p:sldId id="277" r:id="rId29"/>
    <p:sldId id="278" r:id="rId30"/>
    <p:sldId id="279" r:id="rId31"/>
    <p:sldId id="291" r:id="rId32"/>
    <p:sldId id="292" r:id="rId33"/>
    <p:sldId id="293" r:id="rId34"/>
    <p:sldId id="294" r:id="rId35"/>
    <p:sldId id="295" r:id="rId36"/>
    <p:sldId id="296" r:id="rId37"/>
    <p:sldId id="297" r:id="rId38"/>
    <p:sldId id="298" r:id="rId39"/>
    <p:sldId id="299" r:id="rId40"/>
    <p:sldId id="300" r:id="rId41"/>
    <p:sldId id="301" r:id="rId4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41"/>
    <a:srgbClr val="EBDB7D"/>
    <a:srgbClr val="CCBE6D"/>
    <a:srgbClr val="608947"/>
    <a:srgbClr val="BAD24B"/>
    <a:srgbClr val="563F2A"/>
    <a:srgbClr val="3E501F"/>
    <a:srgbClr val="9D925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838B53-0A1E-8ACF-FA6A-8DB25F97D4B3}" v="2" dt="2024-06-28T00:26:40.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58" autoAdjust="0"/>
    <p:restoredTop sz="94660"/>
  </p:normalViewPr>
  <p:slideViewPr>
    <p:cSldViewPr snapToGrid="0" snapToObjects="1">
      <p:cViewPr varScale="1">
        <p:scale>
          <a:sx n="65" d="100"/>
          <a:sy n="65" d="100"/>
        </p:scale>
        <p:origin x="53" y="43"/>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ableStyles" Target="tableStyles.xml"/><Relationship Id="rId7" Type="http://schemas.openxmlformats.org/officeDocument/2006/relationships/slide" Target="slides/slide1.xml"/><Relationship Id="rId2" Type="http://schemas.openxmlformats.org/officeDocument/2006/relationships/slideMaster" Target="slideMasters/slideMaster2.xml"/><Relationship Id="rId16" Type="http://schemas.openxmlformats.org/officeDocument/2006/relationships/slide" Target="slides/slide10.xml"/><Relationship Id="rId29" Type="http://schemas.openxmlformats.org/officeDocument/2006/relationships/slide" Target="slides/slide2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s>
</file>

<file path=ppt/diagrams/_rels/data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diagrams/_rels/drawing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svg"/><Relationship Id="rId1" Type="http://schemas.openxmlformats.org/officeDocument/2006/relationships/image" Target="../media/image56.png"/><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6954891F-15C3-4B3A-BBCE-C255E4BDC4D5}"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E024B0A-35EE-46DF-9473-2428EC23DB64}">
      <dgm:prSet/>
      <dgm:spPr/>
      <dgm:t>
        <a:bodyPr/>
        <a:lstStyle/>
        <a:p>
          <a:r>
            <a:rPr lang="en-US" dirty="0"/>
            <a:t>To de-risk project for investors, banks, community members</a:t>
          </a:r>
        </a:p>
      </dgm:t>
    </dgm:pt>
    <dgm:pt modelId="{976D9AE3-709D-437B-8B8E-977AF4779D90}" type="parTrans" cxnId="{97684B78-9459-4360-BA80-437FC42AE2C6}">
      <dgm:prSet/>
      <dgm:spPr/>
      <dgm:t>
        <a:bodyPr/>
        <a:lstStyle/>
        <a:p>
          <a:endParaRPr lang="en-US"/>
        </a:p>
      </dgm:t>
    </dgm:pt>
    <dgm:pt modelId="{3859A6C9-366D-48AA-8BC9-30BB406372D4}" type="sibTrans" cxnId="{97684B78-9459-4360-BA80-437FC42AE2C6}">
      <dgm:prSet/>
      <dgm:spPr/>
      <dgm:t>
        <a:bodyPr/>
        <a:lstStyle/>
        <a:p>
          <a:endParaRPr lang="en-US"/>
        </a:p>
      </dgm:t>
    </dgm:pt>
    <dgm:pt modelId="{4E90E1F0-4C25-4FBB-A4E5-AF51C0D97A9F}">
      <dgm:prSet/>
      <dgm:spPr/>
      <dgm:t>
        <a:bodyPr/>
        <a:lstStyle/>
        <a:p>
          <a:r>
            <a:rPr lang="en-US"/>
            <a:t>Can give a broad overview of how active timber industry is in the area</a:t>
          </a:r>
        </a:p>
      </dgm:t>
    </dgm:pt>
    <dgm:pt modelId="{37F160C6-36A5-4457-9919-93B94AC39DFD}" type="parTrans" cxnId="{87FB3F66-690C-4A8F-B70E-90F32076294A}">
      <dgm:prSet/>
      <dgm:spPr/>
      <dgm:t>
        <a:bodyPr/>
        <a:lstStyle/>
        <a:p>
          <a:endParaRPr lang="en-US"/>
        </a:p>
      </dgm:t>
    </dgm:pt>
    <dgm:pt modelId="{B2303723-3E5C-467C-8D51-77FD1B34DE26}" type="sibTrans" cxnId="{87FB3F66-690C-4A8F-B70E-90F32076294A}">
      <dgm:prSet/>
      <dgm:spPr/>
      <dgm:t>
        <a:bodyPr/>
        <a:lstStyle/>
        <a:p>
          <a:endParaRPr lang="en-US"/>
        </a:p>
      </dgm:t>
    </dgm:pt>
    <dgm:pt modelId="{109D403D-E938-4067-A705-D1402B228284}">
      <dgm:prSet/>
      <dgm:spPr/>
      <dgm:t>
        <a:bodyPr/>
        <a:lstStyle/>
        <a:p>
          <a:r>
            <a:rPr lang="en-US" dirty="0"/>
            <a:t>Can be grouped together </a:t>
          </a:r>
          <a:r>
            <a:rPr lang="en-US"/>
            <a:t>with feasibility </a:t>
          </a:r>
          <a:r>
            <a:rPr lang="en-US" dirty="0"/>
            <a:t>of available sites</a:t>
          </a:r>
        </a:p>
      </dgm:t>
    </dgm:pt>
    <dgm:pt modelId="{EAD085D6-5222-41C0-9EBC-0BBEF5D072A3}" type="parTrans" cxnId="{D469289E-EB28-43BA-80C8-BAC929447ABF}">
      <dgm:prSet/>
      <dgm:spPr/>
      <dgm:t>
        <a:bodyPr/>
        <a:lstStyle/>
        <a:p>
          <a:endParaRPr lang="en-US"/>
        </a:p>
      </dgm:t>
    </dgm:pt>
    <dgm:pt modelId="{DF1B5EF7-9004-4B87-A57B-7F7537ECFDBD}" type="sibTrans" cxnId="{D469289E-EB28-43BA-80C8-BAC929447ABF}">
      <dgm:prSet/>
      <dgm:spPr/>
      <dgm:t>
        <a:bodyPr/>
        <a:lstStyle/>
        <a:p>
          <a:endParaRPr lang="en-US"/>
        </a:p>
      </dgm:t>
    </dgm:pt>
    <dgm:pt modelId="{0CDDCFAF-9CF2-4368-8784-91BA50993A63}" type="pres">
      <dgm:prSet presAssocID="{6954891F-15C3-4B3A-BBCE-C255E4BDC4D5}" presName="root" presStyleCnt="0">
        <dgm:presLayoutVars>
          <dgm:dir/>
          <dgm:resizeHandles val="exact"/>
        </dgm:presLayoutVars>
      </dgm:prSet>
      <dgm:spPr/>
    </dgm:pt>
    <dgm:pt modelId="{CCF57F9A-CE0F-4C92-870D-36A354EBCBBA}" type="pres">
      <dgm:prSet presAssocID="{FE024B0A-35EE-46DF-9473-2428EC23DB64}" presName="compNode" presStyleCnt="0"/>
      <dgm:spPr/>
    </dgm:pt>
    <dgm:pt modelId="{2A931DA4-1848-4B7D-8A7C-03F3B28A2819}" type="pres">
      <dgm:prSet presAssocID="{FE024B0A-35EE-46DF-9473-2428EC23DB64}" presName="bgRect" presStyleLbl="bgShp" presStyleIdx="0" presStyleCnt="3"/>
      <dgm:spPr/>
    </dgm:pt>
    <dgm:pt modelId="{B0C18710-67AF-46EE-A77B-DCCBC3664060}" type="pres">
      <dgm:prSet presAssocID="{FE024B0A-35EE-46DF-9473-2428EC23DB64}" presName="iconRect" presStyleLbl="nod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Dollar with solid fill"/>
        </a:ext>
      </dgm:extLst>
    </dgm:pt>
    <dgm:pt modelId="{F6D4A3A0-3CD2-4E1B-81DE-21AB110F45C3}" type="pres">
      <dgm:prSet presAssocID="{FE024B0A-35EE-46DF-9473-2428EC23DB64}" presName="spaceRect" presStyleCnt="0"/>
      <dgm:spPr/>
    </dgm:pt>
    <dgm:pt modelId="{7CCF013B-EEE8-4213-85F9-0FD6A96B6D2F}" type="pres">
      <dgm:prSet presAssocID="{FE024B0A-35EE-46DF-9473-2428EC23DB64}" presName="parTx" presStyleLbl="revTx" presStyleIdx="0" presStyleCnt="3">
        <dgm:presLayoutVars>
          <dgm:chMax val="0"/>
          <dgm:chPref val="0"/>
        </dgm:presLayoutVars>
      </dgm:prSet>
      <dgm:spPr/>
    </dgm:pt>
    <dgm:pt modelId="{928ACA01-180E-47EF-AB57-D7C0DAD2186F}" type="pres">
      <dgm:prSet presAssocID="{3859A6C9-366D-48AA-8BC9-30BB406372D4}" presName="sibTrans" presStyleCnt="0"/>
      <dgm:spPr/>
    </dgm:pt>
    <dgm:pt modelId="{3144E67E-1415-44C2-87E5-481FA97DF6BD}" type="pres">
      <dgm:prSet presAssocID="{4E90E1F0-4C25-4FBB-A4E5-AF51C0D97A9F}" presName="compNode" presStyleCnt="0"/>
      <dgm:spPr/>
    </dgm:pt>
    <dgm:pt modelId="{B3213287-2157-4389-BD54-34D8FA554608}" type="pres">
      <dgm:prSet presAssocID="{4E90E1F0-4C25-4FBB-A4E5-AF51C0D97A9F}" presName="bgRect" presStyleLbl="bgShp" presStyleIdx="1" presStyleCnt="3"/>
      <dgm:spPr/>
    </dgm:pt>
    <dgm:pt modelId="{A981BF00-837B-4A80-A024-FBA6F5BB48CE}" type="pres">
      <dgm:prSet presAssocID="{4E90E1F0-4C25-4FBB-A4E5-AF51C0D97A9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dgm:spPr>
      <dgm:extLst>
        <a:ext uri="{E40237B7-FDA0-4F09-8148-C483321AD2D9}">
          <dgm14:cNvPr xmlns:dgm14="http://schemas.microsoft.com/office/drawing/2010/diagram" id="0" name="" descr="Forest scene outline"/>
        </a:ext>
      </dgm:extLst>
    </dgm:pt>
    <dgm:pt modelId="{C5B0AC21-9EB5-4BD7-B6CF-48589E444112}" type="pres">
      <dgm:prSet presAssocID="{4E90E1F0-4C25-4FBB-A4E5-AF51C0D97A9F}" presName="spaceRect" presStyleCnt="0"/>
      <dgm:spPr/>
    </dgm:pt>
    <dgm:pt modelId="{9138F062-B200-4184-9A48-8CF17F4BA97A}" type="pres">
      <dgm:prSet presAssocID="{4E90E1F0-4C25-4FBB-A4E5-AF51C0D97A9F}" presName="parTx" presStyleLbl="revTx" presStyleIdx="1" presStyleCnt="3">
        <dgm:presLayoutVars>
          <dgm:chMax val="0"/>
          <dgm:chPref val="0"/>
        </dgm:presLayoutVars>
      </dgm:prSet>
      <dgm:spPr/>
    </dgm:pt>
    <dgm:pt modelId="{900D518F-3333-4C85-BBCB-7E2F64D9D96B}" type="pres">
      <dgm:prSet presAssocID="{B2303723-3E5C-467C-8D51-77FD1B34DE26}" presName="sibTrans" presStyleCnt="0"/>
      <dgm:spPr/>
    </dgm:pt>
    <dgm:pt modelId="{E8D81208-BB70-4635-B0EA-65B275EB5EDE}" type="pres">
      <dgm:prSet presAssocID="{109D403D-E938-4067-A705-D1402B228284}" presName="compNode" presStyleCnt="0"/>
      <dgm:spPr/>
    </dgm:pt>
    <dgm:pt modelId="{FB4E67BB-95D3-4828-8A20-D1BC7CD51F89}" type="pres">
      <dgm:prSet presAssocID="{109D403D-E938-4067-A705-D1402B228284}" presName="bgRect" presStyleLbl="bgShp" presStyleIdx="2" presStyleCnt="3"/>
      <dgm:spPr/>
    </dgm:pt>
    <dgm:pt modelId="{42DFDBEF-7066-40F9-AA49-87993E19FC5C}" type="pres">
      <dgm:prSet presAssocID="{109D403D-E938-4067-A705-D1402B228284}"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arker"/>
        </a:ext>
      </dgm:extLst>
    </dgm:pt>
    <dgm:pt modelId="{3A7265C5-69CB-4658-BA4A-FE95C12D17BC}" type="pres">
      <dgm:prSet presAssocID="{109D403D-E938-4067-A705-D1402B228284}" presName="spaceRect" presStyleCnt="0"/>
      <dgm:spPr/>
    </dgm:pt>
    <dgm:pt modelId="{7CD63F9B-F598-45B8-99AA-E2CA257BFC06}" type="pres">
      <dgm:prSet presAssocID="{109D403D-E938-4067-A705-D1402B228284}" presName="parTx" presStyleLbl="revTx" presStyleIdx="2" presStyleCnt="3">
        <dgm:presLayoutVars>
          <dgm:chMax val="0"/>
          <dgm:chPref val="0"/>
        </dgm:presLayoutVars>
      </dgm:prSet>
      <dgm:spPr/>
    </dgm:pt>
  </dgm:ptLst>
  <dgm:cxnLst>
    <dgm:cxn modelId="{87FB3F66-690C-4A8F-B70E-90F32076294A}" srcId="{6954891F-15C3-4B3A-BBCE-C255E4BDC4D5}" destId="{4E90E1F0-4C25-4FBB-A4E5-AF51C0D97A9F}" srcOrd="1" destOrd="0" parTransId="{37F160C6-36A5-4457-9919-93B94AC39DFD}" sibTransId="{B2303723-3E5C-467C-8D51-77FD1B34DE26}"/>
    <dgm:cxn modelId="{45B64366-E3FB-4DD3-A626-2AF288CB1824}" type="presOf" srcId="{6954891F-15C3-4B3A-BBCE-C255E4BDC4D5}" destId="{0CDDCFAF-9CF2-4368-8784-91BA50993A63}" srcOrd="0" destOrd="0" presId="urn:microsoft.com/office/officeart/2018/2/layout/IconVerticalSolidList"/>
    <dgm:cxn modelId="{97684B78-9459-4360-BA80-437FC42AE2C6}" srcId="{6954891F-15C3-4B3A-BBCE-C255E4BDC4D5}" destId="{FE024B0A-35EE-46DF-9473-2428EC23DB64}" srcOrd="0" destOrd="0" parTransId="{976D9AE3-709D-437B-8B8E-977AF4779D90}" sibTransId="{3859A6C9-366D-48AA-8BC9-30BB406372D4}"/>
    <dgm:cxn modelId="{8B96F18D-1E30-4558-82D1-A888C08951C4}" type="presOf" srcId="{4E90E1F0-4C25-4FBB-A4E5-AF51C0D97A9F}" destId="{9138F062-B200-4184-9A48-8CF17F4BA97A}" srcOrd="0" destOrd="0" presId="urn:microsoft.com/office/officeart/2018/2/layout/IconVerticalSolidList"/>
    <dgm:cxn modelId="{D469289E-EB28-43BA-80C8-BAC929447ABF}" srcId="{6954891F-15C3-4B3A-BBCE-C255E4BDC4D5}" destId="{109D403D-E938-4067-A705-D1402B228284}" srcOrd="2" destOrd="0" parTransId="{EAD085D6-5222-41C0-9EBC-0BBEF5D072A3}" sibTransId="{DF1B5EF7-9004-4B87-A57B-7F7537ECFDBD}"/>
    <dgm:cxn modelId="{46BED2B4-D4A2-4071-B370-85C4BC7A7A03}" type="presOf" srcId="{109D403D-E938-4067-A705-D1402B228284}" destId="{7CD63F9B-F598-45B8-99AA-E2CA257BFC06}" srcOrd="0" destOrd="0" presId="urn:microsoft.com/office/officeart/2018/2/layout/IconVerticalSolidList"/>
    <dgm:cxn modelId="{E8EDD6C7-F65B-4BF6-9D26-F3D67C213103}" type="presOf" srcId="{FE024B0A-35EE-46DF-9473-2428EC23DB64}" destId="{7CCF013B-EEE8-4213-85F9-0FD6A96B6D2F}" srcOrd="0" destOrd="0" presId="urn:microsoft.com/office/officeart/2018/2/layout/IconVerticalSolidList"/>
    <dgm:cxn modelId="{62772D61-8949-4B4B-AF44-543C35360FE8}" type="presParOf" srcId="{0CDDCFAF-9CF2-4368-8784-91BA50993A63}" destId="{CCF57F9A-CE0F-4C92-870D-36A354EBCBBA}" srcOrd="0" destOrd="0" presId="urn:microsoft.com/office/officeart/2018/2/layout/IconVerticalSolidList"/>
    <dgm:cxn modelId="{2DEEAEF5-330E-4BF8-94D7-8115852AC21F}" type="presParOf" srcId="{CCF57F9A-CE0F-4C92-870D-36A354EBCBBA}" destId="{2A931DA4-1848-4B7D-8A7C-03F3B28A2819}" srcOrd="0" destOrd="0" presId="urn:microsoft.com/office/officeart/2018/2/layout/IconVerticalSolidList"/>
    <dgm:cxn modelId="{3A19E797-3C97-4E94-A93F-6750474F7163}" type="presParOf" srcId="{CCF57F9A-CE0F-4C92-870D-36A354EBCBBA}" destId="{B0C18710-67AF-46EE-A77B-DCCBC3664060}" srcOrd="1" destOrd="0" presId="urn:microsoft.com/office/officeart/2018/2/layout/IconVerticalSolidList"/>
    <dgm:cxn modelId="{89ADC7E0-F2FD-4E57-B219-428CA6638303}" type="presParOf" srcId="{CCF57F9A-CE0F-4C92-870D-36A354EBCBBA}" destId="{F6D4A3A0-3CD2-4E1B-81DE-21AB110F45C3}" srcOrd="2" destOrd="0" presId="urn:microsoft.com/office/officeart/2018/2/layout/IconVerticalSolidList"/>
    <dgm:cxn modelId="{AEC39465-1200-4BA1-95D0-3FE10640D9DC}" type="presParOf" srcId="{CCF57F9A-CE0F-4C92-870D-36A354EBCBBA}" destId="{7CCF013B-EEE8-4213-85F9-0FD6A96B6D2F}" srcOrd="3" destOrd="0" presId="urn:microsoft.com/office/officeart/2018/2/layout/IconVerticalSolidList"/>
    <dgm:cxn modelId="{4F5E253B-52C7-4194-AC18-8EFFBEF4024A}" type="presParOf" srcId="{0CDDCFAF-9CF2-4368-8784-91BA50993A63}" destId="{928ACA01-180E-47EF-AB57-D7C0DAD2186F}" srcOrd="1" destOrd="0" presId="urn:microsoft.com/office/officeart/2018/2/layout/IconVerticalSolidList"/>
    <dgm:cxn modelId="{B44938E0-F344-449B-A584-32DFB949F447}" type="presParOf" srcId="{0CDDCFAF-9CF2-4368-8784-91BA50993A63}" destId="{3144E67E-1415-44C2-87E5-481FA97DF6BD}" srcOrd="2" destOrd="0" presId="urn:microsoft.com/office/officeart/2018/2/layout/IconVerticalSolidList"/>
    <dgm:cxn modelId="{4808620C-43E1-4539-BB5E-916DAA3E9E7C}" type="presParOf" srcId="{3144E67E-1415-44C2-87E5-481FA97DF6BD}" destId="{B3213287-2157-4389-BD54-34D8FA554608}" srcOrd="0" destOrd="0" presId="urn:microsoft.com/office/officeart/2018/2/layout/IconVerticalSolidList"/>
    <dgm:cxn modelId="{A491CC26-F3BE-489D-AE31-0324D98CDEB3}" type="presParOf" srcId="{3144E67E-1415-44C2-87E5-481FA97DF6BD}" destId="{A981BF00-837B-4A80-A024-FBA6F5BB48CE}" srcOrd="1" destOrd="0" presId="urn:microsoft.com/office/officeart/2018/2/layout/IconVerticalSolidList"/>
    <dgm:cxn modelId="{92F3A685-5A92-4F71-A775-13AD4361A2E6}" type="presParOf" srcId="{3144E67E-1415-44C2-87E5-481FA97DF6BD}" destId="{C5B0AC21-9EB5-4BD7-B6CF-48589E444112}" srcOrd="2" destOrd="0" presId="urn:microsoft.com/office/officeart/2018/2/layout/IconVerticalSolidList"/>
    <dgm:cxn modelId="{75AA7C7C-E2ED-421E-9DC9-D0B9F7B896FE}" type="presParOf" srcId="{3144E67E-1415-44C2-87E5-481FA97DF6BD}" destId="{9138F062-B200-4184-9A48-8CF17F4BA97A}" srcOrd="3" destOrd="0" presId="urn:microsoft.com/office/officeart/2018/2/layout/IconVerticalSolidList"/>
    <dgm:cxn modelId="{965F4C90-5900-4C86-BDBF-4E8D71EEF6C4}" type="presParOf" srcId="{0CDDCFAF-9CF2-4368-8784-91BA50993A63}" destId="{900D518F-3333-4C85-BBCB-7E2F64D9D96B}" srcOrd="3" destOrd="0" presId="urn:microsoft.com/office/officeart/2018/2/layout/IconVerticalSolidList"/>
    <dgm:cxn modelId="{DFD283C9-364B-4BFB-9BE9-C4CAD04F816A}" type="presParOf" srcId="{0CDDCFAF-9CF2-4368-8784-91BA50993A63}" destId="{E8D81208-BB70-4635-B0EA-65B275EB5EDE}" srcOrd="4" destOrd="0" presId="urn:microsoft.com/office/officeart/2018/2/layout/IconVerticalSolidList"/>
    <dgm:cxn modelId="{0EBDBD19-90EA-420F-9AB3-18B087D920F0}" type="presParOf" srcId="{E8D81208-BB70-4635-B0EA-65B275EB5EDE}" destId="{FB4E67BB-95D3-4828-8A20-D1BC7CD51F89}" srcOrd="0" destOrd="0" presId="urn:microsoft.com/office/officeart/2018/2/layout/IconVerticalSolidList"/>
    <dgm:cxn modelId="{866A5970-5B76-4B53-8074-13775389E1E5}" type="presParOf" srcId="{E8D81208-BB70-4635-B0EA-65B275EB5EDE}" destId="{42DFDBEF-7066-40F9-AA49-87993E19FC5C}" srcOrd="1" destOrd="0" presId="urn:microsoft.com/office/officeart/2018/2/layout/IconVerticalSolidList"/>
    <dgm:cxn modelId="{9D581648-E4E6-462B-B075-26DE58A9224D}" type="presParOf" srcId="{E8D81208-BB70-4635-B0EA-65B275EB5EDE}" destId="{3A7265C5-69CB-4658-BA4A-FE95C12D17BC}" srcOrd="2" destOrd="0" presId="urn:microsoft.com/office/officeart/2018/2/layout/IconVerticalSolidList"/>
    <dgm:cxn modelId="{8BC37D1B-5D6D-44D2-BA6E-1375816F2C21}" type="presParOf" srcId="{E8D81208-BB70-4635-B0EA-65B275EB5EDE}" destId="{7CD63F9B-F598-45B8-99AA-E2CA257BFC06}"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931DA4-1848-4B7D-8A7C-03F3B28A2819}">
      <dsp:nvSpPr>
        <dsp:cNvPr id="0" name=""/>
        <dsp:cNvSpPr/>
      </dsp:nvSpPr>
      <dsp:spPr>
        <a:xfrm>
          <a:off x="0" y="682"/>
          <a:ext cx="6245265" cy="1596566"/>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0C18710-67AF-46EE-A77B-DCCBC3664060}">
      <dsp:nvSpPr>
        <dsp:cNvPr id="0" name=""/>
        <dsp:cNvSpPr/>
      </dsp:nvSpPr>
      <dsp:spPr>
        <a:xfrm>
          <a:off x="482961" y="359909"/>
          <a:ext cx="878111" cy="878111"/>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CF013B-EEE8-4213-85F9-0FD6A96B6D2F}">
      <dsp:nvSpPr>
        <dsp:cNvPr id="0" name=""/>
        <dsp:cNvSpPr/>
      </dsp:nvSpPr>
      <dsp:spPr>
        <a:xfrm>
          <a:off x="1844034" y="682"/>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US" sz="2500" kern="1200" dirty="0"/>
            <a:t>To de-risk project for investors, banks, community members</a:t>
          </a:r>
        </a:p>
      </dsp:txBody>
      <dsp:txXfrm>
        <a:off x="1844034" y="682"/>
        <a:ext cx="4401230" cy="1596566"/>
      </dsp:txXfrm>
    </dsp:sp>
    <dsp:sp modelId="{B3213287-2157-4389-BD54-34D8FA554608}">
      <dsp:nvSpPr>
        <dsp:cNvPr id="0" name=""/>
        <dsp:cNvSpPr/>
      </dsp:nvSpPr>
      <dsp:spPr>
        <a:xfrm>
          <a:off x="0" y="1996390"/>
          <a:ext cx="6245265" cy="1596566"/>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981BF00-837B-4A80-A024-FBA6F5BB48CE}">
      <dsp:nvSpPr>
        <dsp:cNvPr id="0" name=""/>
        <dsp:cNvSpPr/>
      </dsp:nvSpPr>
      <dsp:spPr>
        <a:xfrm>
          <a:off x="482961" y="2355617"/>
          <a:ext cx="878111" cy="8781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138F062-B200-4184-9A48-8CF17F4BA97A}">
      <dsp:nvSpPr>
        <dsp:cNvPr id="0" name=""/>
        <dsp:cNvSpPr/>
      </dsp:nvSpPr>
      <dsp:spPr>
        <a:xfrm>
          <a:off x="1844034" y="1996390"/>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US" sz="2500" kern="1200"/>
            <a:t>Can give a broad overview of how active timber industry is in the area</a:t>
          </a:r>
        </a:p>
      </dsp:txBody>
      <dsp:txXfrm>
        <a:off x="1844034" y="1996390"/>
        <a:ext cx="4401230" cy="1596566"/>
      </dsp:txXfrm>
    </dsp:sp>
    <dsp:sp modelId="{FB4E67BB-95D3-4828-8A20-D1BC7CD51F89}">
      <dsp:nvSpPr>
        <dsp:cNvPr id="0" name=""/>
        <dsp:cNvSpPr/>
      </dsp:nvSpPr>
      <dsp:spPr>
        <a:xfrm>
          <a:off x="0" y="3992098"/>
          <a:ext cx="6245265" cy="1596566"/>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DFDBEF-7066-40F9-AA49-87993E19FC5C}">
      <dsp:nvSpPr>
        <dsp:cNvPr id="0" name=""/>
        <dsp:cNvSpPr/>
      </dsp:nvSpPr>
      <dsp:spPr>
        <a:xfrm>
          <a:off x="482961" y="4351325"/>
          <a:ext cx="878111" cy="87811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CD63F9B-F598-45B8-99AA-E2CA257BFC06}">
      <dsp:nvSpPr>
        <dsp:cNvPr id="0" name=""/>
        <dsp:cNvSpPr/>
      </dsp:nvSpPr>
      <dsp:spPr>
        <a:xfrm>
          <a:off x="1844034" y="3992098"/>
          <a:ext cx="4401230" cy="1596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0" tIns="168970" rIns="168970" bIns="168970" numCol="1" spcCol="1270" anchor="ctr" anchorCtr="0">
          <a:noAutofit/>
        </a:bodyPr>
        <a:lstStyle/>
        <a:p>
          <a:pPr marL="0" lvl="0" indent="0" algn="l" defTabSz="1111250">
            <a:lnSpc>
              <a:spcPct val="90000"/>
            </a:lnSpc>
            <a:spcBef>
              <a:spcPct val="0"/>
            </a:spcBef>
            <a:spcAft>
              <a:spcPct val="35000"/>
            </a:spcAft>
            <a:buNone/>
          </a:pPr>
          <a:r>
            <a:rPr lang="en-US" sz="2500" kern="1200" dirty="0"/>
            <a:t>Can be grouped together </a:t>
          </a:r>
          <a:r>
            <a:rPr lang="en-US" sz="2500" kern="1200"/>
            <a:t>with feasibility </a:t>
          </a:r>
          <a:r>
            <a:rPr lang="en-US" sz="2500" kern="1200" dirty="0"/>
            <a:t>of available sites</a:t>
          </a:r>
        </a:p>
      </dsp:txBody>
      <dsp:txXfrm>
        <a:off x="1844034" y="3992098"/>
        <a:ext cx="4401230" cy="159656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0CE9A6D-5947-5248-8EF2-2EEB4B0DEC8E}" type="datetimeFigureOut">
              <a:rPr lang="en-US" smtClean="0"/>
              <a:t>7/23/2024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B70D1B7-8343-A045-BC14-5E6F23BBA7C8}" type="slidenum">
              <a:rPr lang="en-US" smtClean="0"/>
              <a:t>‹#›</a:t>
            </a:fld>
            <a:endParaRPr lang="en-US"/>
          </a:p>
        </p:txBody>
      </p:sp>
    </p:spTree>
    <p:extLst>
      <p:ext uri="{BB962C8B-B14F-4D97-AF65-F5344CB8AC3E}">
        <p14:creationId xmlns:p14="http://schemas.microsoft.com/office/powerpoint/2010/main" val="18508665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google.org/#fellowship" TargetMode="External"/><Relationship Id="rId2" Type="http://schemas.openxmlformats.org/officeDocument/2006/relationships/slide" Target="../slides/slide13.xml"/><Relationship Id="rId1" Type="http://schemas.openxmlformats.org/officeDocument/2006/relationships/notesMaster" Target="../notesMasters/notesMaster1.xml"/><Relationship Id="rId5" Type="http://schemas.openxmlformats.org/officeDocument/2006/relationships/hyperlink" Target="https://wildfiretaskforce.org/regional-resource-kits-page/" TargetMode="External"/><Relationship Id="rId4" Type="http://schemas.openxmlformats.org/officeDocument/2006/relationships/hyperlink" Target="https://www.planscape.org/"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247515d349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9" name="Google Shape;279;g247515d3493_0_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g22f7dbf0569_0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9" name="Google Shape;289;g22f7dbf0569_0_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chemeClr val="dk1"/>
                </a:solidFill>
                <a:latin typeface="Google Sans"/>
                <a:ea typeface="Google Sans"/>
                <a:cs typeface="Google Sans"/>
                <a:sym typeface="Google Sans"/>
              </a:rPr>
              <a:t>Framing: “This project used science and data the State of CA already has and made it accessible to users”</a:t>
            </a: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latin typeface="Google Sans"/>
                <a:ea typeface="Google Sans"/>
                <a:cs typeface="Google Sans"/>
                <a:sym typeface="Google Sans"/>
              </a:rPr>
              <a:t>With support from </a:t>
            </a:r>
            <a:r>
              <a:rPr lang="en-US" u="sng">
                <a:solidFill>
                  <a:srgbClr val="1155CC"/>
                </a:solidFill>
                <a:latin typeface="Google Sans"/>
                <a:ea typeface="Google Sans"/>
                <a:cs typeface="Google Sans"/>
                <a:sym typeface="Google Sans"/>
                <a:hlinkClick r:id="rId3">
                  <a:extLst>
                    <a:ext uri="{A12FA001-AC4F-418D-AE19-62706E023703}">
                      <ahyp:hlinkClr xmlns:ahyp="http://schemas.microsoft.com/office/drawing/2018/hyperlinkcolor" val="tx"/>
                    </a:ext>
                  </a:extLst>
                </a:hlinkClick>
              </a:rPr>
              <a:t>Google.org Fellows</a:t>
            </a:r>
            <a:r>
              <a:rPr lang="en-US">
                <a:solidFill>
                  <a:schemeClr val="dk1"/>
                </a:solidFill>
                <a:latin typeface="Google Sans"/>
                <a:ea typeface="Google Sans"/>
                <a:cs typeface="Google Sans"/>
                <a:sym typeface="Google Sans"/>
              </a:rPr>
              <a:t>, CNRA is working to help the State of California to reach their goal of treating four times the acreage of forest and wildlands annually – 1 million acres by 2025. </a:t>
            </a: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latin typeface="Google Sans"/>
                <a:ea typeface="Google Sans"/>
                <a:cs typeface="Google Sans"/>
                <a:sym typeface="Google Sans"/>
              </a:rPr>
              <a:t>Google.org Fellows have been embedded with CNRA since June 2022 and are currently in the design and build phase of development for the tool (</a:t>
            </a:r>
            <a:r>
              <a:rPr lang="en-US" b="1" u="sng">
                <a:solidFill>
                  <a:srgbClr val="1155CC"/>
                </a:solidFill>
                <a:latin typeface="Google Sans"/>
                <a:ea typeface="Google Sans"/>
                <a:cs typeface="Google Sans"/>
                <a:sym typeface="Google Sans"/>
                <a:hlinkClick r:id="rId4">
                  <a:extLst>
                    <a:ext uri="{A12FA001-AC4F-418D-AE19-62706E023703}">
                      <ahyp:hlinkClr xmlns:ahyp="http://schemas.microsoft.com/office/drawing/2018/hyperlinkcolor" val="tx"/>
                    </a:ext>
                  </a:extLst>
                </a:hlinkClick>
              </a:rPr>
              <a:t>Planscape</a:t>
            </a:r>
            <a:r>
              <a:rPr lang="en-US">
                <a:solidFill>
                  <a:schemeClr val="dk1"/>
                </a:solidFill>
                <a:latin typeface="Google Sans"/>
                <a:ea typeface="Google Sans"/>
                <a:cs typeface="Google Sans"/>
                <a:sym typeface="Google Sans"/>
              </a:rPr>
              <a:t>). This tool will combine the best available science, including climate models, and it will be free and fully open source. </a:t>
            </a: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latin typeface="Google Sans"/>
              <a:ea typeface="Google Sans"/>
              <a:cs typeface="Google Sans"/>
              <a:sym typeface="Google Sans"/>
            </a:endParaRPr>
          </a:p>
          <a:p>
            <a:pPr marL="0" lvl="0" indent="0" algn="l" rtl="0">
              <a:lnSpc>
                <a:spcPct val="115000"/>
              </a:lnSpc>
              <a:spcBef>
                <a:spcPts val="0"/>
              </a:spcBef>
              <a:spcAft>
                <a:spcPts val="0"/>
              </a:spcAft>
              <a:buClr>
                <a:schemeClr val="dk1"/>
              </a:buClr>
              <a:buSzPts val="1100"/>
              <a:buFont typeface="Arial"/>
              <a:buNone/>
            </a:pPr>
            <a:r>
              <a:rPr lang="en-US">
                <a:solidFill>
                  <a:schemeClr val="dk1"/>
                </a:solidFill>
                <a:latin typeface="Google Sans"/>
                <a:ea typeface="Google Sans"/>
                <a:cs typeface="Google Sans"/>
                <a:sym typeface="Google Sans"/>
              </a:rPr>
              <a:t>Key attributes of the tool include: </a:t>
            </a:r>
            <a:endParaRPr>
              <a:solidFill>
                <a:schemeClr val="dk1"/>
              </a:solidFill>
              <a:latin typeface="Google Sans"/>
              <a:ea typeface="Google Sans"/>
              <a:cs typeface="Google Sans"/>
              <a:sym typeface="Google Sans"/>
            </a:endParaRPr>
          </a:p>
          <a:p>
            <a:pPr marL="457200" lvl="0" indent="-298450" algn="l" rtl="0">
              <a:lnSpc>
                <a:spcPct val="115000"/>
              </a:lnSpc>
              <a:spcBef>
                <a:spcPts val="0"/>
              </a:spcBef>
              <a:spcAft>
                <a:spcPts val="0"/>
              </a:spcAft>
              <a:buClr>
                <a:schemeClr val="dk1"/>
              </a:buClr>
              <a:buSzPts val="1100"/>
              <a:buFont typeface="Google Sans"/>
              <a:buChar char="●"/>
            </a:pPr>
            <a:r>
              <a:rPr lang="en-US" b="1">
                <a:solidFill>
                  <a:schemeClr val="dk1"/>
                </a:solidFill>
                <a:latin typeface="Google Sans"/>
                <a:ea typeface="Google Sans"/>
                <a:cs typeface="Google Sans"/>
                <a:sym typeface="Google Sans"/>
              </a:rPr>
              <a:t>Free and open source</a:t>
            </a:r>
            <a:r>
              <a:rPr lang="en-US">
                <a:solidFill>
                  <a:schemeClr val="dk1"/>
                </a:solidFill>
                <a:latin typeface="Google Sans"/>
                <a:ea typeface="Google Sans"/>
                <a:cs typeface="Google Sans"/>
                <a:sym typeface="Google Sans"/>
              </a:rPr>
              <a:t>, providing transparency on scientific models and data sources to all users</a:t>
            </a:r>
            <a:endParaRPr>
              <a:solidFill>
                <a:schemeClr val="dk1"/>
              </a:solidFill>
              <a:latin typeface="Google Sans"/>
              <a:ea typeface="Google Sans"/>
              <a:cs typeface="Google Sans"/>
              <a:sym typeface="Google Sans"/>
            </a:endParaRPr>
          </a:p>
          <a:p>
            <a:pPr marL="457200" lvl="0" indent="-298450" algn="l" rtl="0">
              <a:lnSpc>
                <a:spcPct val="115000"/>
              </a:lnSpc>
              <a:spcBef>
                <a:spcPts val="0"/>
              </a:spcBef>
              <a:spcAft>
                <a:spcPts val="0"/>
              </a:spcAft>
              <a:buClr>
                <a:schemeClr val="dk1"/>
              </a:buClr>
              <a:buSzPts val="1100"/>
              <a:buFont typeface="Google Sans"/>
              <a:buChar char="●"/>
            </a:pPr>
            <a:r>
              <a:rPr lang="en-US">
                <a:solidFill>
                  <a:schemeClr val="dk1"/>
                </a:solidFill>
                <a:latin typeface="Google Sans"/>
                <a:ea typeface="Google Sans"/>
                <a:cs typeface="Google Sans"/>
                <a:sym typeface="Google Sans"/>
              </a:rPr>
              <a:t>Built to take advantage of the </a:t>
            </a:r>
            <a:r>
              <a:rPr lang="en-US" b="1">
                <a:solidFill>
                  <a:schemeClr val="dk1"/>
                </a:solidFill>
                <a:latin typeface="Google Sans"/>
                <a:ea typeface="Google Sans"/>
                <a:cs typeface="Google Sans"/>
                <a:sym typeface="Google Sans"/>
              </a:rPr>
              <a:t>best available science, data and models</a:t>
            </a:r>
            <a:r>
              <a:rPr lang="en-US">
                <a:solidFill>
                  <a:schemeClr val="dk1"/>
                </a:solidFill>
                <a:latin typeface="Google Sans"/>
                <a:ea typeface="Google Sans"/>
                <a:cs typeface="Google Sans"/>
                <a:sym typeface="Google Sans"/>
              </a:rPr>
              <a:t> </a:t>
            </a:r>
            <a:endParaRPr>
              <a:solidFill>
                <a:schemeClr val="dk1"/>
              </a:solidFill>
              <a:latin typeface="Google Sans"/>
              <a:ea typeface="Google Sans"/>
              <a:cs typeface="Google Sans"/>
              <a:sym typeface="Google Sans"/>
            </a:endParaRPr>
          </a:p>
          <a:p>
            <a:pPr marL="457200" lvl="0" indent="-298450" algn="l" rtl="0">
              <a:lnSpc>
                <a:spcPct val="115000"/>
              </a:lnSpc>
              <a:spcBef>
                <a:spcPts val="0"/>
              </a:spcBef>
              <a:spcAft>
                <a:spcPts val="0"/>
              </a:spcAft>
              <a:buClr>
                <a:schemeClr val="dk1"/>
              </a:buClr>
              <a:buSzPts val="1100"/>
              <a:buFont typeface="Google Sans"/>
              <a:buChar char="●"/>
            </a:pPr>
            <a:r>
              <a:rPr lang="en-US">
                <a:solidFill>
                  <a:schemeClr val="dk1"/>
                </a:solidFill>
                <a:latin typeface="Google Sans"/>
                <a:ea typeface="Google Sans"/>
                <a:cs typeface="Google Sans"/>
                <a:sym typeface="Google Sans"/>
              </a:rPr>
              <a:t>Designed to utilize the </a:t>
            </a:r>
            <a:r>
              <a:rPr lang="en-US" b="1" u="sng">
                <a:solidFill>
                  <a:schemeClr val="hlink"/>
                </a:solidFill>
                <a:latin typeface="Google Sans"/>
                <a:ea typeface="Google Sans"/>
                <a:cs typeface="Google Sans"/>
                <a:sym typeface="Google Sans"/>
                <a:hlinkClick r:id="rId5"/>
              </a:rPr>
              <a:t>Regional Resource Kits</a:t>
            </a:r>
            <a:r>
              <a:rPr lang="en-US">
                <a:solidFill>
                  <a:schemeClr val="dk1"/>
                </a:solidFill>
                <a:latin typeface="Google Sans"/>
                <a:ea typeface="Google Sans"/>
                <a:cs typeface="Google Sans"/>
                <a:sym typeface="Google Sans"/>
              </a:rPr>
              <a:t> as the primary data sets intended to support landscape scale evaluation and planning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b9af5fa053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297" name="Google Shape;297;g2b9af5fa053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9"/>
        <p:cNvGrpSpPr/>
        <p:nvPr/>
      </p:nvGrpSpPr>
      <p:grpSpPr>
        <a:xfrm>
          <a:off x="0" y="0"/>
          <a:ext cx="0" cy="0"/>
          <a:chOff x="0" y="0"/>
          <a:chExt cx="0" cy="0"/>
        </a:xfrm>
      </p:grpSpPr>
      <p:sp>
        <p:nvSpPr>
          <p:cNvPr id="310" name="Google Shape;310;g26458c55101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r>
              <a:rPr lang="en-US"/>
              <a:t>Open science - 4 quadrants</a:t>
            </a:r>
            <a:endParaRPr/>
          </a:p>
          <a:p>
            <a:pPr marL="0" lvl="0" indent="0" algn="l" rtl="0">
              <a:lnSpc>
                <a:spcPct val="100000"/>
              </a:lnSpc>
              <a:spcBef>
                <a:spcPts val="0"/>
              </a:spcBef>
              <a:spcAft>
                <a:spcPts val="0"/>
              </a:spcAft>
              <a:buClr>
                <a:schemeClr val="dk1"/>
              </a:buClr>
              <a:buSzPts val="1200"/>
              <a:buFont typeface="Calibri"/>
              <a:buNone/>
            </a:pPr>
            <a:r>
              <a:rPr lang="en-US"/>
              <a:t>Open Source - nobody owns</a:t>
            </a:r>
            <a:endParaRPr/>
          </a:p>
          <a:p>
            <a:pPr marL="0" lvl="0" indent="0" algn="l" rtl="0">
              <a:lnSpc>
                <a:spcPct val="100000"/>
              </a:lnSpc>
              <a:spcBef>
                <a:spcPts val="0"/>
              </a:spcBef>
              <a:spcAft>
                <a:spcPts val="0"/>
              </a:spcAft>
              <a:buClr>
                <a:schemeClr val="dk1"/>
              </a:buClr>
              <a:buSzPts val="1200"/>
              <a:buFont typeface="Calibri"/>
              <a:buNone/>
            </a:pPr>
            <a:r>
              <a:rPr lang="en-US"/>
              <a:t>Big tent - we encourage new participation</a:t>
            </a:r>
            <a:endParaRPr/>
          </a:p>
        </p:txBody>
      </p:sp>
      <p:sp>
        <p:nvSpPr>
          <p:cNvPr id="311" name="Google Shape;311;g26458c55101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2cdb5a289e2_0_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0" name="Google Shape;320;g2cdb5a289e2_0_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a:t>User and product timeline. </a:t>
            </a:r>
            <a:endParaRPr b="1"/>
          </a:p>
          <a:p>
            <a:pPr marL="0" lvl="0" indent="0" algn="l" rtl="0">
              <a:spcBef>
                <a:spcPts val="0"/>
              </a:spcBef>
              <a:spcAft>
                <a:spcPts val="0"/>
              </a:spcAft>
              <a:buNone/>
            </a:pPr>
            <a:r>
              <a:rPr lang="en-US" b="1"/>
              <a:t>Explore</a:t>
            </a:r>
            <a:r>
              <a:rPr lang="en-US"/>
              <a:t> - surfacing hundreds of map based data layers in easy to use viewer. </a:t>
            </a:r>
            <a:endParaRPr/>
          </a:p>
          <a:p>
            <a:pPr marL="0" lvl="0" indent="0" algn="l" rtl="0">
              <a:spcBef>
                <a:spcPts val="0"/>
              </a:spcBef>
              <a:spcAft>
                <a:spcPts val="0"/>
              </a:spcAft>
              <a:buNone/>
            </a:pPr>
            <a:r>
              <a:rPr lang="en-US" b="1"/>
              <a:t>Plan</a:t>
            </a:r>
            <a:r>
              <a:rPr lang="en-US"/>
              <a:t> - Plan projects according to the factors that are most important to you</a:t>
            </a:r>
            <a:endParaRPr/>
          </a:p>
          <a:p>
            <a:pPr marL="0" lvl="0" indent="0" algn="l" rtl="0">
              <a:spcBef>
                <a:spcPts val="0"/>
              </a:spcBef>
              <a:spcAft>
                <a:spcPts val="0"/>
              </a:spcAft>
              <a:buNone/>
            </a:pPr>
            <a:r>
              <a:rPr lang="en-US" b="1"/>
              <a:t>Impact analysis</a:t>
            </a:r>
            <a:r>
              <a:rPr lang="en-US"/>
              <a:t> - how will things change? </a:t>
            </a:r>
            <a:endParaRPr/>
          </a:p>
          <a:p>
            <a:pPr marL="0" lvl="0" indent="0" algn="l" rtl="0">
              <a:spcBef>
                <a:spcPts val="0"/>
              </a:spcBef>
              <a:spcAft>
                <a:spcPts val="0"/>
              </a:spcAft>
              <a:buNone/>
            </a:pPr>
            <a:r>
              <a:rPr lang="en-US" b="1"/>
              <a:t>Collaboration</a:t>
            </a:r>
            <a:r>
              <a:rPr lang="en-US"/>
              <a:t> - multiple landowners, stakeholders, interest groups. Transparency. </a:t>
            </a:r>
            <a:endParaRPr/>
          </a:p>
          <a:p>
            <a:pPr marL="0" lvl="0" indent="0" algn="l" rtl="0">
              <a:spcBef>
                <a:spcPts val="0"/>
              </a:spcBef>
              <a:spcAft>
                <a:spcPts val="0"/>
              </a:spcAft>
              <a:buNone/>
            </a:pPr>
            <a:r>
              <a:rPr lang="en-US" b="1"/>
              <a:t>Exporting</a:t>
            </a:r>
            <a:r>
              <a:rPr lang="en-US"/>
              <a:t> - compliance. CEQA/NEPA faster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6dc8fb4620_0_1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26dc8fb4620_0_19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g26dc8fb4620_0_19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17</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26dc8fb4620_0_2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Font typeface="Calibri"/>
              <a:buNone/>
            </a:pPr>
            <a:endParaRPr/>
          </a:p>
        </p:txBody>
      </p:sp>
      <p:sp>
        <p:nvSpPr>
          <p:cNvPr id="348" name="Google Shape;348;g26dc8fb4620_0_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29130a4db4c_0_3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g29130a4db4c_0_3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 order to provide trustworthy guidance, our tool starts with combining the best available data and science in one. We offer a unique multi-map view that allows users to visualize data layers side-by-side to help access the conditions of their landscapes. The map panel includes various boundaries, existing project data and condition scores for each region.</a:t>
            </a:r>
            <a:endParaRPr/>
          </a:p>
        </p:txBody>
      </p:sp>
      <p:sp>
        <p:nvSpPr>
          <p:cNvPr id="355" name="Google Shape;355;g29130a4db4c_0_34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29130a4db4c_0_3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g29130a4db4c_0_3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After assessing the landscape, users can define a general area to plan within. This planning area only evaluates conditions within drawn or uploaded boundary polygons.</a:t>
            </a:r>
            <a:endParaRPr/>
          </a:p>
        </p:txBody>
      </p:sp>
      <p:sp>
        <p:nvSpPr>
          <p:cNvPr id="364" name="Google Shape;364;g29130a4db4c_0_3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20</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29130a4db4c_0_3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3" name="Google Shape;373;g29130a4db4c_0_3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In order to identify project areas, the user will first begin configuring scenarios based on their treatment objectives. For our MVP, we’ve simplified scenario planning. The user can choose from a number of predefined questions to ensure that valid priority variables are being used. These questions center around Forest Resilience, Biodiversity and Carbon/Biomass. The Biodiversity questions are focused on how to best protect sensitive species, or stands with high species richness. Carbon/Biomass center around maximizing carbon in selected stands. These questions will vary depending on the region of the state that is selected. The user can then identify constraints and exclusions, and generate the project areas.</a:t>
            </a:r>
            <a:endParaRPr/>
          </a:p>
        </p:txBody>
      </p:sp>
      <p:sp>
        <p:nvSpPr>
          <p:cNvPr id="374" name="Google Shape;374;g29130a4db4c_0_361: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29130a4db4c_0_3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2" name="Google Shape;382;g29130a4db4c_0_3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Here you can select the base layer tied to the metric, in this case “Dead and Down Fuels” and see the project areas overlaid on that layer.</a:t>
            </a:r>
            <a:endParaRPr/>
          </a:p>
        </p:txBody>
      </p:sp>
      <p:sp>
        <p:nvSpPr>
          <p:cNvPr id="383" name="Google Shape;383;g29130a4db4c_0_3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273c2b0194a_0_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273c2b0194a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2" name="Google Shape;392;g273c2b0194a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23</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254774124f2_0_4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9" name="Google Shape;399;g254774124f2_0_47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273c2b0194a_0_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273c2b0194a_0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g273c2b0194a_0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634951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561535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6215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337775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36946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nSpc>
                <a:spcPct val="107000"/>
              </a:lnSpc>
              <a:spcBef>
                <a:spcPts val="0"/>
              </a:spcBef>
              <a:spcAft>
                <a:spcPts val="0"/>
              </a:spcAft>
              <a:buFont typeface="+mj-lt"/>
              <a:buNone/>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644714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594751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884387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504052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A7E462-5119-446D-951F-E087AE3BCA58}"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78029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9AA30FA-CCEF-3641-A381-087914BE54D2}" type="datetimeFigureOut">
              <a:rPr lang="en-US" smtClean="0"/>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37362221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AA30FA-CCEF-3641-A381-087914BE54D2}" type="datetimeFigureOut">
              <a:rPr lang="en-US" smtClean="0"/>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1635883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AA30FA-CCEF-3641-A381-087914BE54D2}" type="datetimeFigureOut">
              <a:rPr lang="en-US" smtClean="0"/>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213822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9AA30FA-CCEF-3641-A381-087914BE54D2}" type="datetimeFigureOut">
              <a:rPr lang="en-US" smtClean="0"/>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3834888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9AA30FA-CCEF-3641-A381-087914BE54D2}" type="datetimeFigureOut">
              <a:rPr lang="en-US" smtClean="0"/>
              <a:t>7/23/2024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806891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9AA30FA-CCEF-3641-A381-087914BE54D2}" type="datetimeFigureOut">
              <a:rPr lang="en-US" smtClean="0"/>
              <a:t>7/23/2024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1771842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AA30FA-CCEF-3641-A381-087914BE54D2}" type="datetimeFigureOut">
              <a:rPr lang="en-US" smtClean="0"/>
              <a:t>7/23/2024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3387179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AA30FA-CCEF-3641-A381-087914BE54D2}" type="datetimeFigureOut">
              <a:rPr lang="en-US" smtClean="0"/>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14217068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9AA30FA-CCEF-3641-A381-087914BE54D2}" type="datetimeFigureOut">
              <a:rPr lang="en-US" smtClean="0"/>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4960587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AA30FA-CCEF-3641-A381-087914BE54D2}" type="datetimeFigureOut">
              <a:rPr lang="en-US" smtClean="0"/>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3398222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9AA30FA-CCEF-3641-A381-087914BE54D2}" type="datetimeFigureOut">
              <a:rPr lang="en-US" smtClean="0"/>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0EE42EF-E3F3-6343-9F24-2EF625B73EDC}" type="slidenum">
              <a:rPr lang="en-US" smtClean="0"/>
              <a:t>‹#›</a:t>
            </a:fld>
            <a:endParaRPr lang="en-US"/>
          </a:p>
        </p:txBody>
      </p:sp>
    </p:spTree>
    <p:extLst>
      <p:ext uri="{BB962C8B-B14F-4D97-AF65-F5344CB8AC3E}">
        <p14:creationId xmlns:p14="http://schemas.microsoft.com/office/powerpoint/2010/main" val="1450123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93113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9"/>
        <p:cNvGrpSpPr/>
        <p:nvPr/>
      </p:nvGrpSpPr>
      <p:grpSpPr>
        <a:xfrm>
          <a:off x="0" y="0"/>
          <a:ext cx="0" cy="0"/>
          <a:chOff x="0" y="0"/>
          <a:chExt cx="0" cy="0"/>
        </a:xfrm>
      </p:grpSpPr>
      <p:sp>
        <p:nvSpPr>
          <p:cNvPr id="20" name="Google Shape;20;p3"/>
          <p:cNvSpPr>
            <a:spLocks noGrp="1"/>
          </p:cNvSpPr>
          <p:nvPr>
            <p:ph type="pic" idx="2"/>
          </p:nvPr>
        </p:nvSpPr>
        <p:spPr>
          <a:xfrm>
            <a:off x="0" y="0"/>
            <a:ext cx="12192000" cy="6858000"/>
          </a:xfrm>
          <a:prstGeom prst="rect">
            <a:avLst/>
          </a:prstGeom>
          <a:noFill/>
          <a:ln>
            <a:noFill/>
          </a:ln>
        </p:spPr>
      </p:sp>
      <p:sp>
        <p:nvSpPr>
          <p:cNvPr id="21" name="Google Shape;21;p3"/>
          <p:cNvSpPr txBox="1">
            <a:spLocks noGrp="1"/>
          </p:cNvSpPr>
          <p:nvPr>
            <p:ph type="body" idx="1"/>
          </p:nvPr>
        </p:nvSpPr>
        <p:spPr>
          <a:xfrm>
            <a:off x="79375" y="4107728"/>
            <a:ext cx="12033250" cy="923925"/>
          </a:xfrm>
          <a:prstGeom prst="rect">
            <a:avLst/>
          </a:prstGeom>
          <a:noFill/>
          <a:ln>
            <a:noFill/>
          </a:ln>
        </p:spPr>
        <p:txBody>
          <a:bodyPr spcFirstLastPara="1" wrap="square" lIns="91425" tIns="45700" rIns="91425" bIns="45700" anchor="ctr" anchorCtr="0">
            <a:normAutofit/>
          </a:bodyPr>
          <a:lstStyle>
            <a:lvl1pPr marL="457200" lvl="0" indent="-508000" algn="ctr">
              <a:lnSpc>
                <a:spcPct val="90000"/>
              </a:lnSpc>
              <a:spcBef>
                <a:spcPts val="1000"/>
              </a:spcBef>
              <a:spcAft>
                <a:spcPts val="0"/>
              </a:spcAft>
              <a:buClr>
                <a:srgbClr val="CD9900"/>
              </a:buClr>
              <a:buSzPts val="4400"/>
              <a:buChar char="•"/>
              <a:defRPr sz="4400" b="1">
                <a:solidFill>
                  <a:srgbClr val="CD9900"/>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3"/>
          <p:cNvSpPr txBox="1">
            <a:spLocks noGrp="1"/>
          </p:cNvSpPr>
          <p:nvPr>
            <p:ph type="body" idx="3"/>
          </p:nvPr>
        </p:nvSpPr>
        <p:spPr>
          <a:xfrm>
            <a:off x="79375" y="5236732"/>
            <a:ext cx="12033250" cy="923925"/>
          </a:xfrm>
          <a:prstGeom prst="rect">
            <a:avLst/>
          </a:prstGeom>
          <a:noFill/>
          <a:ln>
            <a:noFill/>
          </a:ln>
        </p:spPr>
        <p:txBody>
          <a:bodyPr spcFirstLastPara="1" wrap="square" lIns="91425" tIns="45700" rIns="91425" bIns="45700" anchor="ctr" anchorCtr="0">
            <a:normAutofit/>
          </a:bodyPr>
          <a:lstStyle>
            <a:lvl1pPr marL="457200" lvl="0" indent="-419100" algn="ctr">
              <a:lnSpc>
                <a:spcPct val="90000"/>
              </a:lnSpc>
              <a:spcBef>
                <a:spcPts val="1000"/>
              </a:spcBef>
              <a:spcAft>
                <a:spcPts val="0"/>
              </a:spcAft>
              <a:buClr>
                <a:srgbClr val="CD9900"/>
              </a:buClr>
              <a:buSzPts val="3000"/>
              <a:buChar char="•"/>
              <a:defRPr sz="3000" b="1">
                <a:solidFill>
                  <a:srgbClr val="CD9900"/>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371904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30877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0_Title Slide">
  <p:cSld name="20_Title Slide">
    <p:spTree>
      <p:nvGrpSpPr>
        <p:cNvPr id="1" name="Shape 29"/>
        <p:cNvGrpSpPr/>
        <p:nvPr/>
      </p:nvGrpSpPr>
      <p:grpSpPr>
        <a:xfrm>
          <a:off x="0" y="0"/>
          <a:ext cx="0" cy="0"/>
          <a:chOff x="0" y="0"/>
          <a:chExt cx="0" cy="0"/>
        </a:xfrm>
      </p:grpSpPr>
      <p:sp>
        <p:nvSpPr>
          <p:cNvPr id="30" name="Google Shape;30;p5"/>
          <p:cNvSpPr txBox="1">
            <a:spLocks noGrp="1"/>
          </p:cNvSpPr>
          <p:nvPr>
            <p:ph type="body" idx="1"/>
          </p:nvPr>
        </p:nvSpPr>
        <p:spPr>
          <a:xfrm>
            <a:off x="1841500" y="819150"/>
            <a:ext cx="8509000" cy="835025"/>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1000"/>
              </a:spcBef>
              <a:spcAft>
                <a:spcPts val="0"/>
              </a:spcAft>
              <a:buClr>
                <a:schemeClr val="dk1"/>
              </a:buClr>
              <a:buSzPts val="4800"/>
              <a:buNone/>
              <a:defRPr sz="4800" b="1">
                <a:solidFill>
                  <a:schemeClr val="dk1"/>
                </a:solidFill>
                <a:latin typeface="Calibri"/>
                <a:ea typeface="Calibri"/>
                <a:cs typeface="Calibri"/>
                <a:sym typeface="Calibri"/>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5"/>
          <p:cNvSpPr txBox="1">
            <a:spLocks noGrp="1"/>
          </p:cNvSpPr>
          <p:nvPr>
            <p:ph type="body" idx="2"/>
          </p:nvPr>
        </p:nvSpPr>
        <p:spPr>
          <a:xfrm>
            <a:off x="4495006" y="449263"/>
            <a:ext cx="3201988" cy="338137"/>
          </a:xfrm>
          <a:prstGeom prst="rect">
            <a:avLst/>
          </a:prstGeom>
          <a:noFill/>
          <a:ln>
            <a:noFill/>
          </a:ln>
        </p:spPr>
        <p:txBody>
          <a:bodyPr spcFirstLastPara="1" wrap="square" lIns="91425" tIns="45700" rIns="91425" bIns="45700" anchor="ctr" anchorCtr="0">
            <a:normAutofit/>
          </a:bodyPr>
          <a:lstStyle>
            <a:lvl1pPr marL="457200" lvl="0" indent="-228600" algn="ctr">
              <a:lnSpc>
                <a:spcPct val="100000"/>
              </a:lnSpc>
              <a:spcBef>
                <a:spcPts val="1000"/>
              </a:spcBef>
              <a:spcAft>
                <a:spcPts val="0"/>
              </a:spcAft>
              <a:buClr>
                <a:schemeClr val="accent1"/>
              </a:buClr>
              <a:buSzPts val="1600"/>
              <a:buNone/>
              <a:defRPr sz="1600" b="1">
                <a:solidFill>
                  <a:schemeClr val="accent1"/>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a:spLocks noGrp="1"/>
          </p:cNvSpPr>
          <p:nvPr>
            <p:ph type="pic" idx="3"/>
          </p:nvPr>
        </p:nvSpPr>
        <p:spPr>
          <a:xfrm>
            <a:off x="7573963" y="2163763"/>
            <a:ext cx="5662612" cy="3551237"/>
          </a:xfrm>
          <a:prstGeom prst="rect">
            <a:avLst/>
          </a:prstGeom>
          <a:solidFill>
            <a:srgbClr val="DBDADA"/>
          </a:solidFill>
          <a:ln>
            <a:noFill/>
          </a:ln>
        </p:spPr>
      </p:sp>
      <p:sp>
        <p:nvSpPr>
          <p:cNvPr id="33" name="Google Shape;33;p5"/>
          <p:cNvSpPr>
            <a:spLocks noGrp="1"/>
          </p:cNvSpPr>
          <p:nvPr>
            <p:ph type="pic" idx="4"/>
          </p:nvPr>
        </p:nvSpPr>
        <p:spPr>
          <a:xfrm>
            <a:off x="5124449" y="4052888"/>
            <a:ext cx="3705225" cy="2309813"/>
          </a:xfrm>
          <a:prstGeom prst="rect">
            <a:avLst/>
          </a:prstGeom>
          <a:solidFill>
            <a:srgbClr val="C5C2C2"/>
          </a:solidFill>
          <a:ln>
            <a:noFill/>
          </a:ln>
        </p:spPr>
      </p:sp>
    </p:spTree>
    <p:extLst>
      <p:ext uri="{BB962C8B-B14F-4D97-AF65-F5344CB8AC3E}">
        <p14:creationId xmlns:p14="http://schemas.microsoft.com/office/powerpoint/2010/main" val="41022914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Blank">
  <p:cSld name="1_Blank">
    <p:spTree>
      <p:nvGrpSpPr>
        <p:cNvPr id="1" name="Shape 34"/>
        <p:cNvGrpSpPr/>
        <p:nvPr/>
      </p:nvGrpSpPr>
      <p:grpSpPr>
        <a:xfrm>
          <a:off x="0" y="0"/>
          <a:ext cx="0" cy="0"/>
          <a:chOff x="0" y="0"/>
          <a:chExt cx="0" cy="0"/>
        </a:xfrm>
      </p:grpSpPr>
      <p:sp>
        <p:nvSpPr>
          <p:cNvPr id="35" name="Google Shape;35;p6"/>
          <p:cNvSpPr/>
          <p:nvPr/>
        </p:nvSpPr>
        <p:spPr>
          <a:xfrm>
            <a:off x="449107" y="1876204"/>
            <a:ext cx="3693683" cy="3761650"/>
          </a:xfrm>
          <a:prstGeom prst="rect">
            <a:avLst/>
          </a:prstGeom>
          <a:noFill/>
          <a:ln w="19050" cap="flat" cmpd="sng">
            <a:solidFill>
              <a:srgbClr val="6666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6" name="Google Shape;36;p6"/>
          <p:cNvSpPr/>
          <p:nvPr/>
        </p:nvSpPr>
        <p:spPr>
          <a:xfrm>
            <a:off x="4258490" y="1876204"/>
            <a:ext cx="3693683" cy="3761650"/>
          </a:xfrm>
          <a:prstGeom prst="rect">
            <a:avLst/>
          </a:prstGeom>
          <a:noFill/>
          <a:ln w="19050" cap="flat" cmpd="sng">
            <a:solidFill>
              <a:srgbClr val="6666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7" name="Google Shape;37;p6"/>
          <p:cNvSpPr/>
          <p:nvPr/>
        </p:nvSpPr>
        <p:spPr>
          <a:xfrm>
            <a:off x="8067872" y="1876204"/>
            <a:ext cx="3693683" cy="3761650"/>
          </a:xfrm>
          <a:prstGeom prst="rect">
            <a:avLst/>
          </a:prstGeom>
          <a:noFill/>
          <a:ln w="19050" cap="flat" cmpd="sng">
            <a:solidFill>
              <a:srgbClr val="66663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38" name="Google Shape;38;p6"/>
          <p:cNvSpPr txBox="1">
            <a:spLocks noGrp="1"/>
          </p:cNvSpPr>
          <p:nvPr>
            <p:ph type="body" idx="1"/>
          </p:nvPr>
        </p:nvSpPr>
        <p:spPr>
          <a:xfrm>
            <a:off x="439776" y="394799"/>
            <a:ext cx="10362107" cy="536694"/>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b="1">
                <a:latin typeface="Poppins"/>
                <a:ea typeface="Poppins"/>
                <a:cs typeface="Poppins"/>
                <a:sym typeface="Poppins"/>
              </a:defRPr>
            </a:lvl1pPr>
            <a:lvl2pPr marL="914400" lvl="1" indent="-228600" algn="l">
              <a:lnSpc>
                <a:spcPct val="90000"/>
              </a:lnSpc>
              <a:spcBef>
                <a:spcPts val="500"/>
              </a:spcBef>
              <a:spcAft>
                <a:spcPts val="0"/>
              </a:spcAft>
              <a:buClr>
                <a:schemeClr val="dk1"/>
              </a:buClr>
              <a:buSzPts val="2400"/>
              <a:buNone/>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9" name="Google Shape;39;p6"/>
          <p:cNvSpPr/>
          <p:nvPr/>
        </p:nvSpPr>
        <p:spPr>
          <a:xfrm>
            <a:off x="439776" y="1817113"/>
            <a:ext cx="3643924" cy="3955614"/>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0" name="Google Shape;40;p6"/>
          <p:cNvSpPr/>
          <p:nvPr/>
        </p:nvSpPr>
        <p:spPr>
          <a:xfrm>
            <a:off x="4249159" y="1817113"/>
            <a:ext cx="3643924" cy="395561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1" name="Google Shape;41;p6"/>
          <p:cNvSpPr/>
          <p:nvPr/>
        </p:nvSpPr>
        <p:spPr>
          <a:xfrm>
            <a:off x="8058541" y="1817113"/>
            <a:ext cx="3643924" cy="3955613"/>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2" name="Google Shape;42;p6"/>
          <p:cNvSpPr/>
          <p:nvPr/>
        </p:nvSpPr>
        <p:spPr>
          <a:xfrm>
            <a:off x="446003" y="1462551"/>
            <a:ext cx="3628366" cy="793102"/>
          </a:xfrm>
          <a:prstGeom prst="rect">
            <a:avLst/>
          </a:prstGeom>
          <a:solidFill>
            <a:srgbClr val="EAD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3" name="Google Shape;43;p6"/>
          <p:cNvSpPr/>
          <p:nvPr/>
        </p:nvSpPr>
        <p:spPr>
          <a:xfrm>
            <a:off x="4247607" y="1462551"/>
            <a:ext cx="3643924" cy="793102"/>
          </a:xfrm>
          <a:prstGeom prst="rect">
            <a:avLst/>
          </a:prstGeom>
          <a:solidFill>
            <a:srgbClr val="EAD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4" name="Google Shape;44;p6"/>
          <p:cNvSpPr/>
          <p:nvPr/>
        </p:nvSpPr>
        <p:spPr>
          <a:xfrm>
            <a:off x="8036776" y="1462551"/>
            <a:ext cx="3665689" cy="793102"/>
          </a:xfrm>
          <a:prstGeom prst="rect">
            <a:avLst/>
          </a:prstGeom>
          <a:solidFill>
            <a:srgbClr val="EAD49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chemeClr val="lt1"/>
              </a:solidFill>
              <a:latin typeface="Calibri"/>
              <a:ea typeface="Calibri"/>
              <a:cs typeface="Calibri"/>
              <a:sym typeface="Calibri"/>
            </a:endParaRPr>
          </a:p>
        </p:txBody>
      </p:sp>
      <p:sp>
        <p:nvSpPr>
          <p:cNvPr id="45" name="Google Shape;45;p6"/>
          <p:cNvSpPr txBox="1">
            <a:spLocks noGrp="1"/>
          </p:cNvSpPr>
          <p:nvPr>
            <p:ph type="body" idx="2"/>
          </p:nvPr>
        </p:nvSpPr>
        <p:spPr>
          <a:xfrm>
            <a:off x="455295" y="2386280"/>
            <a:ext cx="3628366" cy="3116425"/>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chemeClr val="dk1"/>
              </a:buClr>
              <a:buSzPts val="1600"/>
              <a:buChar char="•"/>
              <a:defRPr sz="1600">
                <a:latin typeface="Poppins"/>
                <a:ea typeface="Poppins"/>
                <a:cs typeface="Poppins"/>
                <a:sym typeface="Poppins"/>
              </a:defRPr>
            </a:lvl1pPr>
            <a:lvl2pPr marL="914400" lvl="1"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2pPr>
            <a:lvl3pPr marL="1371600" lvl="2"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3pPr>
            <a:lvl4pPr marL="1828800" lvl="3"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4pPr>
            <a:lvl5pPr marL="2286000" lvl="4"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body" idx="3"/>
          </p:nvPr>
        </p:nvSpPr>
        <p:spPr>
          <a:xfrm>
            <a:off x="4286482" y="2386281"/>
            <a:ext cx="3628366" cy="3116424"/>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chemeClr val="dk1"/>
              </a:buClr>
              <a:buSzPts val="1600"/>
              <a:buChar char="•"/>
              <a:defRPr sz="1600">
                <a:latin typeface="Poppins"/>
                <a:ea typeface="Poppins"/>
                <a:cs typeface="Poppins"/>
                <a:sym typeface="Poppins"/>
              </a:defRPr>
            </a:lvl1pPr>
            <a:lvl2pPr marL="914400" lvl="1"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2pPr>
            <a:lvl3pPr marL="1371600" lvl="2"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3pPr>
            <a:lvl4pPr marL="1828800" lvl="3"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4pPr>
            <a:lvl5pPr marL="2286000" lvl="4"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7" name="Google Shape;47;p6"/>
          <p:cNvSpPr txBox="1">
            <a:spLocks noGrp="1"/>
          </p:cNvSpPr>
          <p:nvPr>
            <p:ph type="body" idx="4"/>
          </p:nvPr>
        </p:nvSpPr>
        <p:spPr>
          <a:xfrm>
            <a:off x="8066320" y="2386280"/>
            <a:ext cx="3628366" cy="3116425"/>
          </a:xfrm>
          <a:prstGeom prst="rect">
            <a:avLst/>
          </a:prstGeom>
          <a:noFill/>
          <a:ln>
            <a:noFill/>
          </a:ln>
        </p:spPr>
        <p:txBody>
          <a:bodyPr spcFirstLastPara="1" wrap="square" lIns="91425" tIns="45700" rIns="91425" bIns="45700" anchor="t" anchorCtr="0">
            <a:normAutofit/>
          </a:bodyPr>
          <a:lstStyle>
            <a:lvl1pPr marL="457200" lvl="0" indent="-330200" algn="l">
              <a:lnSpc>
                <a:spcPct val="90000"/>
              </a:lnSpc>
              <a:spcBef>
                <a:spcPts val="1000"/>
              </a:spcBef>
              <a:spcAft>
                <a:spcPts val="0"/>
              </a:spcAft>
              <a:buClr>
                <a:schemeClr val="dk1"/>
              </a:buClr>
              <a:buSzPts val="1600"/>
              <a:buChar char="•"/>
              <a:defRPr sz="1600">
                <a:latin typeface="Poppins"/>
                <a:ea typeface="Poppins"/>
                <a:cs typeface="Poppins"/>
                <a:sym typeface="Poppins"/>
              </a:defRPr>
            </a:lvl1pPr>
            <a:lvl2pPr marL="914400" lvl="1"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2pPr>
            <a:lvl3pPr marL="1371600" lvl="2"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3pPr>
            <a:lvl4pPr marL="1828800" lvl="3"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4pPr>
            <a:lvl5pPr marL="2286000" lvl="4" indent="-330200" algn="l">
              <a:lnSpc>
                <a:spcPct val="90000"/>
              </a:lnSpc>
              <a:spcBef>
                <a:spcPts val="500"/>
              </a:spcBef>
              <a:spcAft>
                <a:spcPts val="0"/>
              </a:spcAft>
              <a:buClr>
                <a:schemeClr val="dk1"/>
              </a:buClr>
              <a:buSzPts val="1600"/>
              <a:buChar char="•"/>
              <a:defRPr sz="1600">
                <a:latin typeface="Poppins"/>
                <a:ea typeface="Poppins"/>
                <a:cs typeface="Poppins"/>
                <a:sym typeface="Poppins"/>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249500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48"/>
        <p:cNvGrpSpPr/>
        <p:nvPr/>
      </p:nvGrpSpPr>
      <p:grpSpPr>
        <a:xfrm>
          <a:off x="0" y="0"/>
          <a:ext cx="0" cy="0"/>
          <a:chOff x="0" y="0"/>
          <a:chExt cx="0" cy="0"/>
        </a:xfrm>
      </p:grpSpPr>
      <p:sp>
        <p:nvSpPr>
          <p:cNvPr id="49" name="Google Shape;49;p7"/>
          <p:cNvSpPr>
            <a:spLocks noGrp="1"/>
          </p:cNvSpPr>
          <p:nvPr>
            <p:ph type="pic" idx="2"/>
          </p:nvPr>
        </p:nvSpPr>
        <p:spPr>
          <a:xfrm>
            <a:off x="0" y="0"/>
            <a:ext cx="12192000" cy="6858000"/>
          </a:xfrm>
          <a:prstGeom prst="rect">
            <a:avLst/>
          </a:prstGeom>
          <a:noFill/>
          <a:ln>
            <a:noFill/>
          </a:ln>
        </p:spPr>
      </p:sp>
      <p:sp>
        <p:nvSpPr>
          <p:cNvPr id="50" name="Google Shape;50;p7"/>
          <p:cNvSpPr txBox="1">
            <a:spLocks noGrp="1"/>
          </p:cNvSpPr>
          <p:nvPr>
            <p:ph type="body" idx="1"/>
          </p:nvPr>
        </p:nvSpPr>
        <p:spPr>
          <a:xfrm>
            <a:off x="79375" y="4107728"/>
            <a:ext cx="12033250" cy="923925"/>
          </a:xfrm>
          <a:prstGeom prst="rect">
            <a:avLst/>
          </a:prstGeom>
          <a:noFill/>
          <a:ln>
            <a:noFill/>
          </a:ln>
        </p:spPr>
        <p:txBody>
          <a:bodyPr spcFirstLastPara="1" wrap="square" lIns="91425" tIns="45700" rIns="91425" bIns="45700" anchor="ctr" anchorCtr="0">
            <a:normAutofit/>
          </a:bodyPr>
          <a:lstStyle>
            <a:lvl1pPr marL="457200" lvl="0" indent="-508000" algn="ctr">
              <a:lnSpc>
                <a:spcPct val="90000"/>
              </a:lnSpc>
              <a:spcBef>
                <a:spcPts val="1000"/>
              </a:spcBef>
              <a:spcAft>
                <a:spcPts val="0"/>
              </a:spcAft>
              <a:buClr>
                <a:srgbClr val="CD9900"/>
              </a:buClr>
              <a:buSzPts val="4400"/>
              <a:buChar char="•"/>
              <a:defRPr sz="4400" b="1">
                <a:solidFill>
                  <a:srgbClr val="CD9900"/>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7"/>
          <p:cNvSpPr txBox="1">
            <a:spLocks noGrp="1"/>
          </p:cNvSpPr>
          <p:nvPr>
            <p:ph type="body" idx="3"/>
          </p:nvPr>
        </p:nvSpPr>
        <p:spPr>
          <a:xfrm>
            <a:off x="79375" y="5236732"/>
            <a:ext cx="12033250" cy="923925"/>
          </a:xfrm>
          <a:prstGeom prst="rect">
            <a:avLst/>
          </a:prstGeom>
          <a:noFill/>
          <a:ln>
            <a:noFill/>
          </a:ln>
        </p:spPr>
        <p:txBody>
          <a:bodyPr spcFirstLastPara="1" wrap="square" lIns="91425" tIns="45700" rIns="91425" bIns="45700" anchor="ctr" anchorCtr="0">
            <a:normAutofit/>
          </a:bodyPr>
          <a:lstStyle>
            <a:lvl1pPr marL="457200" lvl="0" indent="-419100" algn="ctr">
              <a:lnSpc>
                <a:spcPct val="90000"/>
              </a:lnSpc>
              <a:spcBef>
                <a:spcPts val="1000"/>
              </a:spcBef>
              <a:spcAft>
                <a:spcPts val="0"/>
              </a:spcAft>
              <a:buClr>
                <a:srgbClr val="CD9900"/>
              </a:buClr>
              <a:buSzPts val="3000"/>
              <a:buChar char="•"/>
              <a:defRPr sz="3000" b="1">
                <a:solidFill>
                  <a:srgbClr val="CD9900"/>
                </a:solidFill>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482118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52"/>
        <p:cNvGrpSpPr/>
        <p:nvPr/>
      </p:nvGrpSpPr>
      <p:grpSpPr>
        <a:xfrm>
          <a:off x="0" y="0"/>
          <a:ext cx="0" cy="0"/>
          <a:chOff x="0" y="0"/>
          <a:chExt cx="0" cy="0"/>
        </a:xfrm>
      </p:grpSpPr>
      <p:sp>
        <p:nvSpPr>
          <p:cNvPr id="53" name="Google Shape;53;p8"/>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8"/>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955659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1" name="Google Shape;61;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9859036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64"/>
        <p:cNvGrpSpPr/>
        <p:nvPr/>
      </p:nvGrpSpPr>
      <p:grpSpPr>
        <a:xfrm>
          <a:off x="0" y="0"/>
          <a:ext cx="0" cy="0"/>
          <a:chOff x="0" y="0"/>
          <a:chExt cx="0" cy="0"/>
        </a:xfrm>
      </p:grpSpPr>
      <p:sp>
        <p:nvSpPr>
          <p:cNvPr id="65" name="Google Shape;65;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1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8" name="Google Shape;68;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960361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71"/>
        <p:cNvGrpSpPr/>
        <p:nvPr/>
      </p:nvGrpSpPr>
      <p:grpSpPr>
        <a:xfrm>
          <a:off x="0" y="0"/>
          <a:ext cx="0" cy="0"/>
          <a:chOff x="0" y="0"/>
          <a:chExt cx="0" cy="0"/>
        </a:xfrm>
      </p:grpSpPr>
      <p:sp>
        <p:nvSpPr>
          <p:cNvPr id="72" name="Google Shape;72;p1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1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4" name="Google Shape;74;p1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76" name="Google Shape;76;p1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303892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9952965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85"/>
        <p:cNvGrpSpPr/>
        <p:nvPr/>
      </p:nvGrpSpPr>
      <p:grpSpPr>
        <a:xfrm>
          <a:off x="0" y="0"/>
          <a:ext cx="0" cy="0"/>
          <a:chOff x="0" y="0"/>
          <a:chExt cx="0" cy="0"/>
        </a:xfrm>
      </p:grpSpPr>
      <p:sp>
        <p:nvSpPr>
          <p:cNvPr id="86" name="Google Shape;86;p1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1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88" name="Google Shape;88;p1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89" name="Google Shape;89;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603209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92"/>
        <p:cNvGrpSpPr/>
        <p:nvPr/>
      </p:nvGrpSpPr>
      <p:grpSpPr>
        <a:xfrm>
          <a:off x="0" y="0"/>
          <a:ext cx="0" cy="0"/>
          <a:chOff x="0" y="0"/>
          <a:chExt cx="0" cy="0"/>
        </a:xfrm>
      </p:grpSpPr>
      <p:sp>
        <p:nvSpPr>
          <p:cNvPr id="93" name="Google Shape;93;p1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14"/>
          <p:cNvSpPr>
            <a:spLocks noGrp="1"/>
          </p:cNvSpPr>
          <p:nvPr>
            <p:ph type="pic" idx="2"/>
          </p:nvPr>
        </p:nvSpPr>
        <p:spPr>
          <a:xfrm>
            <a:off x="5183188" y="987425"/>
            <a:ext cx="6172200" cy="4873625"/>
          </a:xfrm>
          <a:prstGeom prst="rect">
            <a:avLst/>
          </a:prstGeom>
          <a:noFill/>
          <a:ln>
            <a:noFill/>
          </a:ln>
        </p:spPr>
      </p:sp>
      <p:sp>
        <p:nvSpPr>
          <p:cNvPr id="95" name="Google Shape;95;p1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96" name="Google Shape;96;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8" name="Google Shape;98;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597790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99"/>
        <p:cNvGrpSpPr/>
        <p:nvPr/>
      </p:nvGrpSpPr>
      <p:grpSpPr>
        <a:xfrm>
          <a:off x="0" y="0"/>
          <a:ext cx="0" cy="0"/>
          <a:chOff x="0" y="0"/>
          <a:chExt cx="0" cy="0"/>
        </a:xfrm>
      </p:grpSpPr>
      <p:sp>
        <p:nvSpPr>
          <p:cNvPr id="100" name="Google Shape;100;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1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2" name="Google Shape;102;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82564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105"/>
        <p:cNvGrpSpPr/>
        <p:nvPr/>
      </p:nvGrpSpPr>
      <p:grpSpPr>
        <a:xfrm>
          <a:off x="0" y="0"/>
          <a:ext cx="0" cy="0"/>
          <a:chOff x="0" y="0"/>
          <a:chExt cx="0" cy="0"/>
        </a:xfrm>
      </p:grpSpPr>
      <p:sp>
        <p:nvSpPr>
          <p:cNvPr id="106" name="Google Shape;106;p1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1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690601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11"/>
        <p:cNvGrpSpPr/>
        <p:nvPr/>
      </p:nvGrpSpPr>
      <p:grpSpPr>
        <a:xfrm>
          <a:off x="0" y="0"/>
          <a:ext cx="0" cy="0"/>
          <a:chOff x="0" y="0"/>
          <a:chExt cx="0" cy="0"/>
        </a:xfrm>
      </p:grpSpPr>
      <p:sp>
        <p:nvSpPr>
          <p:cNvPr id="112" name="Google Shape;112;p17"/>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13" name="Google Shape;113;p17"/>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114" name="Google Shape;114;p17"/>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115" name="Google Shape;115;p17"/>
          <p:cNvSpPr txBox="1">
            <a:spLocks noGrp="1"/>
          </p:cNvSpPr>
          <p:nvPr>
            <p:ph type="title"/>
          </p:nvPr>
        </p:nvSpPr>
        <p:spPr>
          <a:xfrm>
            <a:off x="415633" y="667900"/>
            <a:ext cx="4941900" cy="3345300"/>
          </a:xfrm>
          <a:prstGeom prst="rect">
            <a:avLst/>
          </a:prstGeom>
        </p:spPr>
        <p:txBody>
          <a:bodyPr spcFirstLastPara="1" wrap="square" lIns="91425" tIns="45700" rIns="91425" bIns="45700" anchor="ctr" anchorCtr="0">
            <a:normAutofit/>
          </a:bodyPr>
          <a:lstStyle>
            <a:lvl1pPr lvl="0" rtl="0">
              <a:spcBef>
                <a:spcPts val="0"/>
              </a:spcBef>
              <a:spcAft>
                <a:spcPts val="0"/>
              </a:spcAft>
              <a:buClr>
                <a:schemeClr val="lt1"/>
              </a:buClr>
              <a:buSzPts val="4400"/>
              <a:buNone/>
              <a:defRPr>
                <a:solidFill>
                  <a:schemeClr val="lt1"/>
                </a:solidFill>
              </a:defRPr>
            </a:lvl1pPr>
            <a:lvl2pPr lvl="1" rtl="0">
              <a:spcBef>
                <a:spcPts val="0"/>
              </a:spcBef>
              <a:spcAft>
                <a:spcPts val="0"/>
              </a:spcAft>
              <a:buClr>
                <a:schemeClr val="lt1"/>
              </a:buClr>
              <a:buSzPts val="1400"/>
              <a:buNone/>
              <a:defRPr>
                <a:solidFill>
                  <a:schemeClr val="lt1"/>
                </a:solidFill>
              </a:defRPr>
            </a:lvl2pPr>
            <a:lvl3pPr lvl="2" rtl="0">
              <a:spcBef>
                <a:spcPts val="0"/>
              </a:spcBef>
              <a:spcAft>
                <a:spcPts val="0"/>
              </a:spcAft>
              <a:buClr>
                <a:schemeClr val="lt1"/>
              </a:buClr>
              <a:buSzPts val="1400"/>
              <a:buNone/>
              <a:defRPr>
                <a:solidFill>
                  <a:schemeClr val="lt1"/>
                </a:solidFill>
              </a:defRPr>
            </a:lvl3pPr>
            <a:lvl4pPr lvl="3" rtl="0">
              <a:spcBef>
                <a:spcPts val="0"/>
              </a:spcBef>
              <a:spcAft>
                <a:spcPts val="0"/>
              </a:spcAft>
              <a:buClr>
                <a:schemeClr val="lt1"/>
              </a:buClr>
              <a:buSzPts val="1400"/>
              <a:buNone/>
              <a:defRPr>
                <a:solidFill>
                  <a:schemeClr val="lt1"/>
                </a:solidFill>
              </a:defRPr>
            </a:lvl4pPr>
            <a:lvl5pPr lvl="4" rtl="0">
              <a:spcBef>
                <a:spcPts val="0"/>
              </a:spcBef>
              <a:spcAft>
                <a:spcPts val="0"/>
              </a:spcAft>
              <a:buClr>
                <a:schemeClr val="lt1"/>
              </a:buClr>
              <a:buSzPts val="1400"/>
              <a:buNone/>
              <a:defRPr>
                <a:solidFill>
                  <a:schemeClr val="lt1"/>
                </a:solidFill>
              </a:defRPr>
            </a:lvl5pPr>
            <a:lvl6pPr lvl="5" rtl="0">
              <a:spcBef>
                <a:spcPts val="0"/>
              </a:spcBef>
              <a:spcAft>
                <a:spcPts val="0"/>
              </a:spcAft>
              <a:buClr>
                <a:schemeClr val="lt1"/>
              </a:buClr>
              <a:buSzPts val="1400"/>
              <a:buNone/>
              <a:defRPr>
                <a:solidFill>
                  <a:schemeClr val="lt1"/>
                </a:solidFill>
              </a:defRPr>
            </a:lvl6pPr>
            <a:lvl7pPr lvl="6" rtl="0">
              <a:spcBef>
                <a:spcPts val="0"/>
              </a:spcBef>
              <a:spcAft>
                <a:spcPts val="0"/>
              </a:spcAft>
              <a:buClr>
                <a:schemeClr val="lt1"/>
              </a:buClr>
              <a:buSzPts val="1400"/>
              <a:buNone/>
              <a:defRPr>
                <a:solidFill>
                  <a:schemeClr val="lt1"/>
                </a:solidFill>
              </a:defRPr>
            </a:lvl7pPr>
            <a:lvl8pPr lvl="7" rtl="0">
              <a:spcBef>
                <a:spcPts val="0"/>
              </a:spcBef>
              <a:spcAft>
                <a:spcPts val="0"/>
              </a:spcAft>
              <a:buClr>
                <a:schemeClr val="lt1"/>
              </a:buClr>
              <a:buSzPts val="1400"/>
              <a:buNone/>
              <a:defRPr>
                <a:solidFill>
                  <a:schemeClr val="lt1"/>
                </a:solidFill>
              </a:defRPr>
            </a:lvl8pPr>
            <a:lvl9pPr lvl="8" rtl="0">
              <a:spcBef>
                <a:spcPts val="0"/>
              </a:spcBef>
              <a:spcAft>
                <a:spcPts val="0"/>
              </a:spcAft>
              <a:buClr>
                <a:schemeClr val="lt1"/>
              </a:buClr>
              <a:buSzPts val="1400"/>
              <a:buNone/>
              <a:defRPr>
                <a:solidFill>
                  <a:schemeClr val="lt1"/>
                </a:solidFill>
              </a:defRPr>
            </a:lvl9pPr>
          </a:lstStyle>
          <a:p>
            <a:endParaRPr/>
          </a:p>
        </p:txBody>
      </p:sp>
      <p:sp>
        <p:nvSpPr>
          <p:cNvPr id="116" name="Google Shape;116;p17"/>
          <p:cNvSpPr txBox="1">
            <a:spLocks noGrp="1"/>
          </p:cNvSpPr>
          <p:nvPr>
            <p:ph type="body" idx="1"/>
          </p:nvPr>
        </p:nvSpPr>
        <p:spPr>
          <a:xfrm>
            <a:off x="6192900" y="667900"/>
            <a:ext cx="5555100" cy="5464800"/>
          </a:xfrm>
          <a:prstGeom prst="rect">
            <a:avLst/>
          </a:prstGeom>
        </p:spPr>
        <p:txBody>
          <a:bodyPr spcFirstLastPara="1" wrap="square" lIns="91425" tIns="45700" rIns="91425" bIns="45700" anchor="t" anchorCtr="0">
            <a:normAutofit/>
          </a:bodyPr>
          <a:lstStyle>
            <a:lvl1pPr marL="457200" lvl="0" indent="-406400" rtl="0">
              <a:spcBef>
                <a:spcPts val="1000"/>
              </a:spcBef>
              <a:spcAft>
                <a:spcPts val="0"/>
              </a:spcAft>
              <a:buSzPts val="2800"/>
              <a:buChar char="•"/>
              <a:defRPr/>
            </a:lvl1pPr>
            <a:lvl2pPr marL="914400" lvl="1" indent="-381000" rtl="0">
              <a:spcBef>
                <a:spcPts val="500"/>
              </a:spcBef>
              <a:spcAft>
                <a:spcPts val="0"/>
              </a:spcAft>
              <a:buSzPts val="2400"/>
              <a:buChar char="•"/>
              <a:defRPr/>
            </a:lvl2pPr>
            <a:lvl3pPr marL="1371600" lvl="2" indent="-355600" rtl="0">
              <a:spcBef>
                <a:spcPts val="500"/>
              </a:spcBef>
              <a:spcAft>
                <a:spcPts val="0"/>
              </a:spcAft>
              <a:buSzPts val="2000"/>
              <a:buChar char="•"/>
              <a:defRPr/>
            </a:lvl3pPr>
            <a:lvl4pPr marL="1828800" lvl="3" indent="-342900" rtl="0">
              <a:spcBef>
                <a:spcPts val="500"/>
              </a:spcBef>
              <a:spcAft>
                <a:spcPts val="0"/>
              </a:spcAft>
              <a:buSzPts val="1800"/>
              <a:buChar char="•"/>
              <a:defRPr/>
            </a:lvl4pPr>
            <a:lvl5pPr marL="2286000" lvl="4" indent="-342900" rtl="0">
              <a:spcBef>
                <a:spcPts val="500"/>
              </a:spcBef>
              <a:spcAft>
                <a:spcPts val="0"/>
              </a:spcAft>
              <a:buSzPts val="1800"/>
              <a:buChar char="•"/>
              <a:defRPr/>
            </a:lvl5pPr>
            <a:lvl6pPr marL="2743200" lvl="5" indent="-342900" rtl="0">
              <a:spcBef>
                <a:spcPts val="500"/>
              </a:spcBef>
              <a:spcAft>
                <a:spcPts val="0"/>
              </a:spcAft>
              <a:buSzPts val="1800"/>
              <a:buChar char="•"/>
              <a:defRPr/>
            </a:lvl6pPr>
            <a:lvl7pPr marL="3200400" lvl="6" indent="-342900" rtl="0">
              <a:spcBef>
                <a:spcPts val="500"/>
              </a:spcBef>
              <a:spcAft>
                <a:spcPts val="0"/>
              </a:spcAft>
              <a:buSzPts val="1800"/>
              <a:buChar char="•"/>
              <a:defRPr/>
            </a:lvl7pPr>
            <a:lvl8pPr marL="3657600" lvl="7" indent="-342900" rtl="0">
              <a:spcBef>
                <a:spcPts val="500"/>
              </a:spcBef>
              <a:spcAft>
                <a:spcPts val="0"/>
              </a:spcAft>
              <a:buSzPts val="1800"/>
              <a:buChar char="•"/>
              <a:defRPr/>
            </a:lvl8pPr>
            <a:lvl9pPr marL="4114800" lvl="8" indent="-342900" rtl="0">
              <a:spcBef>
                <a:spcPts val="500"/>
              </a:spcBef>
              <a:spcAft>
                <a:spcPts val="0"/>
              </a:spcAft>
              <a:buSzPts val="1800"/>
              <a:buChar char="•"/>
              <a:defRPr/>
            </a:lvl9pPr>
          </a:lstStyle>
          <a:p>
            <a:endParaRPr/>
          </a:p>
        </p:txBody>
      </p:sp>
      <p:sp>
        <p:nvSpPr>
          <p:cNvPr id="117" name="Google Shape;117;p17"/>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1576104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SECTION_HEADER_1">
  <p:cSld name="SECTION_HEADER_1">
    <p:bg>
      <p:bgPr>
        <a:solidFill>
          <a:schemeClr val="accent3"/>
        </a:solidFill>
        <a:effectLst/>
      </p:bgPr>
    </p:bg>
    <p:spTree>
      <p:nvGrpSpPr>
        <p:cNvPr id="1" name="Shape 118"/>
        <p:cNvGrpSpPr/>
        <p:nvPr/>
      </p:nvGrpSpPr>
      <p:grpSpPr>
        <a:xfrm>
          <a:off x="0" y="0"/>
          <a:ext cx="0" cy="0"/>
          <a:chOff x="0" y="0"/>
          <a:chExt cx="0" cy="0"/>
        </a:xfrm>
      </p:grpSpPr>
      <p:sp>
        <p:nvSpPr>
          <p:cNvPr id="119" name="Google Shape;119;p18"/>
          <p:cNvSpPr/>
          <p:nvPr/>
        </p:nvSpPr>
        <p:spPr>
          <a:xfrm>
            <a:off x="0" y="64132"/>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120" name="Google Shape;120;p18"/>
          <p:cNvSpPr txBox="1">
            <a:spLocks noGrp="1"/>
          </p:cNvSpPr>
          <p:nvPr>
            <p:ph type="title"/>
          </p:nvPr>
        </p:nvSpPr>
        <p:spPr>
          <a:xfrm>
            <a:off x="415600" y="719633"/>
            <a:ext cx="11360700" cy="1710000"/>
          </a:xfrm>
          <a:prstGeom prst="rect">
            <a:avLst/>
          </a:prstGeom>
        </p:spPr>
        <p:txBody>
          <a:bodyPr spcFirstLastPara="1" wrap="square" lIns="91425" tIns="45700" rIns="91425" bIns="45700"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121" name="Google Shape;121;p18"/>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56006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22"/>
        <p:cNvGrpSpPr/>
        <p:nvPr/>
      </p:nvGrpSpPr>
      <p:grpSpPr>
        <a:xfrm>
          <a:off x="0" y="0"/>
          <a:ext cx="0" cy="0"/>
          <a:chOff x="0" y="0"/>
          <a:chExt cx="0" cy="0"/>
        </a:xfrm>
      </p:grpSpPr>
      <p:sp>
        <p:nvSpPr>
          <p:cNvPr id="123" name="Google Shape;123;p19"/>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24" name="Google Shape;124;p19"/>
          <p:cNvSpPr txBox="1">
            <a:spLocks noGrp="1"/>
          </p:cNvSpPr>
          <p:nvPr>
            <p:ph type="body" idx="1"/>
          </p:nvPr>
        </p:nvSpPr>
        <p:spPr>
          <a:xfrm>
            <a:off x="415600" y="6028533"/>
            <a:ext cx="10639200" cy="614100"/>
          </a:xfrm>
          <a:prstGeom prst="rect">
            <a:avLst/>
          </a:prstGeom>
        </p:spPr>
        <p:txBody>
          <a:bodyPr spcFirstLastPara="1" wrap="square" lIns="91425" tIns="45700" rIns="91425" bIns="45700" anchor="ctr" anchorCtr="0">
            <a:normAutofit/>
          </a:bodyPr>
          <a:lstStyle>
            <a:lvl1pPr marL="457200" lvl="0" indent="-228600" rtl="0">
              <a:lnSpc>
                <a:spcPct val="100000"/>
              </a:lnSpc>
              <a:spcBef>
                <a:spcPts val="1000"/>
              </a:spcBef>
              <a:spcAft>
                <a:spcPts val="0"/>
              </a:spcAft>
              <a:buClr>
                <a:schemeClr val="lt1"/>
              </a:buClr>
              <a:buSzPts val="2800"/>
              <a:buFont typeface="Merriweather"/>
              <a:buNone/>
              <a:defRPr>
                <a:solidFill>
                  <a:schemeClr val="lt1"/>
                </a:solidFill>
                <a:latin typeface="Merriweather"/>
                <a:ea typeface="Merriweather"/>
                <a:cs typeface="Merriweather"/>
                <a:sym typeface="Merriweather"/>
              </a:defRPr>
            </a:lvl1pPr>
          </a:lstStyle>
          <a:p>
            <a:endParaRPr/>
          </a:p>
        </p:txBody>
      </p:sp>
      <p:sp>
        <p:nvSpPr>
          <p:cNvPr id="125" name="Google Shape;125;p19"/>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8606725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dk1"/>
        </a:solidFill>
        <a:effectLst/>
      </p:bgPr>
    </p:bg>
    <p:spTree>
      <p:nvGrpSpPr>
        <p:cNvPr id="1" name="Shape 207"/>
        <p:cNvGrpSpPr/>
        <p:nvPr/>
      </p:nvGrpSpPr>
      <p:grpSpPr>
        <a:xfrm>
          <a:off x="0" y="0"/>
          <a:ext cx="0" cy="0"/>
          <a:chOff x="0" y="0"/>
          <a:chExt cx="0" cy="0"/>
        </a:xfrm>
      </p:grpSpPr>
      <p:sp>
        <p:nvSpPr>
          <p:cNvPr id="208" name="Google Shape;208;p33"/>
          <p:cNvSpPr/>
          <p:nvPr/>
        </p:nvSpPr>
        <p:spPr>
          <a:xfrm>
            <a:off x="-167"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209" name="Google Shape;209;p33"/>
          <p:cNvSpPr txBox="1">
            <a:spLocks noGrp="1"/>
          </p:cNvSpPr>
          <p:nvPr>
            <p:ph type="ctr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10" name="Google Shape;210;p33"/>
          <p:cNvSpPr txBox="1">
            <a:spLocks noGrp="1"/>
          </p:cNvSpPr>
          <p:nvPr>
            <p:ph type="subTitle" idx="1"/>
          </p:nvPr>
        </p:nvSpPr>
        <p:spPr>
          <a:xfrm>
            <a:off x="415600" y="2504747"/>
            <a:ext cx="5656800" cy="984300"/>
          </a:xfrm>
          <a:prstGeom prst="rect">
            <a:avLst/>
          </a:prstGeom>
        </p:spPr>
        <p:txBody>
          <a:bodyPr spcFirstLastPara="1" wrap="square" lIns="121900" tIns="121900" rIns="121900" bIns="121900" anchor="t" anchorCtr="0">
            <a:normAutofit/>
          </a:bodyPr>
          <a:lstStyle>
            <a:lvl1pPr lvl="0" rtl="0">
              <a:lnSpc>
                <a:spcPct val="100000"/>
              </a:lnSpc>
              <a:spcBef>
                <a:spcPts val="0"/>
              </a:spcBef>
              <a:spcAft>
                <a:spcPts val="0"/>
              </a:spcAft>
              <a:buClr>
                <a:schemeClr val="lt2"/>
              </a:buClr>
              <a:buSzPts val="2100"/>
              <a:buNone/>
              <a:defRPr sz="2100">
                <a:solidFill>
                  <a:schemeClr val="lt2"/>
                </a:solidFill>
              </a:defRPr>
            </a:lvl1pPr>
            <a:lvl2pPr lvl="1" rtl="0">
              <a:lnSpc>
                <a:spcPct val="100000"/>
              </a:lnSpc>
              <a:spcBef>
                <a:spcPts val="0"/>
              </a:spcBef>
              <a:spcAft>
                <a:spcPts val="0"/>
              </a:spcAft>
              <a:buClr>
                <a:schemeClr val="lt2"/>
              </a:buClr>
              <a:buSzPts val="2100"/>
              <a:buNone/>
              <a:defRPr sz="2100">
                <a:solidFill>
                  <a:schemeClr val="lt2"/>
                </a:solidFill>
              </a:defRPr>
            </a:lvl2pPr>
            <a:lvl3pPr lvl="2" rtl="0">
              <a:lnSpc>
                <a:spcPct val="100000"/>
              </a:lnSpc>
              <a:spcBef>
                <a:spcPts val="0"/>
              </a:spcBef>
              <a:spcAft>
                <a:spcPts val="0"/>
              </a:spcAft>
              <a:buClr>
                <a:schemeClr val="lt2"/>
              </a:buClr>
              <a:buSzPts val="2100"/>
              <a:buNone/>
              <a:defRPr sz="2100">
                <a:solidFill>
                  <a:schemeClr val="lt2"/>
                </a:solidFill>
              </a:defRPr>
            </a:lvl3pPr>
            <a:lvl4pPr lvl="3" rtl="0">
              <a:lnSpc>
                <a:spcPct val="100000"/>
              </a:lnSpc>
              <a:spcBef>
                <a:spcPts val="0"/>
              </a:spcBef>
              <a:spcAft>
                <a:spcPts val="0"/>
              </a:spcAft>
              <a:buClr>
                <a:schemeClr val="lt2"/>
              </a:buClr>
              <a:buSzPts val="2100"/>
              <a:buNone/>
              <a:defRPr sz="2100">
                <a:solidFill>
                  <a:schemeClr val="lt2"/>
                </a:solidFill>
              </a:defRPr>
            </a:lvl4pPr>
            <a:lvl5pPr lvl="4" rtl="0">
              <a:lnSpc>
                <a:spcPct val="100000"/>
              </a:lnSpc>
              <a:spcBef>
                <a:spcPts val="0"/>
              </a:spcBef>
              <a:spcAft>
                <a:spcPts val="0"/>
              </a:spcAft>
              <a:buClr>
                <a:schemeClr val="lt2"/>
              </a:buClr>
              <a:buSzPts val="2100"/>
              <a:buNone/>
              <a:defRPr sz="2100">
                <a:solidFill>
                  <a:schemeClr val="lt2"/>
                </a:solidFill>
              </a:defRPr>
            </a:lvl5pPr>
            <a:lvl6pPr lvl="5" rtl="0">
              <a:lnSpc>
                <a:spcPct val="100000"/>
              </a:lnSpc>
              <a:spcBef>
                <a:spcPts val="0"/>
              </a:spcBef>
              <a:spcAft>
                <a:spcPts val="0"/>
              </a:spcAft>
              <a:buClr>
                <a:schemeClr val="lt2"/>
              </a:buClr>
              <a:buSzPts val="2100"/>
              <a:buNone/>
              <a:defRPr sz="2100">
                <a:solidFill>
                  <a:schemeClr val="lt2"/>
                </a:solidFill>
              </a:defRPr>
            </a:lvl6pPr>
            <a:lvl7pPr lvl="6" rtl="0">
              <a:lnSpc>
                <a:spcPct val="100000"/>
              </a:lnSpc>
              <a:spcBef>
                <a:spcPts val="0"/>
              </a:spcBef>
              <a:spcAft>
                <a:spcPts val="0"/>
              </a:spcAft>
              <a:buClr>
                <a:schemeClr val="lt2"/>
              </a:buClr>
              <a:buSzPts val="2100"/>
              <a:buNone/>
              <a:defRPr sz="2100">
                <a:solidFill>
                  <a:schemeClr val="lt2"/>
                </a:solidFill>
              </a:defRPr>
            </a:lvl7pPr>
            <a:lvl8pPr lvl="7" rtl="0">
              <a:lnSpc>
                <a:spcPct val="100000"/>
              </a:lnSpc>
              <a:spcBef>
                <a:spcPts val="0"/>
              </a:spcBef>
              <a:spcAft>
                <a:spcPts val="0"/>
              </a:spcAft>
              <a:buClr>
                <a:schemeClr val="lt2"/>
              </a:buClr>
              <a:buSzPts val="2100"/>
              <a:buNone/>
              <a:defRPr sz="2100">
                <a:solidFill>
                  <a:schemeClr val="lt2"/>
                </a:solidFill>
              </a:defRPr>
            </a:lvl8pPr>
            <a:lvl9pPr lvl="8" rtl="0">
              <a:lnSpc>
                <a:spcPct val="100000"/>
              </a:lnSpc>
              <a:spcBef>
                <a:spcPts val="0"/>
              </a:spcBef>
              <a:spcAft>
                <a:spcPts val="0"/>
              </a:spcAft>
              <a:buClr>
                <a:schemeClr val="lt2"/>
              </a:buClr>
              <a:buSzPts val="2100"/>
              <a:buNone/>
              <a:defRPr sz="2100">
                <a:solidFill>
                  <a:schemeClr val="lt2"/>
                </a:solidFill>
              </a:defRPr>
            </a:lvl9pPr>
          </a:lstStyle>
          <a:p>
            <a:endParaRPr/>
          </a:p>
        </p:txBody>
      </p:sp>
      <p:sp>
        <p:nvSpPr>
          <p:cNvPr id="211" name="Google Shape;211;p3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133622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accent3"/>
        </a:solidFill>
        <a:effectLst/>
      </p:bgPr>
    </p:bg>
    <p:spTree>
      <p:nvGrpSpPr>
        <p:cNvPr id="1" name="Shape 212"/>
        <p:cNvGrpSpPr/>
        <p:nvPr/>
      </p:nvGrpSpPr>
      <p:grpSpPr>
        <a:xfrm>
          <a:off x="0" y="0"/>
          <a:ext cx="0" cy="0"/>
          <a:chOff x="0" y="0"/>
          <a:chExt cx="0" cy="0"/>
        </a:xfrm>
      </p:grpSpPr>
      <p:sp>
        <p:nvSpPr>
          <p:cNvPr id="213" name="Google Shape;213;p34"/>
          <p:cNvSpPr/>
          <p:nvPr/>
        </p:nvSpPr>
        <p:spPr>
          <a:xfrm>
            <a:off x="0" y="64132"/>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lt1"/>
          </a:solidFill>
          <a:ln>
            <a:noFill/>
          </a:ln>
        </p:spPr>
      </p:sp>
      <p:sp>
        <p:nvSpPr>
          <p:cNvPr id="214" name="Google Shape;214;p34"/>
          <p:cNvSpPr/>
          <p:nvPr/>
        </p:nvSpPr>
        <p:spPr>
          <a:xfrm>
            <a:off x="0" y="0"/>
            <a:ext cx="12192029" cy="5863987"/>
          </a:xfrm>
          <a:custGeom>
            <a:avLst/>
            <a:gdLst/>
            <a:ahLst/>
            <a:cxnLst/>
            <a:rect l="l" t="t" r="r" b="b"/>
            <a:pathLst>
              <a:path w="365770" h="175924" extrusionOk="0">
                <a:moveTo>
                  <a:pt x="0" y="0"/>
                </a:moveTo>
                <a:lnTo>
                  <a:pt x="365770" y="0"/>
                </a:lnTo>
                <a:lnTo>
                  <a:pt x="365760" y="70914"/>
                </a:lnTo>
                <a:lnTo>
                  <a:pt x="0" y="175924"/>
                </a:lnTo>
                <a:close/>
              </a:path>
            </a:pathLst>
          </a:custGeom>
          <a:solidFill>
            <a:schemeClr val="accent3"/>
          </a:solidFill>
          <a:ln>
            <a:noFill/>
          </a:ln>
        </p:spPr>
      </p:sp>
      <p:sp>
        <p:nvSpPr>
          <p:cNvPr id="215" name="Google Shape;215;p34"/>
          <p:cNvSpPr txBox="1">
            <a:spLocks noGrp="1"/>
          </p:cNvSpPr>
          <p:nvPr>
            <p:ph type="title"/>
          </p:nvPr>
        </p:nvSpPr>
        <p:spPr>
          <a:xfrm>
            <a:off x="415600" y="719633"/>
            <a:ext cx="11360700" cy="1710000"/>
          </a:xfrm>
          <a:prstGeom prst="rect">
            <a:avLst/>
          </a:prstGeom>
        </p:spPr>
        <p:txBody>
          <a:bodyPr spcFirstLastPara="1" wrap="square" lIns="121900" tIns="121900" rIns="121900" bIns="121900" anchor="t"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16" name="Google Shape;216;p3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612937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217"/>
        <p:cNvGrpSpPr/>
        <p:nvPr/>
      </p:nvGrpSpPr>
      <p:grpSpPr>
        <a:xfrm>
          <a:off x="0" y="0"/>
          <a:ext cx="0" cy="0"/>
          <a:chOff x="0" y="0"/>
          <a:chExt cx="0" cy="0"/>
        </a:xfrm>
      </p:grpSpPr>
      <p:sp>
        <p:nvSpPr>
          <p:cNvPr id="218" name="Google Shape;218;p35"/>
          <p:cNvSpPr/>
          <p:nvPr/>
        </p:nvSpPr>
        <p:spPr>
          <a:xfrm>
            <a:off x="0" y="0"/>
            <a:ext cx="57519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19" name="Google Shape;219;p35"/>
          <p:cNvSpPr/>
          <p:nvPr/>
        </p:nvSpPr>
        <p:spPr>
          <a:xfrm>
            <a:off x="0" y="58833"/>
            <a:ext cx="5751356" cy="5865687"/>
          </a:xfrm>
          <a:custGeom>
            <a:avLst/>
            <a:gdLst/>
            <a:ahLst/>
            <a:cxnLst/>
            <a:rect l="l" t="t" r="r" b="b"/>
            <a:pathLst>
              <a:path w="172545" h="175975" extrusionOk="0">
                <a:moveTo>
                  <a:pt x="0" y="157"/>
                </a:moveTo>
                <a:lnTo>
                  <a:pt x="172419" y="0"/>
                </a:lnTo>
                <a:lnTo>
                  <a:pt x="172545" y="126541"/>
                </a:lnTo>
                <a:lnTo>
                  <a:pt x="0" y="175975"/>
                </a:lnTo>
                <a:close/>
              </a:path>
            </a:pathLst>
          </a:custGeom>
          <a:solidFill>
            <a:schemeClr val="accent2"/>
          </a:solidFill>
          <a:ln>
            <a:noFill/>
          </a:ln>
        </p:spPr>
      </p:sp>
      <p:sp>
        <p:nvSpPr>
          <p:cNvPr id="220" name="Google Shape;220;p35"/>
          <p:cNvSpPr/>
          <p:nvPr/>
        </p:nvSpPr>
        <p:spPr>
          <a:xfrm>
            <a:off x="-167" y="0"/>
            <a:ext cx="5755723" cy="5860653"/>
          </a:xfrm>
          <a:custGeom>
            <a:avLst/>
            <a:gdLst/>
            <a:ahLst/>
            <a:cxnLst/>
            <a:rect l="l" t="t" r="r" b="b"/>
            <a:pathLst>
              <a:path w="172676" h="175824" extrusionOk="0">
                <a:moveTo>
                  <a:pt x="0" y="6"/>
                </a:moveTo>
                <a:lnTo>
                  <a:pt x="172676" y="0"/>
                </a:lnTo>
                <a:lnTo>
                  <a:pt x="172562" y="126442"/>
                </a:lnTo>
                <a:lnTo>
                  <a:pt x="0" y="175824"/>
                </a:lnTo>
                <a:close/>
              </a:path>
            </a:pathLst>
          </a:custGeom>
          <a:solidFill>
            <a:schemeClr val="dk1"/>
          </a:solidFill>
          <a:ln>
            <a:noFill/>
          </a:ln>
        </p:spPr>
      </p:sp>
      <p:sp>
        <p:nvSpPr>
          <p:cNvPr id="221" name="Google Shape;221;p35"/>
          <p:cNvSpPr txBox="1">
            <a:spLocks noGrp="1"/>
          </p:cNvSpPr>
          <p:nvPr>
            <p:ph type="title"/>
          </p:nvPr>
        </p:nvSpPr>
        <p:spPr>
          <a:xfrm>
            <a:off x="415633" y="667900"/>
            <a:ext cx="4941900" cy="33453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3700"/>
              <a:buNone/>
              <a:defRPr>
                <a:solidFill>
                  <a:schemeClr val="lt1"/>
                </a:solidFill>
              </a:defRPr>
            </a:lvl1pPr>
            <a:lvl2pPr lvl="1" rtl="0">
              <a:spcBef>
                <a:spcPts val="0"/>
              </a:spcBef>
              <a:spcAft>
                <a:spcPts val="0"/>
              </a:spcAft>
              <a:buClr>
                <a:schemeClr val="lt1"/>
              </a:buClr>
              <a:buSzPts val="3700"/>
              <a:buNone/>
              <a:defRPr>
                <a:solidFill>
                  <a:schemeClr val="lt1"/>
                </a:solidFill>
              </a:defRPr>
            </a:lvl2pPr>
            <a:lvl3pPr lvl="2" rtl="0">
              <a:spcBef>
                <a:spcPts val="0"/>
              </a:spcBef>
              <a:spcAft>
                <a:spcPts val="0"/>
              </a:spcAft>
              <a:buClr>
                <a:schemeClr val="lt1"/>
              </a:buClr>
              <a:buSzPts val="3700"/>
              <a:buNone/>
              <a:defRPr>
                <a:solidFill>
                  <a:schemeClr val="lt1"/>
                </a:solidFill>
              </a:defRPr>
            </a:lvl3pPr>
            <a:lvl4pPr lvl="3" rtl="0">
              <a:spcBef>
                <a:spcPts val="0"/>
              </a:spcBef>
              <a:spcAft>
                <a:spcPts val="0"/>
              </a:spcAft>
              <a:buClr>
                <a:schemeClr val="lt1"/>
              </a:buClr>
              <a:buSzPts val="3700"/>
              <a:buNone/>
              <a:defRPr>
                <a:solidFill>
                  <a:schemeClr val="lt1"/>
                </a:solidFill>
              </a:defRPr>
            </a:lvl4pPr>
            <a:lvl5pPr lvl="4" rtl="0">
              <a:spcBef>
                <a:spcPts val="0"/>
              </a:spcBef>
              <a:spcAft>
                <a:spcPts val="0"/>
              </a:spcAft>
              <a:buClr>
                <a:schemeClr val="lt1"/>
              </a:buClr>
              <a:buSzPts val="3700"/>
              <a:buNone/>
              <a:defRPr>
                <a:solidFill>
                  <a:schemeClr val="lt1"/>
                </a:solidFill>
              </a:defRPr>
            </a:lvl5pPr>
            <a:lvl6pPr lvl="5" rtl="0">
              <a:spcBef>
                <a:spcPts val="0"/>
              </a:spcBef>
              <a:spcAft>
                <a:spcPts val="0"/>
              </a:spcAft>
              <a:buClr>
                <a:schemeClr val="lt1"/>
              </a:buClr>
              <a:buSzPts val="3700"/>
              <a:buNone/>
              <a:defRPr>
                <a:solidFill>
                  <a:schemeClr val="lt1"/>
                </a:solidFill>
              </a:defRPr>
            </a:lvl6pPr>
            <a:lvl7pPr lvl="6" rtl="0">
              <a:spcBef>
                <a:spcPts val="0"/>
              </a:spcBef>
              <a:spcAft>
                <a:spcPts val="0"/>
              </a:spcAft>
              <a:buClr>
                <a:schemeClr val="lt1"/>
              </a:buClr>
              <a:buSzPts val="3700"/>
              <a:buNone/>
              <a:defRPr>
                <a:solidFill>
                  <a:schemeClr val="lt1"/>
                </a:solidFill>
              </a:defRPr>
            </a:lvl7pPr>
            <a:lvl8pPr lvl="7" rtl="0">
              <a:spcBef>
                <a:spcPts val="0"/>
              </a:spcBef>
              <a:spcAft>
                <a:spcPts val="0"/>
              </a:spcAft>
              <a:buClr>
                <a:schemeClr val="lt1"/>
              </a:buClr>
              <a:buSzPts val="3700"/>
              <a:buNone/>
              <a:defRPr>
                <a:solidFill>
                  <a:schemeClr val="lt1"/>
                </a:solidFill>
              </a:defRPr>
            </a:lvl8pPr>
            <a:lvl9pPr lvl="8" rtl="0">
              <a:spcBef>
                <a:spcPts val="0"/>
              </a:spcBef>
              <a:spcAft>
                <a:spcPts val="0"/>
              </a:spcAft>
              <a:buClr>
                <a:schemeClr val="lt1"/>
              </a:buClr>
              <a:buSzPts val="3700"/>
              <a:buNone/>
              <a:defRPr>
                <a:solidFill>
                  <a:schemeClr val="lt1"/>
                </a:solidFill>
              </a:defRPr>
            </a:lvl9pPr>
          </a:lstStyle>
          <a:p>
            <a:endParaRPr/>
          </a:p>
        </p:txBody>
      </p:sp>
      <p:sp>
        <p:nvSpPr>
          <p:cNvPr id="222" name="Google Shape;222;p35"/>
          <p:cNvSpPr txBox="1">
            <a:spLocks noGrp="1"/>
          </p:cNvSpPr>
          <p:nvPr>
            <p:ph type="body" idx="1"/>
          </p:nvPr>
        </p:nvSpPr>
        <p:spPr>
          <a:xfrm>
            <a:off x="6192900" y="667900"/>
            <a:ext cx="5555100" cy="54648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223" name="Google Shape;223;p3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15806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24"/>
        <p:cNvGrpSpPr/>
        <p:nvPr/>
      </p:nvGrpSpPr>
      <p:grpSpPr>
        <a:xfrm>
          <a:off x="0" y="0"/>
          <a:ext cx="0" cy="0"/>
          <a:chOff x="0" y="0"/>
          <a:chExt cx="0" cy="0"/>
        </a:xfrm>
      </p:grpSpPr>
      <p:sp>
        <p:nvSpPr>
          <p:cNvPr id="225" name="Google Shape;225;p36"/>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26" name="Google Shape;226;p36"/>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3700"/>
              <a:buNone/>
              <a:defRPr>
                <a:solidFill>
                  <a:schemeClr val="lt1"/>
                </a:solidFill>
              </a:defRPr>
            </a:lvl1pPr>
            <a:lvl2pPr lvl="1" rtl="0">
              <a:spcBef>
                <a:spcPts val="0"/>
              </a:spcBef>
              <a:spcAft>
                <a:spcPts val="0"/>
              </a:spcAft>
              <a:buClr>
                <a:schemeClr val="lt1"/>
              </a:buClr>
              <a:buSzPts val="3700"/>
              <a:buNone/>
              <a:defRPr>
                <a:solidFill>
                  <a:schemeClr val="lt1"/>
                </a:solidFill>
              </a:defRPr>
            </a:lvl2pPr>
            <a:lvl3pPr lvl="2" rtl="0">
              <a:spcBef>
                <a:spcPts val="0"/>
              </a:spcBef>
              <a:spcAft>
                <a:spcPts val="0"/>
              </a:spcAft>
              <a:buClr>
                <a:schemeClr val="lt1"/>
              </a:buClr>
              <a:buSzPts val="3700"/>
              <a:buNone/>
              <a:defRPr>
                <a:solidFill>
                  <a:schemeClr val="lt1"/>
                </a:solidFill>
              </a:defRPr>
            </a:lvl3pPr>
            <a:lvl4pPr lvl="3" rtl="0">
              <a:spcBef>
                <a:spcPts val="0"/>
              </a:spcBef>
              <a:spcAft>
                <a:spcPts val="0"/>
              </a:spcAft>
              <a:buClr>
                <a:schemeClr val="lt1"/>
              </a:buClr>
              <a:buSzPts val="3700"/>
              <a:buNone/>
              <a:defRPr>
                <a:solidFill>
                  <a:schemeClr val="lt1"/>
                </a:solidFill>
              </a:defRPr>
            </a:lvl4pPr>
            <a:lvl5pPr lvl="4" rtl="0">
              <a:spcBef>
                <a:spcPts val="0"/>
              </a:spcBef>
              <a:spcAft>
                <a:spcPts val="0"/>
              </a:spcAft>
              <a:buClr>
                <a:schemeClr val="lt1"/>
              </a:buClr>
              <a:buSzPts val="3700"/>
              <a:buNone/>
              <a:defRPr>
                <a:solidFill>
                  <a:schemeClr val="lt1"/>
                </a:solidFill>
              </a:defRPr>
            </a:lvl5pPr>
            <a:lvl6pPr lvl="5" rtl="0">
              <a:spcBef>
                <a:spcPts val="0"/>
              </a:spcBef>
              <a:spcAft>
                <a:spcPts val="0"/>
              </a:spcAft>
              <a:buClr>
                <a:schemeClr val="lt1"/>
              </a:buClr>
              <a:buSzPts val="3700"/>
              <a:buNone/>
              <a:defRPr>
                <a:solidFill>
                  <a:schemeClr val="lt1"/>
                </a:solidFill>
              </a:defRPr>
            </a:lvl6pPr>
            <a:lvl7pPr lvl="6" rtl="0">
              <a:spcBef>
                <a:spcPts val="0"/>
              </a:spcBef>
              <a:spcAft>
                <a:spcPts val="0"/>
              </a:spcAft>
              <a:buClr>
                <a:schemeClr val="lt1"/>
              </a:buClr>
              <a:buSzPts val="3700"/>
              <a:buNone/>
              <a:defRPr>
                <a:solidFill>
                  <a:schemeClr val="lt1"/>
                </a:solidFill>
              </a:defRPr>
            </a:lvl7pPr>
            <a:lvl8pPr lvl="7" rtl="0">
              <a:spcBef>
                <a:spcPts val="0"/>
              </a:spcBef>
              <a:spcAft>
                <a:spcPts val="0"/>
              </a:spcAft>
              <a:buClr>
                <a:schemeClr val="lt1"/>
              </a:buClr>
              <a:buSzPts val="3700"/>
              <a:buNone/>
              <a:defRPr>
                <a:solidFill>
                  <a:schemeClr val="lt1"/>
                </a:solidFill>
              </a:defRPr>
            </a:lvl8pPr>
            <a:lvl9pPr lvl="8" rtl="0">
              <a:spcBef>
                <a:spcPts val="0"/>
              </a:spcBef>
              <a:spcAft>
                <a:spcPts val="0"/>
              </a:spcAft>
              <a:buClr>
                <a:schemeClr val="lt1"/>
              </a:buClr>
              <a:buSzPts val="3700"/>
              <a:buNone/>
              <a:defRPr>
                <a:solidFill>
                  <a:schemeClr val="lt1"/>
                </a:solidFill>
              </a:defRPr>
            </a:lvl9pPr>
          </a:lstStyle>
          <a:p>
            <a:endParaRPr/>
          </a:p>
        </p:txBody>
      </p:sp>
      <p:sp>
        <p:nvSpPr>
          <p:cNvPr id="227" name="Google Shape;227;p36"/>
          <p:cNvSpPr txBox="1">
            <a:spLocks noGrp="1"/>
          </p:cNvSpPr>
          <p:nvPr>
            <p:ph type="body" idx="1"/>
          </p:nvPr>
        </p:nvSpPr>
        <p:spPr>
          <a:xfrm>
            <a:off x="415600" y="2007600"/>
            <a:ext cx="5333100" cy="41016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228" name="Google Shape;228;p36"/>
          <p:cNvSpPr txBox="1">
            <a:spLocks noGrp="1"/>
          </p:cNvSpPr>
          <p:nvPr>
            <p:ph type="body" idx="2"/>
          </p:nvPr>
        </p:nvSpPr>
        <p:spPr>
          <a:xfrm>
            <a:off x="6443200" y="2007600"/>
            <a:ext cx="5333100" cy="41016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229" name="Google Shape;229;p36"/>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4397510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30"/>
        <p:cNvGrpSpPr/>
        <p:nvPr/>
      </p:nvGrpSpPr>
      <p:grpSpPr>
        <a:xfrm>
          <a:off x="0" y="0"/>
          <a:ext cx="0" cy="0"/>
          <a:chOff x="0" y="0"/>
          <a:chExt cx="0" cy="0"/>
        </a:xfrm>
      </p:grpSpPr>
      <p:sp>
        <p:nvSpPr>
          <p:cNvPr id="231" name="Google Shape;231;p37"/>
          <p:cNvSpPr/>
          <p:nvPr/>
        </p:nvSpPr>
        <p:spPr>
          <a:xfrm>
            <a:off x="0" y="0"/>
            <a:ext cx="12192000" cy="17028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2" name="Google Shape;232;p37"/>
          <p:cNvSpPr txBox="1">
            <a:spLocks noGrp="1"/>
          </p:cNvSpPr>
          <p:nvPr>
            <p:ph type="title"/>
          </p:nvPr>
        </p:nvSpPr>
        <p:spPr>
          <a:xfrm>
            <a:off x="415633" y="667900"/>
            <a:ext cx="11360700" cy="8316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3700"/>
              <a:buNone/>
              <a:defRPr>
                <a:solidFill>
                  <a:schemeClr val="lt1"/>
                </a:solidFill>
              </a:defRPr>
            </a:lvl1pPr>
            <a:lvl2pPr lvl="1" rtl="0">
              <a:spcBef>
                <a:spcPts val="0"/>
              </a:spcBef>
              <a:spcAft>
                <a:spcPts val="0"/>
              </a:spcAft>
              <a:buClr>
                <a:schemeClr val="lt1"/>
              </a:buClr>
              <a:buSzPts val="3700"/>
              <a:buNone/>
              <a:defRPr>
                <a:solidFill>
                  <a:schemeClr val="lt1"/>
                </a:solidFill>
              </a:defRPr>
            </a:lvl2pPr>
            <a:lvl3pPr lvl="2" rtl="0">
              <a:spcBef>
                <a:spcPts val="0"/>
              </a:spcBef>
              <a:spcAft>
                <a:spcPts val="0"/>
              </a:spcAft>
              <a:buClr>
                <a:schemeClr val="lt1"/>
              </a:buClr>
              <a:buSzPts val="3700"/>
              <a:buNone/>
              <a:defRPr>
                <a:solidFill>
                  <a:schemeClr val="lt1"/>
                </a:solidFill>
              </a:defRPr>
            </a:lvl3pPr>
            <a:lvl4pPr lvl="3" rtl="0">
              <a:spcBef>
                <a:spcPts val="0"/>
              </a:spcBef>
              <a:spcAft>
                <a:spcPts val="0"/>
              </a:spcAft>
              <a:buClr>
                <a:schemeClr val="lt1"/>
              </a:buClr>
              <a:buSzPts val="3700"/>
              <a:buNone/>
              <a:defRPr>
                <a:solidFill>
                  <a:schemeClr val="lt1"/>
                </a:solidFill>
              </a:defRPr>
            </a:lvl4pPr>
            <a:lvl5pPr lvl="4" rtl="0">
              <a:spcBef>
                <a:spcPts val="0"/>
              </a:spcBef>
              <a:spcAft>
                <a:spcPts val="0"/>
              </a:spcAft>
              <a:buClr>
                <a:schemeClr val="lt1"/>
              </a:buClr>
              <a:buSzPts val="3700"/>
              <a:buNone/>
              <a:defRPr>
                <a:solidFill>
                  <a:schemeClr val="lt1"/>
                </a:solidFill>
              </a:defRPr>
            </a:lvl5pPr>
            <a:lvl6pPr lvl="5" rtl="0">
              <a:spcBef>
                <a:spcPts val="0"/>
              </a:spcBef>
              <a:spcAft>
                <a:spcPts val="0"/>
              </a:spcAft>
              <a:buClr>
                <a:schemeClr val="lt1"/>
              </a:buClr>
              <a:buSzPts val="3700"/>
              <a:buNone/>
              <a:defRPr>
                <a:solidFill>
                  <a:schemeClr val="lt1"/>
                </a:solidFill>
              </a:defRPr>
            </a:lvl6pPr>
            <a:lvl7pPr lvl="6" rtl="0">
              <a:spcBef>
                <a:spcPts val="0"/>
              </a:spcBef>
              <a:spcAft>
                <a:spcPts val="0"/>
              </a:spcAft>
              <a:buClr>
                <a:schemeClr val="lt1"/>
              </a:buClr>
              <a:buSzPts val="3700"/>
              <a:buNone/>
              <a:defRPr>
                <a:solidFill>
                  <a:schemeClr val="lt1"/>
                </a:solidFill>
              </a:defRPr>
            </a:lvl7pPr>
            <a:lvl8pPr lvl="7" rtl="0">
              <a:spcBef>
                <a:spcPts val="0"/>
              </a:spcBef>
              <a:spcAft>
                <a:spcPts val="0"/>
              </a:spcAft>
              <a:buClr>
                <a:schemeClr val="lt1"/>
              </a:buClr>
              <a:buSzPts val="3700"/>
              <a:buNone/>
              <a:defRPr>
                <a:solidFill>
                  <a:schemeClr val="lt1"/>
                </a:solidFill>
              </a:defRPr>
            </a:lvl8pPr>
            <a:lvl9pPr lvl="8" rtl="0">
              <a:spcBef>
                <a:spcPts val="0"/>
              </a:spcBef>
              <a:spcAft>
                <a:spcPts val="0"/>
              </a:spcAft>
              <a:buClr>
                <a:schemeClr val="lt1"/>
              </a:buClr>
              <a:buSzPts val="3700"/>
              <a:buNone/>
              <a:defRPr>
                <a:solidFill>
                  <a:schemeClr val="lt1"/>
                </a:solidFill>
              </a:defRPr>
            </a:lvl9pPr>
          </a:lstStyle>
          <a:p>
            <a:endParaRPr/>
          </a:p>
        </p:txBody>
      </p:sp>
      <p:sp>
        <p:nvSpPr>
          <p:cNvPr id="233" name="Google Shape;233;p3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9100441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34"/>
        <p:cNvGrpSpPr/>
        <p:nvPr/>
      </p:nvGrpSpPr>
      <p:grpSpPr>
        <a:xfrm>
          <a:off x="0" y="0"/>
          <a:ext cx="0" cy="0"/>
          <a:chOff x="0" y="0"/>
          <a:chExt cx="0" cy="0"/>
        </a:xfrm>
      </p:grpSpPr>
      <p:sp>
        <p:nvSpPr>
          <p:cNvPr id="235" name="Google Shape;235;p38"/>
          <p:cNvSpPr/>
          <p:nvPr/>
        </p:nvSpPr>
        <p:spPr>
          <a:xfrm>
            <a:off x="0" y="0"/>
            <a:ext cx="50193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36" name="Google Shape;236;p38"/>
          <p:cNvSpPr txBox="1">
            <a:spLocks noGrp="1"/>
          </p:cNvSpPr>
          <p:nvPr>
            <p:ph type="title"/>
          </p:nvPr>
        </p:nvSpPr>
        <p:spPr>
          <a:xfrm>
            <a:off x="415633" y="667900"/>
            <a:ext cx="4170000" cy="24387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3700"/>
              <a:buNone/>
              <a:defRPr>
                <a:solidFill>
                  <a:schemeClr val="lt1"/>
                </a:solidFill>
              </a:defRPr>
            </a:lvl1pPr>
            <a:lvl2pPr lvl="1" rtl="0">
              <a:spcBef>
                <a:spcPts val="0"/>
              </a:spcBef>
              <a:spcAft>
                <a:spcPts val="0"/>
              </a:spcAft>
              <a:buClr>
                <a:schemeClr val="lt1"/>
              </a:buClr>
              <a:buSzPts val="3700"/>
              <a:buNone/>
              <a:defRPr>
                <a:solidFill>
                  <a:schemeClr val="lt1"/>
                </a:solidFill>
              </a:defRPr>
            </a:lvl2pPr>
            <a:lvl3pPr lvl="2" rtl="0">
              <a:spcBef>
                <a:spcPts val="0"/>
              </a:spcBef>
              <a:spcAft>
                <a:spcPts val="0"/>
              </a:spcAft>
              <a:buClr>
                <a:schemeClr val="lt1"/>
              </a:buClr>
              <a:buSzPts val="3700"/>
              <a:buNone/>
              <a:defRPr>
                <a:solidFill>
                  <a:schemeClr val="lt1"/>
                </a:solidFill>
              </a:defRPr>
            </a:lvl3pPr>
            <a:lvl4pPr lvl="3" rtl="0">
              <a:spcBef>
                <a:spcPts val="0"/>
              </a:spcBef>
              <a:spcAft>
                <a:spcPts val="0"/>
              </a:spcAft>
              <a:buClr>
                <a:schemeClr val="lt1"/>
              </a:buClr>
              <a:buSzPts val="3700"/>
              <a:buNone/>
              <a:defRPr>
                <a:solidFill>
                  <a:schemeClr val="lt1"/>
                </a:solidFill>
              </a:defRPr>
            </a:lvl4pPr>
            <a:lvl5pPr lvl="4" rtl="0">
              <a:spcBef>
                <a:spcPts val="0"/>
              </a:spcBef>
              <a:spcAft>
                <a:spcPts val="0"/>
              </a:spcAft>
              <a:buClr>
                <a:schemeClr val="lt1"/>
              </a:buClr>
              <a:buSzPts val="3700"/>
              <a:buNone/>
              <a:defRPr>
                <a:solidFill>
                  <a:schemeClr val="lt1"/>
                </a:solidFill>
              </a:defRPr>
            </a:lvl5pPr>
            <a:lvl6pPr lvl="5" rtl="0">
              <a:spcBef>
                <a:spcPts val="0"/>
              </a:spcBef>
              <a:spcAft>
                <a:spcPts val="0"/>
              </a:spcAft>
              <a:buClr>
                <a:schemeClr val="lt1"/>
              </a:buClr>
              <a:buSzPts val="3700"/>
              <a:buNone/>
              <a:defRPr>
                <a:solidFill>
                  <a:schemeClr val="lt1"/>
                </a:solidFill>
              </a:defRPr>
            </a:lvl6pPr>
            <a:lvl7pPr lvl="6" rtl="0">
              <a:spcBef>
                <a:spcPts val="0"/>
              </a:spcBef>
              <a:spcAft>
                <a:spcPts val="0"/>
              </a:spcAft>
              <a:buClr>
                <a:schemeClr val="lt1"/>
              </a:buClr>
              <a:buSzPts val="3700"/>
              <a:buNone/>
              <a:defRPr>
                <a:solidFill>
                  <a:schemeClr val="lt1"/>
                </a:solidFill>
              </a:defRPr>
            </a:lvl7pPr>
            <a:lvl8pPr lvl="7" rtl="0">
              <a:spcBef>
                <a:spcPts val="0"/>
              </a:spcBef>
              <a:spcAft>
                <a:spcPts val="0"/>
              </a:spcAft>
              <a:buClr>
                <a:schemeClr val="lt1"/>
              </a:buClr>
              <a:buSzPts val="3700"/>
              <a:buNone/>
              <a:defRPr>
                <a:solidFill>
                  <a:schemeClr val="lt1"/>
                </a:solidFill>
              </a:defRPr>
            </a:lvl8pPr>
            <a:lvl9pPr lvl="8" rtl="0">
              <a:spcBef>
                <a:spcPts val="0"/>
              </a:spcBef>
              <a:spcAft>
                <a:spcPts val="0"/>
              </a:spcAft>
              <a:buClr>
                <a:schemeClr val="lt1"/>
              </a:buClr>
              <a:buSzPts val="3700"/>
              <a:buNone/>
              <a:defRPr>
                <a:solidFill>
                  <a:schemeClr val="lt1"/>
                </a:solidFill>
              </a:defRPr>
            </a:lvl9pPr>
          </a:lstStyle>
          <a:p>
            <a:endParaRPr/>
          </a:p>
        </p:txBody>
      </p:sp>
      <p:sp>
        <p:nvSpPr>
          <p:cNvPr id="237" name="Google Shape;237;p38"/>
          <p:cNvSpPr txBox="1">
            <a:spLocks noGrp="1"/>
          </p:cNvSpPr>
          <p:nvPr>
            <p:ph type="body" idx="1"/>
          </p:nvPr>
        </p:nvSpPr>
        <p:spPr>
          <a:xfrm>
            <a:off x="415600" y="3187533"/>
            <a:ext cx="4170000" cy="30639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Clr>
                <a:schemeClr val="accent2"/>
              </a:buClr>
              <a:buSzPts val="1700"/>
              <a:buChar char="●"/>
              <a:defRPr>
                <a:solidFill>
                  <a:schemeClr val="accent2"/>
                </a:solidFill>
              </a:defRPr>
            </a:lvl1pPr>
            <a:lvl2pPr marL="914400" lvl="1" indent="-323850" rtl="0">
              <a:spcBef>
                <a:spcPts val="0"/>
              </a:spcBef>
              <a:spcAft>
                <a:spcPts val="0"/>
              </a:spcAft>
              <a:buClr>
                <a:schemeClr val="accent2"/>
              </a:buClr>
              <a:buSzPts val="1500"/>
              <a:buChar char="○"/>
              <a:defRPr>
                <a:solidFill>
                  <a:schemeClr val="accent2"/>
                </a:solidFill>
              </a:defRPr>
            </a:lvl2pPr>
            <a:lvl3pPr marL="1371600" lvl="2" indent="-323850" rtl="0">
              <a:spcBef>
                <a:spcPts val="0"/>
              </a:spcBef>
              <a:spcAft>
                <a:spcPts val="0"/>
              </a:spcAft>
              <a:buClr>
                <a:schemeClr val="accent2"/>
              </a:buClr>
              <a:buSzPts val="1500"/>
              <a:buChar char="■"/>
              <a:defRPr>
                <a:solidFill>
                  <a:schemeClr val="accent2"/>
                </a:solidFill>
              </a:defRPr>
            </a:lvl3pPr>
            <a:lvl4pPr marL="1828800" lvl="3" indent="-323850" rtl="0">
              <a:spcBef>
                <a:spcPts val="0"/>
              </a:spcBef>
              <a:spcAft>
                <a:spcPts val="0"/>
              </a:spcAft>
              <a:buClr>
                <a:schemeClr val="accent2"/>
              </a:buClr>
              <a:buSzPts val="1500"/>
              <a:buChar char="●"/>
              <a:defRPr>
                <a:solidFill>
                  <a:schemeClr val="accent2"/>
                </a:solidFill>
              </a:defRPr>
            </a:lvl4pPr>
            <a:lvl5pPr marL="2286000" lvl="4" indent="-323850" rtl="0">
              <a:spcBef>
                <a:spcPts val="0"/>
              </a:spcBef>
              <a:spcAft>
                <a:spcPts val="0"/>
              </a:spcAft>
              <a:buClr>
                <a:schemeClr val="accent2"/>
              </a:buClr>
              <a:buSzPts val="1500"/>
              <a:buChar char="○"/>
              <a:defRPr>
                <a:solidFill>
                  <a:schemeClr val="accent2"/>
                </a:solidFill>
              </a:defRPr>
            </a:lvl5pPr>
            <a:lvl6pPr marL="2743200" lvl="5" indent="-323850" rtl="0">
              <a:spcBef>
                <a:spcPts val="0"/>
              </a:spcBef>
              <a:spcAft>
                <a:spcPts val="0"/>
              </a:spcAft>
              <a:buClr>
                <a:schemeClr val="accent2"/>
              </a:buClr>
              <a:buSzPts val="1500"/>
              <a:buChar char="■"/>
              <a:defRPr>
                <a:solidFill>
                  <a:schemeClr val="accent2"/>
                </a:solidFill>
              </a:defRPr>
            </a:lvl6pPr>
            <a:lvl7pPr marL="3200400" lvl="6" indent="-323850" rtl="0">
              <a:spcBef>
                <a:spcPts val="0"/>
              </a:spcBef>
              <a:spcAft>
                <a:spcPts val="0"/>
              </a:spcAft>
              <a:buClr>
                <a:schemeClr val="accent2"/>
              </a:buClr>
              <a:buSzPts val="1500"/>
              <a:buChar char="●"/>
              <a:defRPr>
                <a:solidFill>
                  <a:schemeClr val="accent2"/>
                </a:solidFill>
              </a:defRPr>
            </a:lvl7pPr>
            <a:lvl8pPr marL="3657600" lvl="7" indent="-323850" rtl="0">
              <a:spcBef>
                <a:spcPts val="0"/>
              </a:spcBef>
              <a:spcAft>
                <a:spcPts val="0"/>
              </a:spcAft>
              <a:buClr>
                <a:schemeClr val="accent2"/>
              </a:buClr>
              <a:buSzPts val="1500"/>
              <a:buChar char="○"/>
              <a:defRPr>
                <a:solidFill>
                  <a:schemeClr val="accent2"/>
                </a:solidFill>
              </a:defRPr>
            </a:lvl8pPr>
            <a:lvl9pPr marL="4114800" lvl="8" indent="-323850" rtl="0">
              <a:spcBef>
                <a:spcPts val="0"/>
              </a:spcBef>
              <a:spcAft>
                <a:spcPts val="0"/>
              </a:spcAft>
              <a:buClr>
                <a:schemeClr val="accent2"/>
              </a:buClr>
              <a:buSzPts val="1500"/>
              <a:buChar char="■"/>
              <a:defRPr>
                <a:solidFill>
                  <a:schemeClr val="accent2"/>
                </a:solidFill>
              </a:defRPr>
            </a:lvl9pPr>
          </a:lstStyle>
          <a:p>
            <a:endParaRPr/>
          </a:p>
        </p:txBody>
      </p:sp>
      <p:sp>
        <p:nvSpPr>
          <p:cNvPr id="238" name="Google Shape;238;p3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950794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239"/>
        <p:cNvGrpSpPr/>
        <p:nvPr/>
      </p:nvGrpSpPr>
      <p:grpSpPr>
        <a:xfrm>
          <a:off x="0" y="0"/>
          <a:ext cx="0" cy="0"/>
          <a:chOff x="0" y="0"/>
          <a:chExt cx="0" cy="0"/>
        </a:xfrm>
      </p:grpSpPr>
      <p:sp>
        <p:nvSpPr>
          <p:cNvPr id="240" name="Google Shape;240;p39"/>
          <p:cNvSpPr txBox="1">
            <a:spLocks noGrp="1"/>
          </p:cNvSpPr>
          <p:nvPr>
            <p:ph type="title"/>
          </p:nvPr>
        </p:nvSpPr>
        <p:spPr>
          <a:xfrm>
            <a:off x="415567" y="1064800"/>
            <a:ext cx="8330400" cy="4728300"/>
          </a:xfrm>
          <a:prstGeom prst="rect">
            <a:avLst/>
          </a:prstGeom>
        </p:spPr>
        <p:txBody>
          <a:bodyPr spcFirstLastPara="1" wrap="square" lIns="121900" tIns="121900" rIns="121900" bIns="121900" anchor="ctr" anchorCtr="0">
            <a:normAutofit/>
          </a:bodyPr>
          <a:lstStyle>
            <a:lvl1pPr lvl="0" rtl="0">
              <a:spcBef>
                <a:spcPts val="0"/>
              </a:spcBef>
              <a:spcAft>
                <a:spcPts val="0"/>
              </a:spcAft>
              <a:buSzPts val="4800"/>
              <a:buNone/>
              <a:defRPr sz="4800"/>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a:endParaRPr/>
          </a:p>
        </p:txBody>
      </p:sp>
      <p:sp>
        <p:nvSpPr>
          <p:cNvPr id="241" name="Google Shape;241;p3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solidFill>
                  <a:schemeClr val="accent1"/>
                </a:solidFill>
              </a:defRPr>
            </a:lvl1pPr>
            <a:lvl2pPr lvl="1" rtl="0">
              <a:buNone/>
              <a:defRPr>
                <a:solidFill>
                  <a:schemeClr val="accent1"/>
                </a:solidFill>
              </a:defRPr>
            </a:lvl2pPr>
            <a:lvl3pPr lvl="2" rtl="0">
              <a:buNone/>
              <a:defRPr>
                <a:solidFill>
                  <a:schemeClr val="accent1"/>
                </a:solidFill>
              </a:defRPr>
            </a:lvl3pPr>
            <a:lvl4pPr lvl="3" rtl="0">
              <a:buNone/>
              <a:defRPr>
                <a:solidFill>
                  <a:schemeClr val="accent1"/>
                </a:solidFill>
              </a:defRPr>
            </a:lvl4pPr>
            <a:lvl5pPr lvl="4" rtl="0">
              <a:buNone/>
              <a:defRPr>
                <a:solidFill>
                  <a:schemeClr val="accent1"/>
                </a:solidFill>
              </a:defRPr>
            </a:lvl5pPr>
            <a:lvl6pPr lvl="5" rtl="0">
              <a:buNone/>
              <a:defRPr>
                <a:solidFill>
                  <a:schemeClr val="accent1"/>
                </a:solidFill>
              </a:defRPr>
            </a:lvl6pPr>
            <a:lvl7pPr lvl="6" rtl="0">
              <a:buNone/>
              <a:defRPr>
                <a:solidFill>
                  <a:schemeClr val="accent1"/>
                </a:solidFill>
              </a:defRPr>
            </a:lvl7pPr>
            <a:lvl8pPr lvl="7" rtl="0">
              <a:buNone/>
              <a:defRPr>
                <a:solidFill>
                  <a:schemeClr val="accent1"/>
                </a:solidFill>
              </a:defRPr>
            </a:lvl8pPr>
            <a:lvl9pPr lvl="8" rtl="0">
              <a:buNone/>
              <a:defRPr>
                <a:solidFill>
                  <a:schemeClr val="accen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51374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42"/>
        <p:cNvGrpSpPr/>
        <p:nvPr/>
      </p:nvGrpSpPr>
      <p:grpSpPr>
        <a:xfrm>
          <a:off x="0" y="0"/>
          <a:ext cx="0" cy="0"/>
          <a:chOff x="0" y="0"/>
          <a:chExt cx="0" cy="0"/>
        </a:xfrm>
      </p:grpSpPr>
      <p:sp>
        <p:nvSpPr>
          <p:cNvPr id="243" name="Google Shape;243;p40"/>
          <p:cNvSpPr/>
          <p:nvPr/>
        </p:nvSpPr>
        <p:spPr>
          <a:xfrm>
            <a:off x="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44" name="Google Shape;244;p40"/>
          <p:cNvSpPr txBox="1">
            <a:spLocks noGrp="1"/>
          </p:cNvSpPr>
          <p:nvPr>
            <p:ph type="title"/>
          </p:nvPr>
        </p:nvSpPr>
        <p:spPr>
          <a:xfrm>
            <a:off x="415067" y="667900"/>
            <a:ext cx="4939200" cy="27327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3700"/>
              <a:buNone/>
              <a:defRPr>
                <a:solidFill>
                  <a:schemeClr val="lt1"/>
                </a:solidFill>
              </a:defRPr>
            </a:lvl1pPr>
            <a:lvl2pPr lvl="1" rtl="0">
              <a:spcBef>
                <a:spcPts val="0"/>
              </a:spcBef>
              <a:spcAft>
                <a:spcPts val="0"/>
              </a:spcAft>
              <a:buClr>
                <a:schemeClr val="lt1"/>
              </a:buClr>
              <a:buSzPts val="3700"/>
              <a:buNone/>
              <a:defRPr>
                <a:solidFill>
                  <a:schemeClr val="lt1"/>
                </a:solidFill>
              </a:defRPr>
            </a:lvl2pPr>
            <a:lvl3pPr lvl="2" rtl="0">
              <a:spcBef>
                <a:spcPts val="0"/>
              </a:spcBef>
              <a:spcAft>
                <a:spcPts val="0"/>
              </a:spcAft>
              <a:buClr>
                <a:schemeClr val="lt1"/>
              </a:buClr>
              <a:buSzPts val="3700"/>
              <a:buNone/>
              <a:defRPr>
                <a:solidFill>
                  <a:schemeClr val="lt1"/>
                </a:solidFill>
              </a:defRPr>
            </a:lvl3pPr>
            <a:lvl4pPr lvl="3" rtl="0">
              <a:spcBef>
                <a:spcPts val="0"/>
              </a:spcBef>
              <a:spcAft>
                <a:spcPts val="0"/>
              </a:spcAft>
              <a:buClr>
                <a:schemeClr val="lt1"/>
              </a:buClr>
              <a:buSzPts val="3700"/>
              <a:buNone/>
              <a:defRPr>
                <a:solidFill>
                  <a:schemeClr val="lt1"/>
                </a:solidFill>
              </a:defRPr>
            </a:lvl4pPr>
            <a:lvl5pPr lvl="4" rtl="0">
              <a:spcBef>
                <a:spcPts val="0"/>
              </a:spcBef>
              <a:spcAft>
                <a:spcPts val="0"/>
              </a:spcAft>
              <a:buClr>
                <a:schemeClr val="lt1"/>
              </a:buClr>
              <a:buSzPts val="3700"/>
              <a:buNone/>
              <a:defRPr>
                <a:solidFill>
                  <a:schemeClr val="lt1"/>
                </a:solidFill>
              </a:defRPr>
            </a:lvl5pPr>
            <a:lvl6pPr lvl="5" rtl="0">
              <a:spcBef>
                <a:spcPts val="0"/>
              </a:spcBef>
              <a:spcAft>
                <a:spcPts val="0"/>
              </a:spcAft>
              <a:buClr>
                <a:schemeClr val="lt1"/>
              </a:buClr>
              <a:buSzPts val="3700"/>
              <a:buNone/>
              <a:defRPr>
                <a:solidFill>
                  <a:schemeClr val="lt1"/>
                </a:solidFill>
              </a:defRPr>
            </a:lvl6pPr>
            <a:lvl7pPr lvl="6" rtl="0">
              <a:spcBef>
                <a:spcPts val="0"/>
              </a:spcBef>
              <a:spcAft>
                <a:spcPts val="0"/>
              </a:spcAft>
              <a:buClr>
                <a:schemeClr val="lt1"/>
              </a:buClr>
              <a:buSzPts val="3700"/>
              <a:buNone/>
              <a:defRPr>
                <a:solidFill>
                  <a:schemeClr val="lt1"/>
                </a:solidFill>
              </a:defRPr>
            </a:lvl7pPr>
            <a:lvl8pPr lvl="7" rtl="0">
              <a:spcBef>
                <a:spcPts val="0"/>
              </a:spcBef>
              <a:spcAft>
                <a:spcPts val="0"/>
              </a:spcAft>
              <a:buClr>
                <a:schemeClr val="lt1"/>
              </a:buClr>
              <a:buSzPts val="3700"/>
              <a:buNone/>
              <a:defRPr>
                <a:solidFill>
                  <a:schemeClr val="lt1"/>
                </a:solidFill>
              </a:defRPr>
            </a:lvl8pPr>
            <a:lvl9pPr lvl="8" rtl="0">
              <a:spcBef>
                <a:spcPts val="0"/>
              </a:spcBef>
              <a:spcAft>
                <a:spcPts val="0"/>
              </a:spcAft>
              <a:buClr>
                <a:schemeClr val="lt1"/>
              </a:buClr>
              <a:buSzPts val="3700"/>
              <a:buNone/>
              <a:defRPr>
                <a:solidFill>
                  <a:schemeClr val="lt1"/>
                </a:solidFill>
              </a:defRPr>
            </a:lvl9pPr>
          </a:lstStyle>
          <a:p>
            <a:endParaRPr/>
          </a:p>
        </p:txBody>
      </p:sp>
      <p:sp>
        <p:nvSpPr>
          <p:cNvPr id="245" name="Google Shape;245;p40"/>
          <p:cNvSpPr txBox="1">
            <a:spLocks noGrp="1"/>
          </p:cNvSpPr>
          <p:nvPr>
            <p:ph type="subTitle" idx="1"/>
          </p:nvPr>
        </p:nvSpPr>
        <p:spPr>
          <a:xfrm>
            <a:off x="406400" y="3502300"/>
            <a:ext cx="4939200" cy="1235700"/>
          </a:xfrm>
          <a:prstGeom prst="rect">
            <a:avLst/>
          </a:prstGeom>
        </p:spPr>
        <p:txBody>
          <a:bodyPr spcFirstLastPara="1" wrap="square" lIns="121900" tIns="121900" rIns="121900" bIns="121900" anchor="t" anchorCtr="0">
            <a:normAutofit/>
          </a:bodyPr>
          <a:lstStyle>
            <a:lvl1pPr lvl="0" rtl="0">
              <a:lnSpc>
                <a:spcPct val="100000"/>
              </a:lnSpc>
              <a:spcBef>
                <a:spcPts val="0"/>
              </a:spcBef>
              <a:spcAft>
                <a:spcPts val="0"/>
              </a:spcAft>
              <a:buClr>
                <a:schemeClr val="accent2"/>
              </a:buClr>
              <a:buSzPts val="2100"/>
              <a:buNone/>
              <a:defRPr sz="2100">
                <a:solidFill>
                  <a:schemeClr val="accent2"/>
                </a:solidFill>
              </a:defRPr>
            </a:lvl1pPr>
            <a:lvl2pPr lvl="1" rtl="0">
              <a:lnSpc>
                <a:spcPct val="100000"/>
              </a:lnSpc>
              <a:spcBef>
                <a:spcPts val="0"/>
              </a:spcBef>
              <a:spcAft>
                <a:spcPts val="0"/>
              </a:spcAft>
              <a:buClr>
                <a:schemeClr val="accent2"/>
              </a:buClr>
              <a:buSzPts val="2100"/>
              <a:buNone/>
              <a:defRPr sz="2100">
                <a:solidFill>
                  <a:schemeClr val="accent2"/>
                </a:solidFill>
              </a:defRPr>
            </a:lvl2pPr>
            <a:lvl3pPr lvl="2" rtl="0">
              <a:lnSpc>
                <a:spcPct val="100000"/>
              </a:lnSpc>
              <a:spcBef>
                <a:spcPts val="0"/>
              </a:spcBef>
              <a:spcAft>
                <a:spcPts val="0"/>
              </a:spcAft>
              <a:buClr>
                <a:schemeClr val="accent2"/>
              </a:buClr>
              <a:buSzPts val="2100"/>
              <a:buNone/>
              <a:defRPr sz="2100">
                <a:solidFill>
                  <a:schemeClr val="accent2"/>
                </a:solidFill>
              </a:defRPr>
            </a:lvl3pPr>
            <a:lvl4pPr lvl="3" rtl="0">
              <a:lnSpc>
                <a:spcPct val="100000"/>
              </a:lnSpc>
              <a:spcBef>
                <a:spcPts val="0"/>
              </a:spcBef>
              <a:spcAft>
                <a:spcPts val="0"/>
              </a:spcAft>
              <a:buClr>
                <a:schemeClr val="accent2"/>
              </a:buClr>
              <a:buSzPts val="2100"/>
              <a:buNone/>
              <a:defRPr sz="2100">
                <a:solidFill>
                  <a:schemeClr val="accent2"/>
                </a:solidFill>
              </a:defRPr>
            </a:lvl4pPr>
            <a:lvl5pPr lvl="4" rtl="0">
              <a:lnSpc>
                <a:spcPct val="100000"/>
              </a:lnSpc>
              <a:spcBef>
                <a:spcPts val="0"/>
              </a:spcBef>
              <a:spcAft>
                <a:spcPts val="0"/>
              </a:spcAft>
              <a:buClr>
                <a:schemeClr val="accent2"/>
              </a:buClr>
              <a:buSzPts val="2100"/>
              <a:buNone/>
              <a:defRPr sz="2100">
                <a:solidFill>
                  <a:schemeClr val="accent2"/>
                </a:solidFill>
              </a:defRPr>
            </a:lvl5pPr>
            <a:lvl6pPr lvl="5" rtl="0">
              <a:lnSpc>
                <a:spcPct val="100000"/>
              </a:lnSpc>
              <a:spcBef>
                <a:spcPts val="0"/>
              </a:spcBef>
              <a:spcAft>
                <a:spcPts val="0"/>
              </a:spcAft>
              <a:buClr>
                <a:schemeClr val="accent2"/>
              </a:buClr>
              <a:buSzPts val="2100"/>
              <a:buNone/>
              <a:defRPr sz="2100">
                <a:solidFill>
                  <a:schemeClr val="accent2"/>
                </a:solidFill>
              </a:defRPr>
            </a:lvl6pPr>
            <a:lvl7pPr lvl="6" rtl="0">
              <a:lnSpc>
                <a:spcPct val="100000"/>
              </a:lnSpc>
              <a:spcBef>
                <a:spcPts val="0"/>
              </a:spcBef>
              <a:spcAft>
                <a:spcPts val="0"/>
              </a:spcAft>
              <a:buClr>
                <a:schemeClr val="accent2"/>
              </a:buClr>
              <a:buSzPts val="2100"/>
              <a:buNone/>
              <a:defRPr sz="2100">
                <a:solidFill>
                  <a:schemeClr val="accent2"/>
                </a:solidFill>
              </a:defRPr>
            </a:lvl7pPr>
            <a:lvl8pPr lvl="7" rtl="0">
              <a:lnSpc>
                <a:spcPct val="100000"/>
              </a:lnSpc>
              <a:spcBef>
                <a:spcPts val="0"/>
              </a:spcBef>
              <a:spcAft>
                <a:spcPts val="0"/>
              </a:spcAft>
              <a:buClr>
                <a:schemeClr val="accent2"/>
              </a:buClr>
              <a:buSzPts val="2100"/>
              <a:buNone/>
              <a:defRPr sz="2100">
                <a:solidFill>
                  <a:schemeClr val="accent2"/>
                </a:solidFill>
              </a:defRPr>
            </a:lvl8pPr>
            <a:lvl9pPr lvl="8" rtl="0">
              <a:lnSpc>
                <a:spcPct val="100000"/>
              </a:lnSpc>
              <a:spcBef>
                <a:spcPts val="0"/>
              </a:spcBef>
              <a:spcAft>
                <a:spcPts val="0"/>
              </a:spcAft>
              <a:buClr>
                <a:schemeClr val="accent2"/>
              </a:buClr>
              <a:buSzPts val="2100"/>
              <a:buNone/>
              <a:defRPr sz="2100">
                <a:solidFill>
                  <a:schemeClr val="accent2"/>
                </a:solidFill>
              </a:defRPr>
            </a:lvl9pPr>
          </a:lstStyle>
          <a:p>
            <a:endParaRPr/>
          </a:p>
        </p:txBody>
      </p:sp>
      <p:sp>
        <p:nvSpPr>
          <p:cNvPr id="246" name="Google Shape;246;p40"/>
          <p:cNvSpPr txBox="1">
            <a:spLocks noGrp="1"/>
          </p:cNvSpPr>
          <p:nvPr>
            <p:ph type="body" idx="2"/>
          </p:nvPr>
        </p:nvSpPr>
        <p:spPr>
          <a:xfrm>
            <a:off x="6505367" y="667900"/>
            <a:ext cx="5271900" cy="54819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247" name="Google Shape;247;p4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7318673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48"/>
        <p:cNvGrpSpPr/>
        <p:nvPr/>
      </p:nvGrpSpPr>
      <p:grpSpPr>
        <a:xfrm>
          <a:off x="0" y="0"/>
          <a:ext cx="0" cy="0"/>
          <a:chOff x="0" y="0"/>
          <a:chExt cx="0" cy="0"/>
        </a:xfrm>
      </p:grpSpPr>
      <p:sp>
        <p:nvSpPr>
          <p:cNvPr id="249" name="Google Shape;249;p41"/>
          <p:cNvSpPr/>
          <p:nvPr/>
        </p:nvSpPr>
        <p:spPr>
          <a:xfrm>
            <a:off x="0" y="5825333"/>
            <a:ext cx="12192000" cy="10323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250" name="Google Shape;250;p41"/>
          <p:cNvSpPr txBox="1">
            <a:spLocks noGrp="1"/>
          </p:cNvSpPr>
          <p:nvPr>
            <p:ph type="body" idx="1"/>
          </p:nvPr>
        </p:nvSpPr>
        <p:spPr>
          <a:xfrm>
            <a:off x="415600" y="6028533"/>
            <a:ext cx="10639200" cy="6141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Clr>
                <a:schemeClr val="lt1"/>
              </a:buClr>
              <a:buSzPts val="1700"/>
              <a:buFont typeface="Merriweather"/>
              <a:buNone/>
              <a:defRPr>
                <a:solidFill>
                  <a:schemeClr val="lt1"/>
                </a:solidFill>
                <a:latin typeface="Merriweather"/>
                <a:ea typeface="Merriweather"/>
                <a:cs typeface="Merriweather"/>
                <a:sym typeface="Merriweather"/>
              </a:defRPr>
            </a:lvl1pPr>
          </a:lstStyle>
          <a:p>
            <a:endParaRPr/>
          </a:p>
        </p:txBody>
      </p:sp>
      <p:sp>
        <p:nvSpPr>
          <p:cNvPr id="251" name="Google Shape;251;p41"/>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865641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252"/>
        <p:cNvGrpSpPr/>
        <p:nvPr/>
      </p:nvGrpSpPr>
      <p:grpSpPr>
        <a:xfrm>
          <a:off x="0" y="0"/>
          <a:ext cx="0" cy="0"/>
          <a:chOff x="0" y="0"/>
          <a:chExt cx="0" cy="0"/>
        </a:xfrm>
      </p:grpSpPr>
      <p:sp>
        <p:nvSpPr>
          <p:cNvPr id="253" name="Google Shape;253;p42"/>
          <p:cNvSpPr txBox="1">
            <a:spLocks noGrp="1"/>
          </p:cNvSpPr>
          <p:nvPr>
            <p:ph type="title" hasCustomPrompt="1"/>
          </p:nvPr>
        </p:nvSpPr>
        <p:spPr>
          <a:xfrm>
            <a:off x="415667" y="1108233"/>
            <a:ext cx="7113300" cy="1659600"/>
          </a:xfrm>
          <a:prstGeom prst="rect">
            <a:avLst/>
          </a:prstGeom>
        </p:spPr>
        <p:txBody>
          <a:bodyPr spcFirstLastPara="1" wrap="square" lIns="121900" tIns="121900" rIns="121900" bIns="121900" anchor="b" anchorCtr="0">
            <a:normAutofit/>
          </a:bodyPr>
          <a:lstStyle>
            <a:lvl1pPr lvl="0" rtl="0">
              <a:spcBef>
                <a:spcPts val="0"/>
              </a:spcBef>
              <a:spcAft>
                <a:spcPts val="0"/>
              </a:spcAft>
              <a:buClr>
                <a:schemeClr val="lt1"/>
              </a:buClr>
              <a:buSzPts val="13300"/>
              <a:buNone/>
              <a:defRPr sz="13300">
                <a:solidFill>
                  <a:schemeClr val="lt1"/>
                </a:solidFill>
              </a:defRPr>
            </a:lvl1pPr>
            <a:lvl2pPr lvl="1" rtl="0">
              <a:spcBef>
                <a:spcPts val="0"/>
              </a:spcBef>
              <a:spcAft>
                <a:spcPts val="0"/>
              </a:spcAft>
              <a:buClr>
                <a:schemeClr val="lt1"/>
              </a:buClr>
              <a:buSzPts val="13300"/>
              <a:buNone/>
              <a:defRPr sz="13300">
                <a:solidFill>
                  <a:schemeClr val="lt1"/>
                </a:solidFill>
              </a:defRPr>
            </a:lvl2pPr>
            <a:lvl3pPr lvl="2" rtl="0">
              <a:spcBef>
                <a:spcPts val="0"/>
              </a:spcBef>
              <a:spcAft>
                <a:spcPts val="0"/>
              </a:spcAft>
              <a:buClr>
                <a:schemeClr val="lt1"/>
              </a:buClr>
              <a:buSzPts val="13300"/>
              <a:buNone/>
              <a:defRPr sz="13300">
                <a:solidFill>
                  <a:schemeClr val="lt1"/>
                </a:solidFill>
              </a:defRPr>
            </a:lvl3pPr>
            <a:lvl4pPr lvl="3" rtl="0">
              <a:spcBef>
                <a:spcPts val="0"/>
              </a:spcBef>
              <a:spcAft>
                <a:spcPts val="0"/>
              </a:spcAft>
              <a:buClr>
                <a:schemeClr val="lt1"/>
              </a:buClr>
              <a:buSzPts val="13300"/>
              <a:buNone/>
              <a:defRPr sz="13300">
                <a:solidFill>
                  <a:schemeClr val="lt1"/>
                </a:solidFill>
              </a:defRPr>
            </a:lvl4pPr>
            <a:lvl5pPr lvl="4" rtl="0">
              <a:spcBef>
                <a:spcPts val="0"/>
              </a:spcBef>
              <a:spcAft>
                <a:spcPts val="0"/>
              </a:spcAft>
              <a:buClr>
                <a:schemeClr val="lt1"/>
              </a:buClr>
              <a:buSzPts val="13300"/>
              <a:buNone/>
              <a:defRPr sz="13300">
                <a:solidFill>
                  <a:schemeClr val="lt1"/>
                </a:solidFill>
              </a:defRPr>
            </a:lvl5pPr>
            <a:lvl6pPr lvl="5" rtl="0">
              <a:spcBef>
                <a:spcPts val="0"/>
              </a:spcBef>
              <a:spcAft>
                <a:spcPts val="0"/>
              </a:spcAft>
              <a:buClr>
                <a:schemeClr val="lt1"/>
              </a:buClr>
              <a:buSzPts val="13300"/>
              <a:buNone/>
              <a:defRPr sz="13300">
                <a:solidFill>
                  <a:schemeClr val="lt1"/>
                </a:solidFill>
              </a:defRPr>
            </a:lvl6pPr>
            <a:lvl7pPr lvl="6" rtl="0">
              <a:spcBef>
                <a:spcPts val="0"/>
              </a:spcBef>
              <a:spcAft>
                <a:spcPts val="0"/>
              </a:spcAft>
              <a:buClr>
                <a:schemeClr val="lt1"/>
              </a:buClr>
              <a:buSzPts val="13300"/>
              <a:buNone/>
              <a:defRPr sz="13300">
                <a:solidFill>
                  <a:schemeClr val="lt1"/>
                </a:solidFill>
              </a:defRPr>
            </a:lvl7pPr>
            <a:lvl8pPr lvl="7" rtl="0">
              <a:spcBef>
                <a:spcPts val="0"/>
              </a:spcBef>
              <a:spcAft>
                <a:spcPts val="0"/>
              </a:spcAft>
              <a:buClr>
                <a:schemeClr val="lt1"/>
              </a:buClr>
              <a:buSzPts val="13300"/>
              <a:buNone/>
              <a:defRPr sz="13300">
                <a:solidFill>
                  <a:schemeClr val="lt1"/>
                </a:solidFill>
              </a:defRPr>
            </a:lvl8pPr>
            <a:lvl9pPr lvl="8" rtl="0">
              <a:spcBef>
                <a:spcPts val="0"/>
              </a:spcBef>
              <a:spcAft>
                <a:spcPts val="0"/>
              </a:spcAft>
              <a:buClr>
                <a:schemeClr val="lt1"/>
              </a:buClr>
              <a:buSzPts val="13300"/>
              <a:buNone/>
              <a:defRPr sz="13300">
                <a:solidFill>
                  <a:schemeClr val="lt1"/>
                </a:solidFill>
              </a:defRPr>
            </a:lvl9pPr>
          </a:lstStyle>
          <a:p>
            <a:r>
              <a:t>xx%</a:t>
            </a:r>
          </a:p>
        </p:txBody>
      </p:sp>
      <p:sp>
        <p:nvSpPr>
          <p:cNvPr id="254" name="Google Shape;254;p42"/>
          <p:cNvSpPr txBox="1">
            <a:spLocks noGrp="1"/>
          </p:cNvSpPr>
          <p:nvPr>
            <p:ph type="body" idx="1"/>
          </p:nvPr>
        </p:nvSpPr>
        <p:spPr>
          <a:xfrm>
            <a:off x="415600" y="2828567"/>
            <a:ext cx="7113300" cy="12567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Clr>
                <a:schemeClr val="accent2"/>
              </a:buClr>
              <a:buSzPts val="1700"/>
              <a:buChar char="●"/>
              <a:defRPr>
                <a:solidFill>
                  <a:schemeClr val="accent2"/>
                </a:solidFill>
              </a:defRPr>
            </a:lvl1pPr>
            <a:lvl2pPr marL="914400" lvl="1" indent="-323850" rtl="0">
              <a:spcBef>
                <a:spcPts val="0"/>
              </a:spcBef>
              <a:spcAft>
                <a:spcPts val="0"/>
              </a:spcAft>
              <a:buClr>
                <a:schemeClr val="accent2"/>
              </a:buClr>
              <a:buSzPts val="1500"/>
              <a:buChar char="○"/>
              <a:defRPr>
                <a:solidFill>
                  <a:schemeClr val="accent2"/>
                </a:solidFill>
              </a:defRPr>
            </a:lvl2pPr>
            <a:lvl3pPr marL="1371600" lvl="2" indent="-323850" rtl="0">
              <a:spcBef>
                <a:spcPts val="0"/>
              </a:spcBef>
              <a:spcAft>
                <a:spcPts val="0"/>
              </a:spcAft>
              <a:buClr>
                <a:schemeClr val="accent2"/>
              </a:buClr>
              <a:buSzPts val="1500"/>
              <a:buChar char="■"/>
              <a:defRPr>
                <a:solidFill>
                  <a:schemeClr val="accent2"/>
                </a:solidFill>
              </a:defRPr>
            </a:lvl3pPr>
            <a:lvl4pPr marL="1828800" lvl="3" indent="-323850" rtl="0">
              <a:spcBef>
                <a:spcPts val="0"/>
              </a:spcBef>
              <a:spcAft>
                <a:spcPts val="0"/>
              </a:spcAft>
              <a:buClr>
                <a:schemeClr val="accent2"/>
              </a:buClr>
              <a:buSzPts val="1500"/>
              <a:buChar char="●"/>
              <a:defRPr>
                <a:solidFill>
                  <a:schemeClr val="accent2"/>
                </a:solidFill>
              </a:defRPr>
            </a:lvl4pPr>
            <a:lvl5pPr marL="2286000" lvl="4" indent="-323850" rtl="0">
              <a:spcBef>
                <a:spcPts val="0"/>
              </a:spcBef>
              <a:spcAft>
                <a:spcPts val="0"/>
              </a:spcAft>
              <a:buClr>
                <a:schemeClr val="accent2"/>
              </a:buClr>
              <a:buSzPts val="1500"/>
              <a:buChar char="○"/>
              <a:defRPr>
                <a:solidFill>
                  <a:schemeClr val="accent2"/>
                </a:solidFill>
              </a:defRPr>
            </a:lvl5pPr>
            <a:lvl6pPr marL="2743200" lvl="5" indent="-323850" rtl="0">
              <a:spcBef>
                <a:spcPts val="0"/>
              </a:spcBef>
              <a:spcAft>
                <a:spcPts val="0"/>
              </a:spcAft>
              <a:buClr>
                <a:schemeClr val="accent2"/>
              </a:buClr>
              <a:buSzPts val="1500"/>
              <a:buChar char="■"/>
              <a:defRPr>
                <a:solidFill>
                  <a:schemeClr val="accent2"/>
                </a:solidFill>
              </a:defRPr>
            </a:lvl6pPr>
            <a:lvl7pPr marL="3200400" lvl="6" indent="-323850" rtl="0">
              <a:spcBef>
                <a:spcPts val="0"/>
              </a:spcBef>
              <a:spcAft>
                <a:spcPts val="0"/>
              </a:spcAft>
              <a:buClr>
                <a:schemeClr val="accent2"/>
              </a:buClr>
              <a:buSzPts val="1500"/>
              <a:buChar char="●"/>
              <a:defRPr>
                <a:solidFill>
                  <a:schemeClr val="accent2"/>
                </a:solidFill>
              </a:defRPr>
            </a:lvl7pPr>
            <a:lvl8pPr marL="3657600" lvl="7" indent="-323850" rtl="0">
              <a:spcBef>
                <a:spcPts val="0"/>
              </a:spcBef>
              <a:spcAft>
                <a:spcPts val="0"/>
              </a:spcAft>
              <a:buClr>
                <a:schemeClr val="accent2"/>
              </a:buClr>
              <a:buSzPts val="1500"/>
              <a:buChar char="○"/>
              <a:defRPr>
                <a:solidFill>
                  <a:schemeClr val="accent2"/>
                </a:solidFill>
              </a:defRPr>
            </a:lvl8pPr>
            <a:lvl9pPr marL="4114800" lvl="8" indent="-323850" rtl="0">
              <a:spcBef>
                <a:spcPts val="0"/>
              </a:spcBef>
              <a:spcAft>
                <a:spcPts val="0"/>
              </a:spcAft>
              <a:buClr>
                <a:schemeClr val="accent2"/>
              </a:buClr>
              <a:buSzPts val="1500"/>
              <a:buChar char="■"/>
              <a:defRPr>
                <a:solidFill>
                  <a:schemeClr val="accent2"/>
                </a:solidFill>
              </a:defRPr>
            </a:lvl9pPr>
          </a:lstStyle>
          <a:p>
            <a:endParaRPr/>
          </a:p>
        </p:txBody>
      </p:sp>
      <p:sp>
        <p:nvSpPr>
          <p:cNvPr id="255" name="Google Shape;255;p4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524782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56"/>
        <p:cNvGrpSpPr/>
        <p:nvPr/>
      </p:nvGrpSpPr>
      <p:grpSpPr>
        <a:xfrm>
          <a:off x="0" y="0"/>
          <a:ext cx="0" cy="0"/>
          <a:chOff x="0" y="0"/>
          <a:chExt cx="0" cy="0"/>
        </a:xfrm>
      </p:grpSpPr>
      <p:sp>
        <p:nvSpPr>
          <p:cNvPr id="257" name="Google Shape;257;p4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3489820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Multiuse">
  <p:cSld name="Multiuse">
    <p:spTree>
      <p:nvGrpSpPr>
        <p:cNvPr id="1" name="Shape 258"/>
        <p:cNvGrpSpPr/>
        <p:nvPr/>
      </p:nvGrpSpPr>
      <p:grpSpPr>
        <a:xfrm>
          <a:off x="0" y="0"/>
          <a:ext cx="0" cy="0"/>
          <a:chOff x="0" y="0"/>
          <a:chExt cx="0" cy="0"/>
        </a:xfrm>
      </p:grpSpPr>
      <p:sp>
        <p:nvSpPr>
          <p:cNvPr id="259" name="Google Shape;259;p44"/>
          <p:cNvSpPr txBox="1">
            <a:spLocks noGrp="1"/>
          </p:cNvSpPr>
          <p:nvPr>
            <p:ph type="title"/>
          </p:nvPr>
        </p:nvSpPr>
        <p:spPr>
          <a:xfrm>
            <a:off x="373399" y="353208"/>
            <a:ext cx="11452500" cy="656400"/>
          </a:xfrm>
          <a:prstGeom prst="rect">
            <a:avLst/>
          </a:prstGeom>
          <a:noFill/>
          <a:ln>
            <a:noFill/>
          </a:ln>
        </p:spPr>
        <p:txBody>
          <a:bodyPr spcFirstLastPara="1" wrap="square" lIns="121900" tIns="121900" rIns="121900" bIns="121900" anchor="t" anchorCtr="0">
            <a:normAutofit/>
          </a:bodyPr>
          <a:lstStyle>
            <a:lvl1pPr marL="0" marR="0" lvl="0" indent="0" algn="l" rtl="0">
              <a:lnSpc>
                <a:spcPct val="100000"/>
              </a:lnSpc>
              <a:spcBef>
                <a:spcPts val="0"/>
              </a:spcBef>
              <a:spcAft>
                <a:spcPts val="0"/>
              </a:spcAft>
              <a:buClr>
                <a:schemeClr val="dk2"/>
              </a:buClr>
              <a:buSzPts val="3700"/>
              <a:buFont typeface="Arial"/>
              <a:buNone/>
              <a:defRPr sz="3500" i="0" u="none" strike="noStrike" cap="none">
                <a:solidFill>
                  <a:schemeClr val="dk2"/>
                </a:solidFill>
                <a:latin typeface="Arial"/>
                <a:ea typeface="Arial"/>
                <a:cs typeface="Arial"/>
                <a:sym typeface="Arial"/>
              </a:defRPr>
            </a:lvl1pPr>
            <a:lvl2pPr marL="0" marR="0" lvl="1" indent="304800" algn="ctr" rtl="0">
              <a:lnSpc>
                <a:spcPct val="100000"/>
              </a:lnSpc>
              <a:spcBef>
                <a:spcPts val="0"/>
              </a:spcBef>
              <a:spcAft>
                <a:spcPts val="0"/>
              </a:spcAft>
              <a:buClr>
                <a:srgbClr val="000000"/>
              </a:buClr>
              <a:buSzPts val="3700"/>
              <a:buNone/>
              <a:defRPr sz="5600" i="0" u="none" strike="noStrike" cap="none">
                <a:solidFill>
                  <a:srgbClr val="000000"/>
                </a:solidFill>
              </a:defRPr>
            </a:lvl2pPr>
            <a:lvl3pPr marL="0" marR="0" lvl="2" indent="609600" algn="ctr" rtl="0">
              <a:lnSpc>
                <a:spcPct val="100000"/>
              </a:lnSpc>
              <a:spcBef>
                <a:spcPts val="0"/>
              </a:spcBef>
              <a:spcAft>
                <a:spcPts val="0"/>
              </a:spcAft>
              <a:buClr>
                <a:srgbClr val="000000"/>
              </a:buClr>
              <a:buSzPts val="3700"/>
              <a:buNone/>
              <a:defRPr sz="5600" i="0" u="none" strike="noStrike" cap="none">
                <a:solidFill>
                  <a:srgbClr val="000000"/>
                </a:solidFill>
              </a:defRPr>
            </a:lvl3pPr>
            <a:lvl4pPr marL="0" marR="0" lvl="3" indent="914400" algn="ctr" rtl="0">
              <a:lnSpc>
                <a:spcPct val="100000"/>
              </a:lnSpc>
              <a:spcBef>
                <a:spcPts val="0"/>
              </a:spcBef>
              <a:spcAft>
                <a:spcPts val="0"/>
              </a:spcAft>
              <a:buClr>
                <a:srgbClr val="000000"/>
              </a:buClr>
              <a:buSzPts val="3700"/>
              <a:buNone/>
              <a:defRPr sz="5600" i="0" u="none" strike="noStrike" cap="none">
                <a:solidFill>
                  <a:srgbClr val="000000"/>
                </a:solidFill>
              </a:defRPr>
            </a:lvl4pPr>
            <a:lvl5pPr marL="0" marR="0" lvl="4" indent="1219200" algn="ctr" rtl="0">
              <a:lnSpc>
                <a:spcPct val="100000"/>
              </a:lnSpc>
              <a:spcBef>
                <a:spcPts val="0"/>
              </a:spcBef>
              <a:spcAft>
                <a:spcPts val="0"/>
              </a:spcAft>
              <a:buClr>
                <a:srgbClr val="000000"/>
              </a:buClr>
              <a:buSzPts val="3700"/>
              <a:buNone/>
              <a:defRPr sz="5600" i="0" u="none" strike="noStrike" cap="none">
                <a:solidFill>
                  <a:srgbClr val="000000"/>
                </a:solidFill>
              </a:defRPr>
            </a:lvl5pPr>
            <a:lvl6pPr marL="0" marR="0" lvl="5" indent="1524000" algn="ctr" rtl="0">
              <a:lnSpc>
                <a:spcPct val="100000"/>
              </a:lnSpc>
              <a:spcBef>
                <a:spcPts val="0"/>
              </a:spcBef>
              <a:spcAft>
                <a:spcPts val="0"/>
              </a:spcAft>
              <a:buClr>
                <a:srgbClr val="000000"/>
              </a:buClr>
              <a:buSzPts val="3700"/>
              <a:buNone/>
              <a:defRPr sz="5600" i="0" u="none" strike="noStrike" cap="none">
                <a:solidFill>
                  <a:srgbClr val="000000"/>
                </a:solidFill>
              </a:defRPr>
            </a:lvl6pPr>
            <a:lvl7pPr marL="0" marR="0" lvl="6" indent="1828800" algn="ctr" rtl="0">
              <a:lnSpc>
                <a:spcPct val="100000"/>
              </a:lnSpc>
              <a:spcBef>
                <a:spcPts val="0"/>
              </a:spcBef>
              <a:spcAft>
                <a:spcPts val="0"/>
              </a:spcAft>
              <a:buClr>
                <a:srgbClr val="000000"/>
              </a:buClr>
              <a:buSzPts val="3700"/>
              <a:buNone/>
              <a:defRPr sz="5600" i="0" u="none" strike="noStrike" cap="none">
                <a:solidFill>
                  <a:srgbClr val="000000"/>
                </a:solidFill>
              </a:defRPr>
            </a:lvl7pPr>
            <a:lvl8pPr marL="0" marR="0" lvl="7" indent="2133600" algn="ctr" rtl="0">
              <a:lnSpc>
                <a:spcPct val="100000"/>
              </a:lnSpc>
              <a:spcBef>
                <a:spcPts val="0"/>
              </a:spcBef>
              <a:spcAft>
                <a:spcPts val="0"/>
              </a:spcAft>
              <a:buClr>
                <a:srgbClr val="000000"/>
              </a:buClr>
              <a:buSzPts val="3700"/>
              <a:buNone/>
              <a:defRPr sz="5600" i="0" u="none" strike="noStrike" cap="none">
                <a:solidFill>
                  <a:srgbClr val="000000"/>
                </a:solidFill>
              </a:defRPr>
            </a:lvl8pPr>
            <a:lvl9pPr marL="0" marR="0" lvl="8" indent="2438400" algn="ctr" rtl="0">
              <a:lnSpc>
                <a:spcPct val="100000"/>
              </a:lnSpc>
              <a:spcBef>
                <a:spcPts val="0"/>
              </a:spcBef>
              <a:spcAft>
                <a:spcPts val="0"/>
              </a:spcAft>
              <a:buClr>
                <a:srgbClr val="000000"/>
              </a:buClr>
              <a:buSzPts val="3700"/>
              <a:buNone/>
              <a:defRPr sz="5600" i="0" u="none" strike="noStrike" cap="none">
                <a:solidFill>
                  <a:srgbClr val="000000"/>
                </a:solidFill>
              </a:defRPr>
            </a:lvl9pPr>
          </a:lstStyle>
          <a:p>
            <a:endParaRPr/>
          </a:p>
        </p:txBody>
      </p:sp>
      <p:sp>
        <p:nvSpPr>
          <p:cNvPr id="260" name="Google Shape;260;p44"/>
          <p:cNvSpPr txBox="1">
            <a:spLocks noGrp="1"/>
          </p:cNvSpPr>
          <p:nvPr>
            <p:ph type="sldNum" idx="12"/>
          </p:nvPr>
        </p:nvSpPr>
        <p:spPr>
          <a:xfrm>
            <a:off x="5439547" y="6574883"/>
            <a:ext cx="831900" cy="246300"/>
          </a:xfrm>
          <a:prstGeom prst="rect">
            <a:avLst/>
          </a:prstGeom>
          <a:noFill/>
          <a:ln>
            <a:noFill/>
          </a:ln>
        </p:spPr>
        <p:txBody>
          <a:bodyPr spcFirstLastPara="1" wrap="square" lIns="121900" tIns="60925" rIns="121900" bIns="60925" anchor="ctr" anchorCtr="0">
            <a:normAutofit/>
          </a:bodyPr>
          <a:lstStyle>
            <a:lvl1pPr marL="0" marR="0" lvl="0"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1pPr>
            <a:lvl2pPr marL="0" marR="0" lvl="1"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2pPr>
            <a:lvl3pPr marL="0" marR="0" lvl="2"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3pPr>
            <a:lvl4pPr marL="0" marR="0" lvl="3"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4pPr>
            <a:lvl5pPr marL="0" marR="0" lvl="4"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5pPr>
            <a:lvl6pPr marL="0" marR="0" lvl="5"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6pPr>
            <a:lvl7pPr marL="0" marR="0" lvl="6"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7pPr>
            <a:lvl8pPr marL="0" marR="0" lvl="7"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8pPr>
            <a:lvl9pPr marL="0" marR="0" lvl="8" indent="0" algn="r" rtl="0">
              <a:lnSpc>
                <a:spcPct val="100000"/>
              </a:lnSpc>
              <a:spcBef>
                <a:spcPts val="0"/>
              </a:spcBef>
              <a:spcAft>
                <a:spcPts val="0"/>
              </a:spcAft>
              <a:buClr>
                <a:schemeClr val="dk2"/>
              </a:buClr>
              <a:buFont typeface="Roboto Light"/>
              <a:buNone/>
              <a:defRPr sz="800" b="0" i="0" u="none" strike="noStrike" cap="none">
                <a:solidFill>
                  <a:schemeClr val="dk2"/>
                </a:solidFill>
                <a:latin typeface="Roboto Light"/>
                <a:ea typeface="Roboto Light"/>
                <a:cs typeface="Roboto Light"/>
                <a:sym typeface="Roboto Light"/>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503296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0_Title Slide">
  <p:cSld name="20_Title Slide">
    <p:spTree>
      <p:nvGrpSpPr>
        <p:cNvPr id="1" name="Shape 261"/>
        <p:cNvGrpSpPr/>
        <p:nvPr/>
      </p:nvGrpSpPr>
      <p:grpSpPr>
        <a:xfrm>
          <a:off x="0" y="0"/>
          <a:ext cx="0" cy="0"/>
          <a:chOff x="0" y="0"/>
          <a:chExt cx="0" cy="0"/>
        </a:xfrm>
      </p:grpSpPr>
      <p:sp>
        <p:nvSpPr>
          <p:cNvPr id="262" name="Google Shape;262;p45"/>
          <p:cNvSpPr txBox="1">
            <a:spLocks noGrp="1"/>
          </p:cNvSpPr>
          <p:nvPr>
            <p:ph type="body" idx="1"/>
          </p:nvPr>
        </p:nvSpPr>
        <p:spPr>
          <a:xfrm>
            <a:off x="1841500" y="819150"/>
            <a:ext cx="8508900" cy="834900"/>
          </a:xfrm>
          <a:prstGeom prst="rect">
            <a:avLst/>
          </a:prstGeom>
          <a:noFill/>
          <a:ln>
            <a:noFill/>
          </a:ln>
        </p:spPr>
        <p:txBody>
          <a:bodyPr spcFirstLastPara="1" wrap="square" lIns="91425" tIns="45700" rIns="91425" bIns="45700" anchor="ctr" anchorCtr="0">
            <a:normAutofit/>
          </a:bodyPr>
          <a:lstStyle>
            <a:lvl1pPr marL="457200" lvl="0" indent="-228600" algn="ctr" rtl="0">
              <a:lnSpc>
                <a:spcPct val="100000"/>
              </a:lnSpc>
              <a:spcBef>
                <a:spcPts val="1100"/>
              </a:spcBef>
              <a:spcAft>
                <a:spcPts val="0"/>
              </a:spcAft>
              <a:buClr>
                <a:schemeClr val="dk1"/>
              </a:buClr>
              <a:buSzPts val="4800"/>
              <a:buNone/>
              <a:defRPr sz="4800" b="1">
                <a:solidFill>
                  <a:schemeClr val="dk1"/>
                </a:solidFill>
                <a:latin typeface="Calibri"/>
                <a:ea typeface="Calibri"/>
                <a:cs typeface="Calibri"/>
                <a:sym typeface="Calibri"/>
              </a:defRPr>
            </a:lvl1pPr>
            <a:lvl2pPr marL="914400" lvl="1" indent="-349250" algn="l" rtl="0">
              <a:lnSpc>
                <a:spcPct val="90000"/>
              </a:lnSpc>
              <a:spcBef>
                <a:spcPts val="500"/>
              </a:spcBef>
              <a:spcAft>
                <a:spcPts val="0"/>
              </a:spcAft>
              <a:buClr>
                <a:schemeClr val="dk1"/>
              </a:buClr>
              <a:buSzPts val="1900"/>
              <a:buChar char="•"/>
              <a:defRPr/>
            </a:lvl2pPr>
            <a:lvl3pPr marL="1371600" lvl="2" indent="-349250" algn="l" rtl="0">
              <a:lnSpc>
                <a:spcPct val="90000"/>
              </a:lnSpc>
              <a:spcBef>
                <a:spcPts val="500"/>
              </a:spcBef>
              <a:spcAft>
                <a:spcPts val="0"/>
              </a:spcAft>
              <a:buClr>
                <a:schemeClr val="dk1"/>
              </a:buClr>
              <a:buSzPts val="1900"/>
              <a:buChar char="•"/>
              <a:defRPr/>
            </a:lvl3pPr>
            <a:lvl4pPr marL="1828800" lvl="3" indent="-349250" algn="l" rtl="0">
              <a:lnSpc>
                <a:spcPct val="90000"/>
              </a:lnSpc>
              <a:spcBef>
                <a:spcPts val="500"/>
              </a:spcBef>
              <a:spcAft>
                <a:spcPts val="0"/>
              </a:spcAft>
              <a:buClr>
                <a:schemeClr val="dk1"/>
              </a:buClr>
              <a:buSzPts val="1900"/>
              <a:buChar char="•"/>
              <a:defRPr/>
            </a:lvl4pPr>
            <a:lvl5pPr marL="2286000" lvl="4" indent="-349250" algn="l" rtl="0">
              <a:lnSpc>
                <a:spcPct val="90000"/>
              </a:lnSpc>
              <a:spcBef>
                <a:spcPts val="500"/>
              </a:spcBef>
              <a:spcAft>
                <a:spcPts val="0"/>
              </a:spcAft>
              <a:buClr>
                <a:schemeClr val="dk1"/>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263" name="Google Shape;263;p45"/>
          <p:cNvSpPr txBox="1">
            <a:spLocks noGrp="1"/>
          </p:cNvSpPr>
          <p:nvPr>
            <p:ph type="body" idx="2"/>
          </p:nvPr>
        </p:nvSpPr>
        <p:spPr>
          <a:xfrm>
            <a:off x="4495006" y="449263"/>
            <a:ext cx="3201900" cy="338100"/>
          </a:xfrm>
          <a:prstGeom prst="rect">
            <a:avLst/>
          </a:prstGeom>
          <a:noFill/>
          <a:ln>
            <a:noFill/>
          </a:ln>
        </p:spPr>
        <p:txBody>
          <a:bodyPr spcFirstLastPara="1" wrap="square" lIns="91425" tIns="45700" rIns="91425" bIns="45700" anchor="ctr" anchorCtr="0">
            <a:normAutofit/>
          </a:bodyPr>
          <a:lstStyle>
            <a:lvl1pPr marL="457200" lvl="0" indent="-228600" algn="ctr" rtl="0">
              <a:lnSpc>
                <a:spcPct val="100000"/>
              </a:lnSpc>
              <a:spcBef>
                <a:spcPts val="1100"/>
              </a:spcBef>
              <a:spcAft>
                <a:spcPts val="0"/>
              </a:spcAft>
              <a:buClr>
                <a:schemeClr val="accent1"/>
              </a:buClr>
              <a:buSzPts val="1600"/>
              <a:buNone/>
              <a:defRPr sz="1600" b="1">
                <a:solidFill>
                  <a:schemeClr val="accent1"/>
                </a:solidFill>
              </a:defRPr>
            </a:lvl1pPr>
            <a:lvl2pPr marL="914400" lvl="1" indent="-349250" algn="l" rtl="0">
              <a:lnSpc>
                <a:spcPct val="90000"/>
              </a:lnSpc>
              <a:spcBef>
                <a:spcPts val="500"/>
              </a:spcBef>
              <a:spcAft>
                <a:spcPts val="0"/>
              </a:spcAft>
              <a:buClr>
                <a:schemeClr val="dk1"/>
              </a:buClr>
              <a:buSzPts val="1900"/>
              <a:buChar char="•"/>
              <a:defRPr/>
            </a:lvl2pPr>
            <a:lvl3pPr marL="1371600" lvl="2" indent="-349250" algn="l" rtl="0">
              <a:lnSpc>
                <a:spcPct val="90000"/>
              </a:lnSpc>
              <a:spcBef>
                <a:spcPts val="500"/>
              </a:spcBef>
              <a:spcAft>
                <a:spcPts val="0"/>
              </a:spcAft>
              <a:buClr>
                <a:schemeClr val="dk1"/>
              </a:buClr>
              <a:buSzPts val="1900"/>
              <a:buChar char="•"/>
              <a:defRPr/>
            </a:lvl3pPr>
            <a:lvl4pPr marL="1828800" lvl="3" indent="-349250" algn="l" rtl="0">
              <a:lnSpc>
                <a:spcPct val="90000"/>
              </a:lnSpc>
              <a:spcBef>
                <a:spcPts val="500"/>
              </a:spcBef>
              <a:spcAft>
                <a:spcPts val="0"/>
              </a:spcAft>
              <a:buClr>
                <a:schemeClr val="dk1"/>
              </a:buClr>
              <a:buSzPts val="1900"/>
              <a:buChar char="•"/>
              <a:defRPr/>
            </a:lvl4pPr>
            <a:lvl5pPr marL="2286000" lvl="4" indent="-349250" algn="l" rtl="0">
              <a:lnSpc>
                <a:spcPct val="90000"/>
              </a:lnSpc>
              <a:spcBef>
                <a:spcPts val="500"/>
              </a:spcBef>
              <a:spcAft>
                <a:spcPts val="0"/>
              </a:spcAft>
              <a:buClr>
                <a:schemeClr val="dk1"/>
              </a:buClr>
              <a:buSzPts val="1900"/>
              <a:buChar char="•"/>
              <a:defRPr/>
            </a:lvl5pPr>
            <a:lvl6pPr marL="2743200" lvl="5" indent="-349250" algn="l" rtl="0">
              <a:lnSpc>
                <a:spcPct val="90000"/>
              </a:lnSpc>
              <a:spcBef>
                <a:spcPts val="500"/>
              </a:spcBef>
              <a:spcAft>
                <a:spcPts val="0"/>
              </a:spcAft>
              <a:buClr>
                <a:schemeClr val="dk1"/>
              </a:buClr>
              <a:buSzPts val="1900"/>
              <a:buChar char="•"/>
              <a:defRPr/>
            </a:lvl6pPr>
            <a:lvl7pPr marL="3200400" lvl="6" indent="-349250" algn="l" rtl="0">
              <a:lnSpc>
                <a:spcPct val="90000"/>
              </a:lnSpc>
              <a:spcBef>
                <a:spcPts val="500"/>
              </a:spcBef>
              <a:spcAft>
                <a:spcPts val="0"/>
              </a:spcAft>
              <a:buClr>
                <a:schemeClr val="dk1"/>
              </a:buClr>
              <a:buSzPts val="1900"/>
              <a:buChar char="•"/>
              <a:defRPr/>
            </a:lvl7pPr>
            <a:lvl8pPr marL="3657600" lvl="7" indent="-349250" algn="l" rtl="0">
              <a:lnSpc>
                <a:spcPct val="90000"/>
              </a:lnSpc>
              <a:spcBef>
                <a:spcPts val="500"/>
              </a:spcBef>
              <a:spcAft>
                <a:spcPts val="0"/>
              </a:spcAft>
              <a:buClr>
                <a:schemeClr val="dk1"/>
              </a:buClr>
              <a:buSzPts val="1900"/>
              <a:buChar char="•"/>
              <a:defRPr/>
            </a:lvl8pPr>
            <a:lvl9pPr marL="4114800" lvl="8" indent="-349250" algn="l" rtl="0">
              <a:lnSpc>
                <a:spcPct val="90000"/>
              </a:lnSpc>
              <a:spcBef>
                <a:spcPts val="500"/>
              </a:spcBef>
              <a:spcAft>
                <a:spcPts val="0"/>
              </a:spcAft>
              <a:buClr>
                <a:schemeClr val="dk1"/>
              </a:buClr>
              <a:buSzPts val="1900"/>
              <a:buChar char="•"/>
              <a:defRPr/>
            </a:lvl9pPr>
          </a:lstStyle>
          <a:p>
            <a:endParaRPr/>
          </a:p>
        </p:txBody>
      </p:sp>
      <p:sp>
        <p:nvSpPr>
          <p:cNvPr id="264" name="Google Shape;264;p45"/>
          <p:cNvSpPr>
            <a:spLocks noGrp="1"/>
          </p:cNvSpPr>
          <p:nvPr>
            <p:ph type="pic" idx="3"/>
          </p:nvPr>
        </p:nvSpPr>
        <p:spPr>
          <a:xfrm>
            <a:off x="7573963" y="2163763"/>
            <a:ext cx="5662500" cy="3551100"/>
          </a:xfrm>
          <a:prstGeom prst="rect">
            <a:avLst/>
          </a:prstGeom>
          <a:solidFill>
            <a:srgbClr val="DBDADA"/>
          </a:solidFill>
          <a:ln>
            <a:noFill/>
          </a:ln>
        </p:spPr>
      </p:sp>
      <p:sp>
        <p:nvSpPr>
          <p:cNvPr id="265" name="Google Shape;265;p45"/>
          <p:cNvSpPr>
            <a:spLocks noGrp="1"/>
          </p:cNvSpPr>
          <p:nvPr>
            <p:ph type="pic" idx="4"/>
          </p:nvPr>
        </p:nvSpPr>
        <p:spPr>
          <a:xfrm>
            <a:off x="5124449" y="4052888"/>
            <a:ext cx="3705300" cy="2309700"/>
          </a:xfrm>
          <a:prstGeom prst="rect">
            <a:avLst/>
          </a:prstGeom>
          <a:solidFill>
            <a:srgbClr val="C5C2C2"/>
          </a:solidFill>
          <a:ln>
            <a:noFill/>
          </a:ln>
        </p:spPr>
      </p:sp>
    </p:spTree>
    <p:extLst>
      <p:ext uri="{BB962C8B-B14F-4D97-AF65-F5344CB8AC3E}">
        <p14:creationId xmlns:p14="http://schemas.microsoft.com/office/powerpoint/2010/main" val="18909329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20_Title Slide 1">
  <p:cSld name="20_Title Slide 1">
    <p:spTree>
      <p:nvGrpSpPr>
        <p:cNvPr id="1" name="Shape 266"/>
        <p:cNvGrpSpPr/>
        <p:nvPr/>
      </p:nvGrpSpPr>
      <p:grpSpPr>
        <a:xfrm>
          <a:off x="0" y="0"/>
          <a:ext cx="0" cy="0"/>
          <a:chOff x="0" y="0"/>
          <a:chExt cx="0" cy="0"/>
        </a:xfrm>
      </p:grpSpPr>
      <p:sp>
        <p:nvSpPr>
          <p:cNvPr id="267" name="Google Shape;267;p46"/>
          <p:cNvSpPr txBox="1">
            <a:spLocks noGrp="1"/>
          </p:cNvSpPr>
          <p:nvPr>
            <p:ph type="body" idx="1"/>
          </p:nvPr>
        </p:nvSpPr>
        <p:spPr>
          <a:xfrm>
            <a:off x="1841500" y="819150"/>
            <a:ext cx="8508900" cy="834900"/>
          </a:xfrm>
          <a:prstGeom prst="rect">
            <a:avLst/>
          </a:prstGeom>
          <a:noFill/>
          <a:ln>
            <a:noFill/>
          </a:ln>
        </p:spPr>
        <p:txBody>
          <a:bodyPr spcFirstLastPara="1" wrap="square" lIns="91425" tIns="45700" rIns="91425" bIns="45700" anchor="ctr" anchorCtr="0">
            <a:normAutofit/>
          </a:bodyPr>
          <a:lstStyle>
            <a:lvl1pPr marL="457200" lvl="0" indent="-228600" algn="ctr" rtl="0">
              <a:lnSpc>
                <a:spcPct val="100000"/>
              </a:lnSpc>
              <a:spcBef>
                <a:spcPts val="1100"/>
              </a:spcBef>
              <a:spcAft>
                <a:spcPts val="0"/>
              </a:spcAft>
              <a:buClr>
                <a:schemeClr val="dk1"/>
              </a:buClr>
              <a:buSzPts val="4800"/>
              <a:buNone/>
              <a:defRPr sz="4800" b="1">
                <a:solidFill>
                  <a:schemeClr val="dk1"/>
                </a:solidFill>
                <a:latin typeface="Calibri"/>
                <a:ea typeface="Calibri"/>
                <a:cs typeface="Calibri"/>
                <a:sym typeface="Calibri"/>
              </a:defRPr>
            </a:lvl1pPr>
            <a:lvl2pPr marL="914400" lvl="1" indent="-349250" algn="l" rtl="0">
              <a:lnSpc>
                <a:spcPct val="90000"/>
              </a:lnSpc>
              <a:spcBef>
                <a:spcPts val="1600"/>
              </a:spcBef>
              <a:spcAft>
                <a:spcPts val="0"/>
              </a:spcAft>
              <a:buClr>
                <a:schemeClr val="dk1"/>
              </a:buClr>
              <a:buSzPts val="1900"/>
              <a:buChar char="○"/>
              <a:defRPr/>
            </a:lvl2pPr>
            <a:lvl3pPr marL="1371600" lvl="2" indent="-349250" algn="l" rtl="0">
              <a:lnSpc>
                <a:spcPct val="90000"/>
              </a:lnSpc>
              <a:spcBef>
                <a:spcPts val="1600"/>
              </a:spcBef>
              <a:spcAft>
                <a:spcPts val="0"/>
              </a:spcAft>
              <a:buClr>
                <a:schemeClr val="dk1"/>
              </a:buClr>
              <a:buSzPts val="1900"/>
              <a:buChar char="■"/>
              <a:defRPr/>
            </a:lvl3pPr>
            <a:lvl4pPr marL="1828800" lvl="3" indent="-349250" algn="l" rtl="0">
              <a:lnSpc>
                <a:spcPct val="90000"/>
              </a:lnSpc>
              <a:spcBef>
                <a:spcPts val="1600"/>
              </a:spcBef>
              <a:spcAft>
                <a:spcPts val="0"/>
              </a:spcAft>
              <a:buClr>
                <a:schemeClr val="dk1"/>
              </a:buClr>
              <a:buSzPts val="1900"/>
              <a:buChar char="●"/>
              <a:defRPr/>
            </a:lvl4pPr>
            <a:lvl5pPr marL="2286000" lvl="4" indent="-349250" algn="l" rtl="0">
              <a:lnSpc>
                <a:spcPct val="90000"/>
              </a:lnSpc>
              <a:spcBef>
                <a:spcPts val="1600"/>
              </a:spcBef>
              <a:spcAft>
                <a:spcPts val="0"/>
              </a:spcAft>
              <a:buClr>
                <a:schemeClr val="dk1"/>
              </a:buClr>
              <a:buSzPts val="1900"/>
              <a:buChar char="○"/>
              <a:defRPr/>
            </a:lvl5pPr>
            <a:lvl6pPr marL="2743200" lvl="5" indent="-349250" algn="l" rtl="0">
              <a:lnSpc>
                <a:spcPct val="90000"/>
              </a:lnSpc>
              <a:spcBef>
                <a:spcPts val="1600"/>
              </a:spcBef>
              <a:spcAft>
                <a:spcPts val="0"/>
              </a:spcAft>
              <a:buClr>
                <a:schemeClr val="dk1"/>
              </a:buClr>
              <a:buSzPts val="1900"/>
              <a:buChar char="■"/>
              <a:defRPr/>
            </a:lvl6pPr>
            <a:lvl7pPr marL="3200400" lvl="6" indent="-349250" algn="l" rtl="0">
              <a:lnSpc>
                <a:spcPct val="90000"/>
              </a:lnSpc>
              <a:spcBef>
                <a:spcPts val="1600"/>
              </a:spcBef>
              <a:spcAft>
                <a:spcPts val="0"/>
              </a:spcAft>
              <a:buClr>
                <a:schemeClr val="dk1"/>
              </a:buClr>
              <a:buSzPts val="1900"/>
              <a:buChar char="●"/>
              <a:defRPr/>
            </a:lvl7pPr>
            <a:lvl8pPr marL="3657600" lvl="7" indent="-349250" algn="l" rtl="0">
              <a:lnSpc>
                <a:spcPct val="90000"/>
              </a:lnSpc>
              <a:spcBef>
                <a:spcPts val="1600"/>
              </a:spcBef>
              <a:spcAft>
                <a:spcPts val="0"/>
              </a:spcAft>
              <a:buClr>
                <a:schemeClr val="dk1"/>
              </a:buClr>
              <a:buSzPts val="1900"/>
              <a:buChar char="○"/>
              <a:defRPr/>
            </a:lvl8pPr>
            <a:lvl9pPr marL="4114800" lvl="8" indent="-349250" algn="l" rtl="0">
              <a:lnSpc>
                <a:spcPct val="90000"/>
              </a:lnSpc>
              <a:spcBef>
                <a:spcPts val="1600"/>
              </a:spcBef>
              <a:spcAft>
                <a:spcPts val="1600"/>
              </a:spcAft>
              <a:buClr>
                <a:schemeClr val="dk1"/>
              </a:buClr>
              <a:buSzPts val="1900"/>
              <a:buChar char="■"/>
              <a:defRPr/>
            </a:lvl9pPr>
          </a:lstStyle>
          <a:p>
            <a:endParaRPr/>
          </a:p>
        </p:txBody>
      </p:sp>
      <p:sp>
        <p:nvSpPr>
          <p:cNvPr id="268" name="Google Shape;268;p46"/>
          <p:cNvSpPr txBox="1">
            <a:spLocks noGrp="1"/>
          </p:cNvSpPr>
          <p:nvPr>
            <p:ph type="body" idx="2"/>
          </p:nvPr>
        </p:nvSpPr>
        <p:spPr>
          <a:xfrm>
            <a:off x="4495006" y="449263"/>
            <a:ext cx="3201900" cy="338100"/>
          </a:xfrm>
          <a:prstGeom prst="rect">
            <a:avLst/>
          </a:prstGeom>
          <a:noFill/>
          <a:ln>
            <a:noFill/>
          </a:ln>
        </p:spPr>
        <p:txBody>
          <a:bodyPr spcFirstLastPara="1" wrap="square" lIns="91425" tIns="45700" rIns="91425" bIns="45700" anchor="ctr" anchorCtr="0">
            <a:normAutofit/>
          </a:bodyPr>
          <a:lstStyle>
            <a:lvl1pPr marL="457200" lvl="0" indent="-228600" algn="ctr" rtl="0">
              <a:lnSpc>
                <a:spcPct val="100000"/>
              </a:lnSpc>
              <a:spcBef>
                <a:spcPts val="1100"/>
              </a:spcBef>
              <a:spcAft>
                <a:spcPts val="0"/>
              </a:spcAft>
              <a:buClr>
                <a:schemeClr val="accent1"/>
              </a:buClr>
              <a:buSzPts val="1600"/>
              <a:buNone/>
              <a:defRPr sz="1600" b="1">
                <a:solidFill>
                  <a:schemeClr val="accent1"/>
                </a:solidFill>
              </a:defRPr>
            </a:lvl1pPr>
            <a:lvl2pPr marL="914400" lvl="1" indent="-349250" algn="l" rtl="0">
              <a:lnSpc>
                <a:spcPct val="90000"/>
              </a:lnSpc>
              <a:spcBef>
                <a:spcPts val="1600"/>
              </a:spcBef>
              <a:spcAft>
                <a:spcPts val="0"/>
              </a:spcAft>
              <a:buClr>
                <a:schemeClr val="dk1"/>
              </a:buClr>
              <a:buSzPts val="1900"/>
              <a:buChar char="○"/>
              <a:defRPr/>
            </a:lvl2pPr>
            <a:lvl3pPr marL="1371600" lvl="2" indent="-349250" algn="l" rtl="0">
              <a:lnSpc>
                <a:spcPct val="90000"/>
              </a:lnSpc>
              <a:spcBef>
                <a:spcPts val="1600"/>
              </a:spcBef>
              <a:spcAft>
                <a:spcPts val="0"/>
              </a:spcAft>
              <a:buClr>
                <a:schemeClr val="dk1"/>
              </a:buClr>
              <a:buSzPts val="1900"/>
              <a:buChar char="■"/>
              <a:defRPr/>
            </a:lvl3pPr>
            <a:lvl4pPr marL="1828800" lvl="3" indent="-349250" algn="l" rtl="0">
              <a:lnSpc>
                <a:spcPct val="90000"/>
              </a:lnSpc>
              <a:spcBef>
                <a:spcPts val="1600"/>
              </a:spcBef>
              <a:spcAft>
                <a:spcPts val="0"/>
              </a:spcAft>
              <a:buClr>
                <a:schemeClr val="dk1"/>
              </a:buClr>
              <a:buSzPts val="1900"/>
              <a:buChar char="●"/>
              <a:defRPr/>
            </a:lvl4pPr>
            <a:lvl5pPr marL="2286000" lvl="4" indent="-349250" algn="l" rtl="0">
              <a:lnSpc>
                <a:spcPct val="90000"/>
              </a:lnSpc>
              <a:spcBef>
                <a:spcPts val="1600"/>
              </a:spcBef>
              <a:spcAft>
                <a:spcPts val="0"/>
              </a:spcAft>
              <a:buClr>
                <a:schemeClr val="dk1"/>
              </a:buClr>
              <a:buSzPts val="1900"/>
              <a:buChar char="○"/>
              <a:defRPr/>
            </a:lvl5pPr>
            <a:lvl6pPr marL="2743200" lvl="5" indent="-349250" algn="l" rtl="0">
              <a:lnSpc>
                <a:spcPct val="90000"/>
              </a:lnSpc>
              <a:spcBef>
                <a:spcPts val="1600"/>
              </a:spcBef>
              <a:spcAft>
                <a:spcPts val="0"/>
              </a:spcAft>
              <a:buClr>
                <a:schemeClr val="dk1"/>
              </a:buClr>
              <a:buSzPts val="1900"/>
              <a:buChar char="■"/>
              <a:defRPr/>
            </a:lvl6pPr>
            <a:lvl7pPr marL="3200400" lvl="6" indent="-349250" algn="l" rtl="0">
              <a:lnSpc>
                <a:spcPct val="90000"/>
              </a:lnSpc>
              <a:spcBef>
                <a:spcPts val="1600"/>
              </a:spcBef>
              <a:spcAft>
                <a:spcPts val="0"/>
              </a:spcAft>
              <a:buClr>
                <a:schemeClr val="dk1"/>
              </a:buClr>
              <a:buSzPts val="1900"/>
              <a:buChar char="●"/>
              <a:defRPr/>
            </a:lvl7pPr>
            <a:lvl8pPr marL="3657600" lvl="7" indent="-349250" algn="l" rtl="0">
              <a:lnSpc>
                <a:spcPct val="90000"/>
              </a:lnSpc>
              <a:spcBef>
                <a:spcPts val="1600"/>
              </a:spcBef>
              <a:spcAft>
                <a:spcPts val="0"/>
              </a:spcAft>
              <a:buClr>
                <a:schemeClr val="dk1"/>
              </a:buClr>
              <a:buSzPts val="1900"/>
              <a:buChar char="○"/>
              <a:defRPr/>
            </a:lvl8pPr>
            <a:lvl9pPr marL="4114800" lvl="8" indent="-349250" algn="l" rtl="0">
              <a:lnSpc>
                <a:spcPct val="90000"/>
              </a:lnSpc>
              <a:spcBef>
                <a:spcPts val="1600"/>
              </a:spcBef>
              <a:spcAft>
                <a:spcPts val="1600"/>
              </a:spcAft>
              <a:buClr>
                <a:schemeClr val="dk1"/>
              </a:buClr>
              <a:buSzPts val="1900"/>
              <a:buChar char="■"/>
              <a:defRPr/>
            </a:lvl9pPr>
          </a:lstStyle>
          <a:p>
            <a:endParaRPr/>
          </a:p>
        </p:txBody>
      </p:sp>
      <p:sp>
        <p:nvSpPr>
          <p:cNvPr id="269" name="Google Shape;269;p46"/>
          <p:cNvSpPr>
            <a:spLocks noGrp="1"/>
          </p:cNvSpPr>
          <p:nvPr>
            <p:ph type="pic" idx="3"/>
          </p:nvPr>
        </p:nvSpPr>
        <p:spPr>
          <a:xfrm>
            <a:off x="7573963" y="2163763"/>
            <a:ext cx="5662500" cy="3551100"/>
          </a:xfrm>
          <a:prstGeom prst="rect">
            <a:avLst/>
          </a:prstGeom>
          <a:solidFill>
            <a:srgbClr val="DBDADA"/>
          </a:solidFill>
          <a:ln>
            <a:noFill/>
          </a:ln>
        </p:spPr>
      </p:sp>
      <p:sp>
        <p:nvSpPr>
          <p:cNvPr id="270" name="Google Shape;270;p46"/>
          <p:cNvSpPr>
            <a:spLocks noGrp="1"/>
          </p:cNvSpPr>
          <p:nvPr>
            <p:ph type="pic" idx="4"/>
          </p:nvPr>
        </p:nvSpPr>
        <p:spPr>
          <a:xfrm>
            <a:off x="5124449" y="4052888"/>
            <a:ext cx="3705300" cy="2309700"/>
          </a:xfrm>
          <a:prstGeom prst="rect">
            <a:avLst/>
          </a:prstGeom>
          <a:solidFill>
            <a:srgbClr val="C5C2C2"/>
          </a:solidFill>
          <a:ln>
            <a:noFill/>
          </a:ln>
        </p:spPr>
      </p:sp>
    </p:spTree>
    <p:extLst>
      <p:ext uri="{BB962C8B-B14F-4D97-AF65-F5344CB8AC3E}">
        <p14:creationId xmlns:p14="http://schemas.microsoft.com/office/powerpoint/2010/main" val="21790321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71"/>
        <p:cNvGrpSpPr/>
        <p:nvPr/>
      </p:nvGrpSpPr>
      <p:grpSpPr>
        <a:xfrm>
          <a:off x="0" y="0"/>
          <a:ext cx="0" cy="0"/>
          <a:chOff x="0" y="0"/>
          <a:chExt cx="0" cy="0"/>
        </a:xfrm>
      </p:grpSpPr>
      <p:sp>
        <p:nvSpPr>
          <p:cNvPr id="272" name="Google Shape;272;p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9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273" name="Google Shape;273;p4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9250" algn="l" rtl="0">
              <a:lnSpc>
                <a:spcPct val="90000"/>
              </a:lnSpc>
              <a:spcBef>
                <a:spcPts val="1100"/>
              </a:spcBef>
              <a:spcAft>
                <a:spcPts val="0"/>
              </a:spcAft>
              <a:buClr>
                <a:schemeClr val="dk1"/>
              </a:buClr>
              <a:buSzPts val="1900"/>
              <a:buChar char="●"/>
              <a:defRPr/>
            </a:lvl1pPr>
            <a:lvl2pPr marL="914400" lvl="1" indent="-349250" algn="l" rtl="0">
              <a:lnSpc>
                <a:spcPct val="90000"/>
              </a:lnSpc>
              <a:spcBef>
                <a:spcPts val="1600"/>
              </a:spcBef>
              <a:spcAft>
                <a:spcPts val="0"/>
              </a:spcAft>
              <a:buClr>
                <a:schemeClr val="dk1"/>
              </a:buClr>
              <a:buSzPts val="1900"/>
              <a:buChar char="○"/>
              <a:defRPr/>
            </a:lvl2pPr>
            <a:lvl3pPr marL="1371600" lvl="2" indent="-349250" algn="l" rtl="0">
              <a:lnSpc>
                <a:spcPct val="90000"/>
              </a:lnSpc>
              <a:spcBef>
                <a:spcPts val="1600"/>
              </a:spcBef>
              <a:spcAft>
                <a:spcPts val="0"/>
              </a:spcAft>
              <a:buClr>
                <a:schemeClr val="dk1"/>
              </a:buClr>
              <a:buSzPts val="1900"/>
              <a:buChar char="■"/>
              <a:defRPr/>
            </a:lvl3pPr>
            <a:lvl4pPr marL="1828800" lvl="3" indent="-349250" algn="l" rtl="0">
              <a:lnSpc>
                <a:spcPct val="90000"/>
              </a:lnSpc>
              <a:spcBef>
                <a:spcPts val="1600"/>
              </a:spcBef>
              <a:spcAft>
                <a:spcPts val="0"/>
              </a:spcAft>
              <a:buClr>
                <a:schemeClr val="dk1"/>
              </a:buClr>
              <a:buSzPts val="1900"/>
              <a:buChar char="●"/>
              <a:defRPr/>
            </a:lvl4pPr>
            <a:lvl5pPr marL="2286000" lvl="4" indent="-349250" algn="l" rtl="0">
              <a:lnSpc>
                <a:spcPct val="90000"/>
              </a:lnSpc>
              <a:spcBef>
                <a:spcPts val="1600"/>
              </a:spcBef>
              <a:spcAft>
                <a:spcPts val="0"/>
              </a:spcAft>
              <a:buClr>
                <a:schemeClr val="dk1"/>
              </a:buClr>
              <a:buSzPts val="1900"/>
              <a:buChar char="○"/>
              <a:defRPr/>
            </a:lvl5pPr>
            <a:lvl6pPr marL="2743200" lvl="5" indent="-349250" algn="l" rtl="0">
              <a:lnSpc>
                <a:spcPct val="90000"/>
              </a:lnSpc>
              <a:spcBef>
                <a:spcPts val="1600"/>
              </a:spcBef>
              <a:spcAft>
                <a:spcPts val="0"/>
              </a:spcAft>
              <a:buClr>
                <a:schemeClr val="dk1"/>
              </a:buClr>
              <a:buSzPts val="1900"/>
              <a:buChar char="■"/>
              <a:defRPr/>
            </a:lvl6pPr>
            <a:lvl7pPr marL="3200400" lvl="6" indent="-349250" algn="l" rtl="0">
              <a:lnSpc>
                <a:spcPct val="90000"/>
              </a:lnSpc>
              <a:spcBef>
                <a:spcPts val="1600"/>
              </a:spcBef>
              <a:spcAft>
                <a:spcPts val="0"/>
              </a:spcAft>
              <a:buClr>
                <a:schemeClr val="dk1"/>
              </a:buClr>
              <a:buSzPts val="1900"/>
              <a:buChar char="●"/>
              <a:defRPr/>
            </a:lvl7pPr>
            <a:lvl8pPr marL="3657600" lvl="7" indent="-349250" algn="l" rtl="0">
              <a:lnSpc>
                <a:spcPct val="90000"/>
              </a:lnSpc>
              <a:spcBef>
                <a:spcPts val="1600"/>
              </a:spcBef>
              <a:spcAft>
                <a:spcPts val="0"/>
              </a:spcAft>
              <a:buClr>
                <a:schemeClr val="dk1"/>
              </a:buClr>
              <a:buSzPts val="1900"/>
              <a:buChar char="○"/>
              <a:defRPr/>
            </a:lvl8pPr>
            <a:lvl9pPr marL="4114800" lvl="8" indent="-349250" algn="l" rtl="0">
              <a:lnSpc>
                <a:spcPct val="90000"/>
              </a:lnSpc>
              <a:spcBef>
                <a:spcPts val="1600"/>
              </a:spcBef>
              <a:spcAft>
                <a:spcPts val="1600"/>
              </a:spcAft>
              <a:buClr>
                <a:schemeClr val="dk1"/>
              </a:buClr>
              <a:buSzPts val="1900"/>
              <a:buChar char="■"/>
              <a:defRPr/>
            </a:lvl9pPr>
          </a:lstStyle>
          <a:p>
            <a:endParaRPr/>
          </a:p>
        </p:txBody>
      </p:sp>
      <p:sp>
        <p:nvSpPr>
          <p:cNvPr id="274" name="Google Shape;274;p4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500"/>
              <a:buNone/>
              <a:defRPr sz="1500"/>
            </a:lvl1pPr>
            <a:lvl2pPr lvl="1" algn="l" rtl="0">
              <a:spcBef>
                <a:spcPts val="0"/>
              </a:spcBef>
              <a:spcAft>
                <a:spcPts val="0"/>
              </a:spcAft>
              <a:buSzPts val="1500"/>
              <a:buNone/>
              <a:defRPr sz="1500"/>
            </a:lvl2pPr>
            <a:lvl3pPr lvl="2" algn="l" rtl="0">
              <a:spcBef>
                <a:spcPts val="0"/>
              </a:spcBef>
              <a:spcAft>
                <a:spcPts val="0"/>
              </a:spcAft>
              <a:buSzPts val="1500"/>
              <a:buNone/>
              <a:defRPr sz="1500"/>
            </a:lvl3pPr>
            <a:lvl4pPr lvl="3" algn="l" rtl="0">
              <a:spcBef>
                <a:spcPts val="0"/>
              </a:spcBef>
              <a:spcAft>
                <a:spcPts val="0"/>
              </a:spcAft>
              <a:buSzPts val="1500"/>
              <a:buNone/>
              <a:defRPr sz="1500"/>
            </a:lvl4pPr>
            <a:lvl5pPr lvl="4" algn="l" rtl="0">
              <a:spcBef>
                <a:spcPts val="0"/>
              </a:spcBef>
              <a:spcAft>
                <a:spcPts val="0"/>
              </a:spcAft>
              <a:buSzPts val="1500"/>
              <a:buNone/>
              <a:defRPr sz="1500"/>
            </a:lvl5pPr>
            <a:lvl6pPr lvl="5" algn="l" rtl="0">
              <a:spcBef>
                <a:spcPts val="0"/>
              </a:spcBef>
              <a:spcAft>
                <a:spcPts val="0"/>
              </a:spcAft>
              <a:buSzPts val="1500"/>
              <a:buNone/>
              <a:defRPr sz="1500"/>
            </a:lvl6pPr>
            <a:lvl7pPr lvl="6" algn="l" rtl="0">
              <a:spcBef>
                <a:spcPts val="0"/>
              </a:spcBef>
              <a:spcAft>
                <a:spcPts val="0"/>
              </a:spcAft>
              <a:buSzPts val="1500"/>
              <a:buNone/>
              <a:defRPr sz="1500"/>
            </a:lvl7pPr>
            <a:lvl8pPr lvl="7" algn="l" rtl="0">
              <a:spcBef>
                <a:spcPts val="0"/>
              </a:spcBef>
              <a:spcAft>
                <a:spcPts val="0"/>
              </a:spcAft>
              <a:buSzPts val="1500"/>
              <a:buNone/>
              <a:defRPr sz="1500"/>
            </a:lvl8pPr>
            <a:lvl9pPr lvl="8" algn="l" rtl="0">
              <a:spcBef>
                <a:spcPts val="0"/>
              </a:spcBef>
              <a:spcAft>
                <a:spcPts val="0"/>
              </a:spcAft>
              <a:buSzPts val="1500"/>
              <a:buNone/>
              <a:defRPr sz="1500"/>
            </a:lvl9pPr>
          </a:lstStyle>
          <a:p>
            <a:endParaRPr/>
          </a:p>
        </p:txBody>
      </p:sp>
      <p:sp>
        <p:nvSpPr>
          <p:cNvPr id="275" name="Google Shape;275;p4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500"/>
              <a:buNone/>
              <a:defRPr sz="1500"/>
            </a:lvl1pPr>
            <a:lvl2pPr lvl="1" algn="l" rtl="0">
              <a:spcBef>
                <a:spcPts val="0"/>
              </a:spcBef>
              <a:spcAft>
                <a:spcPts val="0"/>
              </a:spcAft>
              <a:buSzPts val="1500"/>
              <a:buNone/>
              <a:defRPr sz="1500"/>
            </a:lvl2pPr>
            <a:lvl3pPr lvl="2" algn="l" rtl="0">
              <a:spcBef>
                <a:spcPts val="0"/>
              </a:spcBef>
              <a:spcAft>
                <a:spcPts val="0"/>
              </a:spcAft>
              <a:buSzPts val="1500"/>
              <a:buNone/>
              <a:defRPr sz="1500"/>
            </a:lvl3pPr>
            <a:lvl4pPr lvl="3" algn="l" rtl="0">
              <a:spcBef>
                <a:spcPts val="0"/>
              </a:spcBef>
              <a:spcAft>
                <a:spcPts val="0"/>
              </a:spcAft>
              <a:buSzPts val="1500"/>
              <a:buNone/>
              <a:defRPr sz="1500"/>
            </a:lvl4pPr>
            <a:lvl5pPr lvl="4" algn="l" rtl="0">
              <a:spcBef>
                <a:spcPts val="0"/>
              </a:spcBef>
              <a:spcAft>
                <a:spcPts val="0"/>
              </a:spcAft>
              <a:buSzPts val="1500"/>
              <a:buNone/>
              <a:defRPr sz="1500"/>
            </a:lvl5pPr>
            <a:lvl6pPr lvl="5" algn="l" rtl="0">
              <a:spcBef>
                <a:spcPts val="0"/>
              </a:spcBef>
              <a:spcAft>
                <a:spcPts val="0"/>
              </a:spcAft>
              <a:buSzPts val="1500"/>
              <a:buNone/>
              <a:defRPr sz="1500"/>
            </a:lvl6pPr>
            <a:lvl7pPr lvl="6" algn="l" rtl="0">
              <a:spcBef>
                <a:spcPts val="0"/>
              </a:spcBef>
              <a:spcAft>
                <a:spcPts val="0"/>
              </a:spcAft>
              <a:buSzPts val="1500"/>
              <a:buNone/>
              <a:defRPr sz="1500"/>
            </a:lvl7pPr>
            <a:lvl8pPr lvl="7" algn="l" rtl="0">
              <a:spcBef>
                <a:spcPts val="0"/>
              </a:spcBef>
              <a:spcAft>
                <a:spcPts val="0"/>
              </a:spcAft>
              <a:buSzPts val="1500"/>
              <a:buNone/>
              <a:defRPr sz="1500"/>
            </a:lvl8pPr>
            <a:lvl9pPr lvl="8" algn="l" rtl="0">
              <a:spcBef>
                <a:spcPts val="0"/>
              </a:spcBef>
              <a:spcAft>
                <a:spcPts val="0"/>
              </a:spcAft>
              <a:buSzPts val="1500"/>
              <a:buNone/>
              <a:defRPr sz="1500"/>
            </a:lvl9pPr>
          </a:lstStyle>
          <a:p>
            <a:endParaRPr/>
          </a:p>
        </p:txBody>
      </p:sp>
      <p:sp>
        <p:nvSpPr>
          <p:cNvPr id="276" name="Google Shape;276;p4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83807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Title slide" type="title">
  <p:cSld name="Title slide">
    <p:bg>
      <p:bgPr>
        <a:solidFill>
          <a:schemeClr val="lt2"/>
        </a:solidFill>
        <a:effectLst/>
      </p:bgPr>
    </p:bg>
    <p:spTree>
      <p:nvGrpSpPr>
        <p:cNvPr id="1" name="Shape 130"/>
        <p:cNvGrpSpPr/>
        <p:nvPr/>
      </p:nvGrpSpPr>
      <p:grpSpPr>
        <a:xfrm>
          <a:off x="0" y="0"/>
          <a:ext cx="0" cy="0"/>
          <a:chOff x="0" y="0"/>
          <a:chExt cx="0" cy="0"/>
        </a:xfrm>
      </p:grpSpPr>
      <p:sp>
        <p:nvSpPr>
          <p:cNvPr id="131" name="Google Shape;131;p21"/>
          <p:cNvSpPr/>
          <p:nvPr/>
        </p:nvSpPr>
        <p:spPr>
          <a:xfrm>
            <a:off x="0" y="0"/>
            <a:ext cx="12192000" cy="6504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32" name="Google Shape;132;p21"/>
          <p:cNvGrpSpPr/>
          <p:nvPr/>
        </p:nvGrpSpPr>
        <p:grpSpPr>
          <a:xfrm>
            <a:off x="1107036" y="1588427"/>
            <a:ext cx="994316" cy="61102"/>
            <a:chOff x="4580561" y="2589004"/>
            <a:chExt cx="1064464" cy="25200"/>
          </a:xfrm>
        </p:grpSpPr>
        <p:sp>
          <p:nvSpPr>
            <p:cNvPr id="133" name="Google Shape;133;p21"/>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34" name="Google Shape;134;p21"/>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35" name="Google Shape;135;p21"/>
          <p:cNvSpPr txBox="1">
            <a:spLocks noGrp="1"/>
          </p:cNvSpPr>
          <p:nvPr>
            <p:ph type="ctrTitle"/>
          </p:nvPr>
        </p:nvSpPr>
        <p:spPr>
          <a:xfrm>
            <a:off x="972600" y="1763267"/>
            <a:ext cx="10250700" cy="2219700"/>
          </a:xfrm>
          <a:prstGeom prst="rect">
            <a:avLst/>
          </a:prstGeom>
        </p:spPr>
        <p:txBody>
          <a:bodyPr spcFirstLastPara="1" wrap="square" lIns="121900" tIns="121900" rIns="121900" bIns="121900" anchor="t" anchorCtr="0">
            <a:normAutofit/>
          </a:bodyPr>
          <a:lstStyle>
            <a:lvl1pPr lvl="0" rtl="0">
              <a:spcBef>
                <a:spcPts val="0"/>
              </a:spcBef>
              <a:spcAft>
                <a:spcPts val="0"/>
              </a:spcAft>
              <a:buSzPts val="5600"/>
              <a:buNone/>
              <a:defRPr sz="5600"/>
            </a:lvl1pPr>
            <a:lvl2pPr lvl="1" rtl="0">
              <a:spcBef>
                <a:spcPts val="0"/>
              </a:spcBef>
              <a:spcAft>
                <a:spcPts val="0"/>
              </a:spcAft>
              <a:buSzPts val="5600"/>
              <a:buNone/>
              <a:defRPr sz="5600"/>
            </a:lvl2pPr>
            <a:lvl3pPr lvl="2" rtl="0">
              <a:spcBef>
                <a:spcPts val="0"/>
              </a:spcBef>
              <a:spcAft>
                <a:spcPts val="0"/>
              </a:spcAft>
              <a:buSzPts val="5600"/>
              <a:buNone/>
              <a:defRPr sz="5600"/>
            </a:lvl3pPr>
            <a:lvl4pPr lvl="3" rtl="0">
              <a:spcBef>
                <a:spcPts val="0"/>
              </a:spcBef>
              <a:spcAft>
                <a:spcPts val="0"/>
              </a:spcAft>
              <a:buSzPts val="5600"/>
              <a:buNone/>
              <a:defRPr sz="5600"/>
            </a:lvl4pPr>
            <a:lvl5pPr lvl="4" rtl="0">
              <a:spcBef>
                <a:spcPts val="0"/>
              </a:spcBef>
              <a:spcAft>
                <a:spcPts val="0"/>
              </a:spcAft>
              <a:buSzPts val="5600"/>
              <a:buNone/>
              <a:defRPr sz="5600"/>
            </a:lvl5pPr>
            <a:lvl6pPr lvl="5" rtl="0">
              <a:spcBef>
                <a:spcPts val="0"/>
              </a:spcBef>
              <a:spcAft>
                <a:spcPts val="0"/>
              </a:spcAft>
              <a:buSzPts val="5600"/>
              <a:buNone/>
              <a:defRPr sz="5600"/>
            </a:lvl6pPr>
            <a:lvl7pPr lvl="6" rtl="0">
              <a:spcBef>
                <a:spcPts val="0"/>
              </a:spcBef>
              <a:spcAft>
                <a:spcPts val="0"/>
              </a:spcAft>
              <a:buSzPts val="5600"/>
              <a:buNone/>
              <a:defRPr sz="5600"/>
            </a:lvl7pPr>
            <a:lvl8pPr lvl="7" rtl="0">
              <a:spcBef>
                <a:spcPts val="0"/>
              </a:spcBef>
              <a:spcAft>
                <a:spcPts val="0"/>
              </a:spcAft>
              <a:buSzPts val="5600"/>
              <a:buNone/>
              <a:defRPr sz="5600"/>
            </a:lvl8pPr>
            <a:lvl9pPr lvl="8" rtl="0">
              <a:spcBef>
                <a:spcPts val="0"/>
              </a:spcBef>
              <a:spcAft>
                <a:spcPts val="0"/>
              </a:spcAft>
              <a:buSzPts val="5600"/>
              <a:buNone/>
              <a:defRPr sz="5600"/>
            </a:lvl9pPr>
          </a:lstStyle>
          <a:p>
            <a:endParaRPr/>
          </a:p>
        </p:txBody>
      </p:sp>
      <p:sp>
        <p:nvSpPr>
          <p:cNvPr id="136" name="Google Shape;136;p21"/>
          <p:cNvSpPr txBox="1">
            <a:spLocks noGrp="1"/>
          </p:cNvSpPr>
          <p:nvPr>
            <p:ph type="subTitle" idx="1"/>
          </p:nvPr>
        </p:nvSpPr>
        <p:spPr>
          <a:xfrm>
            <a:off x="972837" y="4230533"/>
            <a:ext cx="10250700" cy="721500"/>
          </a:xfrm>
          <a:prstGeom prst="rect">
            <a:avLst/>
          </a:prstGeom>
        </p:spPr>
        <p:txBody>
          <a:bodyPr spcFirstLastPara="1" wrap="square" lIns="121900" tIns="121900" rIns="121900" bIns="121900" anchor="t" anchorCtr="0">
            <a:normAutofit/>
          </a:bodyPr>
          <a:lstStyle>
            <a:lvl1pPr lvl="0" rtl="0">
              <a:lnSpc>
                <a:spcPct val="100000"/>
              </a:lnSpc>
              <a:spcBef>
                <a:spcPts val="0"/>
              </a:spcBef>
              <a:spcAft>
                <a:spcPts val="0"/>
              </a:spcAft>
              <a:buSzPts val="2100"/>
              <a:buNone/>
              <a:defRPr sz="21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a:endParaRPr/>
          </a:p>
        </p:txBody>
      </p:sp>
      <p:sp>
        <p:nvSpPr>
          <p:cNvPr id="137" name="Google Shape;137;p21"/>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072092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bg>
      <p:bgPr>
        <a:solidFill>
          <a:schemeClr val="dk1"/>
        </a:solidFill>
        <a:effectLst/>
      </p:bgPr>
    </p:bg>
    <p:spTree>
      <p:nvGrpSpPr>
        <p:cNvPr id="1" name="Shape 138"/>
        <p:cNvGrpSpPr/>
        <p:nvPr/>
      </p:nvGrpSpPr>
      <p:grpSpPr>
        <a:xfrm>
          <a:off x="0" y="0"/>
          <a:ext cx="0" cy="0"/>
          <a:chOff x="0" y="0"/>
          <a:chExt cx="0" cy="0"/>
        </a:xfrm>
      </p:grpSpPr>
      <p:grpSp>
        <p:nvGrpSpPr>
          <p:cNvPr id="139" name="Google Shape;139;p22"/>
          <p:cNvGrpSpPr/>
          <p:nvPr/>
        </p:nvGrpSpPr>
        <p:grpSpPr>
          <a:xfrm>
            <a:off x="1107036" y="1588427"/>
            <a:ext cx="994316" cy="61102"/>
            <a:chOff x="4580561" y="2589004"/>
            <a:chExt cx="1064464" cy="25200"/>
          </a:xfrm>
        </p:grpSpPr>
        <p:sp>
          <p:nvSpPr>
            <p:cNvPr id="140" name="Google Shape;140;p22"/>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1" name="Google Shape;141;p22"/>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42" name="Google Shape;142;p22"/>
          <p:cNvSpPr txBox="1">
            <a:spLocks noGrp="1"/>
          </p:cNvSpPr>
          <p:nvPr>
            <p:ph type="title"/>
          </p:nvPr>
        </p:nvSpPr>
        <p:spPr>
          <a:xfrm>
            <a:off x="972600" y="1763267"/>
            <a:ext cx="10251300" cy="20247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43" name="Google Shape;143;p22"/>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9257305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44"/>
        <p:cNvGrpSpPr/>
        <p:nvPr/>
      </p:nvGrpSpPr>
      <p:grpSpPr>
        <a:xfrm>
          <a:off x="0" y="0"/>
          <a:ext cx="0" cy="0"/>
          <a:chOff x="0" y="0"/>
          <a:chExt cx="0" cy="0"/>
        </a:xfrm>
      </p:grpSpPr>
      <p:sp>
        <p:nvSpPr>
          <p:cNvPr id="145" name="Google Shape;145;p23"/>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46" name="Google Shape;146;p23"/>
          <p:cNvGrpSpPr/>
          <p:nvPr/>
        </p:nvGrpSpPr>
        <p:grpSpPr>
          <a:xfrm>
            <a:off x="1107036" y="1588427"/>
            <a:ext cx="994316" cy="61102"/>
            <a:chOff x="4580561" y="2589004"/>
            <a:chExt cx="1064464" cy="25200"/>
          </a:xfrm>
        </p:grpSpPr>
        <p:sp>
          <p:nvSpPr>
            <p:cNvPr id="147" name="Google Shape;147;p23"/>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48" name="Google Shape;148;p23"/>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49" name="Google Shape;149;p23"/>
          <p:cNvSpPr txBox="1">
            <a:spLocks noGrp="1"/>
          </p:cNvSpPr>
          <p:nvPr>
            <p:ph type="title"/>
          </p:nvPr>
        </p:nvSpPr>
        <p:spPr>
          <a:xfrm>
            <a:off x="972600" y="1758200"/>
            <a:ext cx="10251600" cy="7137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500"/>
              <a:buNone/>
              <a:defRPr sz="3500"/>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150" name="Google Shape;150;p23"/>
          <p:cNvSpPr txBox="1">
            <a:spLocks noGrp="1"/>
          </p:cNvSpPr>
          <p:nvPr>
            <p:ph type="body" idx="1"/>
          </p:nvPr>
        </p:nvSpPr>
        <p:spPr>
          <a:xfrm>
            <a:off x="972600" y="2771833"/>
            <a:ext cx="10251600" cy="30147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151" name="Google Shape;151;p23"/>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9694273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152"/>
        <p:cNvGrpSpPr/>
        <p:nvPr/>
      </p:nvGrpSpPr>
      <p:grpSpPr>
        <a:xfrm>
          <a:off x="0" y="0"/>
          <a:ext cx="0" cy="0"/>
          <a:chOff x="0" y="0"/>
          <a:chExt cx="0" cy="0"/>
        </a:xfrm>
      </p:grpSpPr>
      <p:sp>
        <p:nvSpPr>
          <p:cNvPr id="153" name="Google Shape;153;p24"/>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54" name="Google Shape;154;p24"/>
          <p:cNvGrpSpPr/>
          <p:nvPr/>
        </p:nvGrpSpPr>
        <p:grpSpPr>
          <a:xfrm>
            <a:off x="1107036" y="1588427"/>
            <a:ext cx="994316" cy="61102"/>
            <a:chOff x="4580561" y="2589004"/>
            <a:chExt cx="1064464" cy="25200"/>
          </a:xfrm>
        </p:grpSpPr>
        <p:sp>
          <p:nvSpPr>
            <p:cNvPr id="155" name="Google Shape;155;p24"/>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56" name="Google Shape;156;p24"/>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57" name="Google Shape;157;p24"/>
          <p:cNvSpPr txBox="1">
            <a:spLocks noGrp="1"/>
          </p:cNvSpPr>
          <p:nvPr>
            <p:ph type="title"/>
          </p:nvPr>
        </p:nvSpPr>
        <p:spPr>
          <a:xfrm>
            <a:off x="972600" y="1758200"/>
            <a:ext cx="10251300" cy="7137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500"/>
              <a:buNone/>
              <a:defRPr sz="3500"/>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158" name="Google Shape;158;p24"/>
          <p:cNvSpPr txBox="1">
            <a:spLocks noGrp="1"/>
          </p:cNvSpPr>
          <p:nvPr>
            <p:ph type="body" idx="1"/>
          </p:nvPr>
        </p:nvSpPr>
        <p:spPr>
          <a:xfrm>
            <a:off x="972434" y="2771833"/>
            <a:ext cx="5032500" cy="30147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159" name="Google Shape;159;p24"/>
          <p:cNvSpPr txBox="1">
            <a:spLocks noGrp="1"/>
          </p:cNvSpPr>
          <p:nvPr>
            <p:ph type="body" idx="2"/>
          </p:nvPr>
        </p:nvSpPr>
        <p:spPr>
          <a:xfrm>
            <a:off x="6191471" y="2771833"/>
            <a:ext cx="5032500" cy="30147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160" name="Google Shape;160;p24"/>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24575908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61"/>
        <p:cNvGrpSpPr/>
        <p:nvPr/>
      </p:nvGrpSpPr>
      <p:grpSpPr>
        <a:xfrm>
          <a:off x="0" y="0"/>
          <a:ext cx="0" cy="0"/>
          <a:chOff x="0" y="0"/>
          <a:chExt cx="0" cy="0"/>
        </a:xfrm>
      </p:grpSpPr>
      <p:sp>
        <p:nvSpPr>
          <p:cNvPr id="162" name="Google Shape;162;p25"/>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63" name="Google Shape;163;p25"/>
          <p:cNvGrpSpPr/>
          <p:nvPr/>
        </p:nvGrpSpPr>
        <p:grpSpPr>
          <a:xfrm>
            <a:off x="1107036" y="1588427"/>
            <a:ext cx="994316" cy="61102"/>
            <a:chOff x="4580561" y="2589004"/>
            <a:chExt cx="1064464" cy="25200"/>
          </a:xfrm>
        </p:grpSpPr>
        <p:sp>
          <p:nvSpPr>
            <p:cNvPr id="164" name="Google Shape;164;p25"/>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65" name="Google Shape;165;p25"/>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66" name="Google Shape;166;p25"/>
          <p:cNvSpPr txBox="1">
            <a:spLocks noGrp="1"/>
          </p:cNvSpPr>
          <p:nvPr>
            <p:ph type="title"/>
          </p:nvPr>
        </p:nvSpPr>
        <p:spPr>
          <a:xfrm>
            <a:off x="972600" y="1758200"/>
            <a:ext cx="10251300" cy="7137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500"/>
              <a:buNone/>
              <a:defRPr sz="3500"/>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167" name="Google Shape;167;p25"/>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726558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168"/>
        <p:cNvGrpSpPr/>
        <p:nvPr/>
      </p:nvGrpSpPr>
      <p:grpSpPr>
        <a:xfrm>
          <a:off x="0" y="0"/>
          <a:ext cx="0" cy="0"/>
          <a:chOff x="0" y="0"/>
          <a:chExt cx="0" cy="0"/>
        </a:xfrm>
      </p:grpSpPr>
      <p:sp>
        <p:nvSpPr>
          <p:cNvPr id="169" name="Google Shape;169;p26"/>
          <p:cNvSpPr/>
          <p:nvPr/>
        </p:nvSpPr>
        <p:spPr>
          <a:xfrm>
            <a:off x="0" y="0"/>
            <a:ext cx="12192000" cy="6504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70" name="Google Shape;170;p26"/>
          <p:cNvGrpSpPr/>
          <p:nvPr/>
        </p:nvGrpSpPr>
        <p:grpSpPr>
          <a:xfrm>
            <a:off x="1107036" y="1588427"/>
            <a:ext cx="994316" cy="61102"/>
            <a:chOff x="4580561" y="2589004"/>
            <a:chExt cx="1064464" cy="25200"/>
          </a:xfrm>
        </p:grpSpPr>
        <p:sp>
          <p:nvSpPr>
            <p:cNvPr id="171" name="Google Shape;171;p26"/>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2" name="Google Shape;172;p26"/>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73" name="Google Shape;173;p26"/>
          <p:cNvSpPr txBox="1">
            <a:spLocks noGrp="1"/>
          </p:cNvSpPr>
          <p:nvPr>
            <p:ph type="title"/>
          </p:nvPr>
        </p:nvSpPr>
        <p:spPr>
          <a:xfrm>
            <a:off x="973333" y="1758200"/>
            <a:ext cx="4401300" cy="18420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500"/>
              <a:buNone/>
              <a:defRPr sz="3500"/>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174" name="Google Shape;174;p26"/>
          <p:cNvSpPr txBox="1">
            <a:spLocks noGrp="1"/>
          </p:cNvSpPr>
          <p:nvPr>
            <p:ph type="body" idx="1"/>
          </p:nvPr>
        </p:nvSpPr>
        <p:spPr>
          <a:xfrm>
            <a:off x="961633" y="3708967"/>
            <a:ext cx="4401300" cy="21300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175" name="Google Shape;175;p26"/>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1497232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Main point">
  <p:cSld name="Main point">
    <p:bg>
      <p:bgPr>
        <a:solidFill>
          <a:schemeClr val="accent3"/>
        </a:solidFill>
        <a:effectLst/>
      </p:bgPr>
    </p:bg>
    <p:spTree>
      <p:nvGrpSpPr>
        <p:cNvPr id="1" name="Shape 176"/>
        <p:cNvGrpSpPr/>
        <p:nvPr/>
      </p:nvGrpSpPr>
      <p:grpSpPr>
        <a:xfrm>
          <a:off x="0" y="0"/>
          <a:ext cx="0" cy="0"/>
          <a:chOff x="0" y="0"/>
          <a:chExt cx="0" cy="0"/>
        </a:xfrm>
      </p:grpSpPr>
      <p:grpSp>
        <p:nvGrpSpPr>
          <p:cNvPr id="177" name="Google Shape;177;p27"/>
          <p:cNvGrpSpPr/>
          <p:nvPr/>
        </p:nvGrpSpPr>
        <p:grpSpPr>
          <a:xfrm>
            <a:off x="1107036" y="5558926"/>
            <a:ext cx="994316" cy="61102"/>
            <a:chOff x="4580561" y="2589004"/>
            <a:chExt cx="1064464" cy="25200"/>
          </a:xfrm>
        </p:grpSpPr>
        <p:sp>
          <p:nvSpPr>
            <p:cNvPr id="178" name="Google Shape;178;p27"/>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79" name="Google Shape;179;p27"/>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80" name="Google Shape;180;p27"/>
          <p:cNvSpPr txBox="1">
            <a:spLocks noGrp="1"/>
          </p:cNvSpPr>
          <p:nvPr>
            <p:ph type="title"/>
          </p:nvPr>
        </p:nvSpPr>
        <p:spPr>
          <a:xfrm>
            <a:off x="972600" y="1152400"/>
            <a:ext cx="9361500" cy="3980100"/>
          </a:xfrm>
          <a:prstGeom prst="rect">
            <a:avLst/>
          </a:prstGeom>
        </p:spPr>
        <p:txBody>
          <a:bodyPr spcFirstLastPara="1" wrap="square" lIns="121900" tIns="121900" rIns="121900" bIns="121900" anchor="ctr" anchorCtr="0">
            <a:norm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a:endParaRPr/>
          </a:p>
        </p:txBody>
      </p:sp>
      <p:sp>
        <p:nvSpPr>
          <p:cNvPr id="181" name="Google Shape;181;p27"/>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9247824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182"/>
        <p:cNvGrpSpPr/>
        <p:nvPr/>
      </p:nvGrpSpPr>
      <p:grpSpPr>
        <a:xfrm>
          <a:off x="0" y="0"/>
          <a:ext cx="0" cy="0"/>
          <a:chOff x="0" y="0"/>
          <a:chExt cx="0" cy="0"/>
        </a:xfrm>
      </p:grpSpPr>
      <p:sp>
        <p:nvSpPr>
          <p:cNvPr id="183" name="Google Shape;183;p28"/>
          <p:cNvSpPr/>
          <p:nvPr/>
        </p:nvSpPr>
        <p:spPr>
          <a:xfrm>
            <a:off x="0" y="0"/>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nvGrpSpPr>
          <p:cNvPr id="184" name="Google Shape;184;p28"/>
          <p:cNvGrpSpPr/>
          <p:nvPr/>
        </p:nvGrpSpPr>
        <p:grpSpPr>
          <a:xfrm>
            <a:off x="1107036" y="1588427"/>
            <a:ext cx="994316" cy="61102"/>
            <a:chOff x="4580561" y="2589004"/>
            <a:chExt cx="1064464" cy="25200"/>
          </a:xfrm>
        </p:grpSpPr>
        <p:sp>
          <p:nvSpPr>
            <p:cNvPr id="185" name="Google Shape;185;p28"/>
            <p:cNvSpPr/>
            <p:nvPr/>
          </p:nvSpPr>
          <p:spPr>
            <a:xfrm rot="-5400000">
              <a:off x="5366325" y="2335504"/>
              <a:ext cx="25200" cy="532200"/>
            </a:xfrm>
            <a:prstGeom prst="rect">
              <a:avLst/>
            </a:pr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86" name="Google Shape;186;p28"/>
            <p:cNvSpPr/>
            <p:nvPr/>
          </p:nvSpPr>
          <p:spPr>
            <a:xfrm rot="-5400000">
              <a:off x="4836311" y="2333254"/>
              <a:ext cx="25200" cy="536700"/>
            </a:xfrm>
            <a:prstGeom prst="rect">
              <a:avLst/>
            </a:prstGeom>
            <a:solidFill>
              <a:schemeClr val="dk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87" name="Google Shape;187;p28"/>
          <p:cNvSpPr txBox="1">
            <a:spLocks noGrp="1"/>
          </p:cNvSpPr>
          <p:nvPr>
            <p:ph type="title"/>
          </p:nvPr>
        </p:nvSpPr>
        <p:spPr>
          <a:xfrm>
            <a:off x="973333" y="1758200"/>
            <a:ext cx="4401300" cy="2249700"/>
          </a:xfrm>
          <a:prstGeom prst="rect">
            <a:avLst/>
          </a:prstGeom>
        </p:spPr>
        <p:txBody>
          <a:bodyPr spcFirstLastPara="1" wrap="square" lIns="121900" tIns="121900" rIns="121900" bIns="121900" anchor="t" anchorCtr="0">
            <a:normAutofit/>
          </a:bodyPr>
          <a:lstStyle>
            <a:lvl1pPr lvl="0" rtl="0">
              <a:spcBef>
                <a:spcPts val="0"/>
              </a:spcBef>
              <a:spcAft>
                <a:spcPts val="0"/>
              </a:spcAft>
              <a:buSzPts val="3500"/>
              <a:buNone/>
              <a:defRPr sz="3500"/>
            </a:lvl1pPr>
            <a:lvl2pPr lvl="1" rtl="0">
              <a:spcBef>
                <a:spcPts val="0"/>
              </a:spcBef>
              <a:spcAft>
                <a:spcPts val="0"/>
              </a:spcAft>
              <a:buSzPts val="3500"/>
              <a:buNone/>
              <a:defRPr sz="3500"/>
            </a:lvl2pPr>
            <a:lvl3pPr lvl="2" rtl="0">
              <a:spcBef>
                <a:spcPts val="0"/>
              </a:spcBef>
              <a:spcAft>
                <a:spcPts val="0"/>
              </a:spcAft>
              <a:buSzPts val="3500"/>
              <a:buNone/>
              <a:defRPr sz="3500"/>
            </a:lvl3pPr>
            <a:lvl4pPr lvl="3" rtl="0">
              <a:spcBef>
                <a:spcPts val="0"/>
              </a:spcBef>
              <a:spcAft>
                <a:spcPts val="0"/>
              </a:spcAft>
              <a:buSzPts val="3500"/>
              <a:buNone/>
              <a:defRPr sz="3500"/>
            </a:lvl4pPr>
            <a:lvl5pPr lvl="4" rtl="0">
              <a:spcBef>
                <a:spcPts val="0"/>
              </a:spcBef>
              <a:spcAft>
                <a:spcPts val="0"/>
              </a:spcAft>
              <a:buSzPts val="3500"/>
              <a:buNone/>
              <a:defRPr sz="3500"/>
            </a:lvl5pPr>
            <a:lvl6pPr lvl="5" rtl="0">
              <a:spcBef>
                <a:spcPts val="0"/>
              </a:spcBef>
              <a:spcAft>
                <a:spcPts val="0"/>
              </a:spcAft>
              <a:buSzPts val="3500"/>
              <a:buNone/>
              <a:defRPr sz="3500"/>
            </a:lvl6pPr>
            <a:lvl7pPr lvl="6" rtl="0">
              <a:spcBef>
                <a:spcPts val="0"/>
              </a:spcBef>
              <a:spcAft>
                <a:spcPts val="0"/>
              </a:spcAft>
              <a:buSzPts val="3500"/>
              <a:buNone/>
              <a:defRPr sz="3500"/>
            </a:lvl7pPr>
            <a:lvl8pPr lvl="7" rtl="0">
              <a:spcBef>
                <a:spcPts val="0"/>
              </a:spcBef>
              <a:spcAft>
                <a:spcPts val="0"/>
              </a:spcAft>
              <a:buSzPts val="3500"/>
              <a:buNone/>
              <a:defRPr sz="3500"/>
            </a:lvl8pPr>
            <a:lvl9pPr lvl="8" rtl="0">
              <a:spcBef>
                <a:spcPts val="0"/>
              </a:spcBef>
              <a:spcAft>
                <a:spcPts val="0"/>
              </a:spcAft>
              <a:buSzPts val="3500"/>
              <a:buNone/>
              <a:defRPr sz="3500"/>
            </a:lvl9pPr>
          </a:lstStyle>
          <a:p>
            <a:endParaRPr/>
          </a:p>
        </p:txBody>
      </p:sp>
      <p:sp>
        <p:nvSpPr>
          <p:cNvPr id="188" name="Google Shape;188;p28"/>
          <p:cNvSpPr txBox="1">
            <a:spLocks noGrp="1"/>
          </p:cNvSpPr>
          <p:nvPr>
            <p:ph type="subTitle" idx="1"/>
          </p:nvPr>
        </p:nvSpPr>
        <p:spPr>
          <a:xfrm>
            <a:off x="966600" y="4215367"/>
            <a:ext cx="4401300" cy="1011900"/>
          </a:xfrm>
          <a:prstGeom prst="rect">
            <a:avLst/>
          </a:prstGeom>
        </p:spPr>
        <p:txBody>
          <a:bodyPr spcFirstLastPara="1" wrap="square" lIns="121900" tIns="121900" rIns="121900" bIns="121900" anchor="t" anchorCtr="0">
            <a:normAutofit/>
          </a:bodyPr>
          <a:lstStyle>
            <a:lvl1pPr lvl="0" rtl="0">
              <a:lnSpc>
                <a:spcPct val="100000"/>
              </a:lnSpc>
              <a:spcBef>
                <a:spcPts val="0"/>
              </a:spcBef>
              <a:spcAft>
                <a:spcPts val="0"/>
              </a:spcAft>
              <a:buSzPts val="2100"/>
              <a:buNone/>
              <a:defRPr sz="21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a:endParaRPr/>
          </a:p>
        </p:txBody>
      </p:sp>
      <p:sp>
        <p:nvSpPr>
          <p:cNvPr id="189" name="Google Shape;189;p28"/>
          <p:cNvSpPr txBox="1">
            <a:spLocks noGrp="1"/>
          </p:cNvSpPr>
          <p:nvPr>
            <p:ph type="body" idx="2"/>
          </p:nvPr>
        </p:nvSpPr>
        <p:spPr>
          <a:xfrm>
            <a:off x="6898967" y="1803500"/>
            <a:ext cx="4499100" cy="40341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SzPts val="1700"/>
              <a:buChar char="●"/>
              <a:defRPr/>
            </a:lvl1pPr>
            <a:lvl2pPr marL="914400" lvl="1" indent="-323850" rtl="0">
              <a:spcBef>
                <a:spcPts val="0"/>
              </a:spcBef>
              <a:spcAft>
                <a:spcPts val="0"/>
              </a:spcAft>
              <a:buSzPts val="1500"/>
              <a:buChar char="○"/>
              <a:defRPr/>
            </a:lvl2pPr>
            <a:lvl3pPr marL="1371600" lvl="2" indent="-323850" rtl="0">
              <a:spcBef>
                <a:spcPts val="0"/>
              </a:spcBef>
              <a:spcAft>
                <a:spcPts val="0"/>
              </a:spcAft>
              <a:buSzPts val="1500"/>
              <a:buChar char="■"/>
              <a:defRPr/>
            </a:lvl3pPr>
            <a:lvl4pPr marL="1828800" lvl="3" indent="-323850" rtl="0">
              <a:spcBef>
                <a:spcPts val="0"/>
              </a:spcBef>
              <a:spcAft>
                <a:spcPts val="0"/>
              </a:spcAft>
              <a:buSzPts val="1500"/>
              <a:buChar char="●"/>
              <a:defRPr/>
            </a:lvl4pPr>
            <a:lvl5pPr marL="2286000" lvl="4" indent="-323850" rtl="0">
              <a:spcBef>
                <a:spcPts val="0"/>
              </a:spcBef>
              <a:spcAft>
                <a:spcPts val="0"/>
              </a:spcAft>
              <a:buSzPts val="1500"/>
              <a:buChar char="○"/>
              <a:defRPr/>
            </a:lvl5pPr>
            <a:lvl6pPr marL="2743200" lvl="5" indent="-323850" rtl="0">
              <a:spcBef>
                <a:spcPts val="0"/>
              </a:spcBef>
              <a:spcAft>
                <a:spcPts val="0"/>
              </a:spcAft>
              <a:buSzPts val="1500"/>
              <a:buChar char="■"/>
              <a:defRPr/>
            </a:lvl6pPr>
            <a:lvl7pPr marL="3200400" lvl="6" indent="-323850" rtl="0">
              <a:spcBef>
                <a:spcPts val="0"/>
              </a:spcBef>
              <a:spcAft>
                <a:spcPts val="0"/>
              </a:spcAft>
              <a:buSzPts val="1500"/>
              <a:buChar char="●"/>
              <a:defRPr/>
            </a:lvl7pPr>
            <a:lvl8pPr marL="3657600" lvl="7" indent="-323850" rtl="0">
              <a:spcBef>
                <a:spcPts val="0"/>
              </a:spcBef>
              <a:spcAft>
                <a:spcPts val="0"/>
              </a:spcAft>
              <a:buSzPts val="1500"/>
              <a:buChar char="○"/>
              <a:defRPr/>
            </a:lvl8pPr>
            <a:lvl9pPr marL="4114800" lvl="8" indent="-323850" rtl="0">
              <a:spcBef>
                <a:spcPts val="0"/>
              </a:spcBef>
              <a:spcAft>
                <a:spcPts val="0"/>
              </a:spcAft>
              <a:buSzPts val="1500"/>
              <a:buChar char="■"/>
              <a:defRPr/>
            </a:lvl9pPr>
          </a:lstStyle>
          <a:p>
            <a:endParaRPr/>
          </a:p>
        </p:txBody>
      </p:sp>
      <p:sp>
        <p:nvSpPr>
          <p:cNvPr id="190" name="Google Shape;190;p28"/>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746040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191"/>
        <p:cNvGrpSpPr/>
        <p:nvPr/>
      </p:nvGrpSpPr>
      <p:grpSpPr>
        <a:xfrm>
          <a:off x="0" y="0"/>
          <a:ext cx="0" cy="0"/>
          <a:chOff x="0" y="0"/>
          <a:chExt cx="0" cy="0"/>
        </a:xfrm>
      </p:grpSpPr>
      <p:sp>
        <p:nvSpPr>
          <p:cNvPr id="192" name="Google Shape;192;p29"/>
          <p:cNvSpPr txBox="1">
            <a:spLocks noGrp="1"/>
          </p:cNvSpPr>
          <p:nvPr>
            <p:ph type="body" idx="1"/>
          </p:nvPr>
        </p:nvSpPr>
        <p:spPr>
          <a:xfrm>
            <a:off x="966600" y="5830068"/>
            <a:ext cx="10263300" cy="614100"/>
          </a:xfrm>
          <a:prstGeom prst="rect">
            <a:avLst/>
          </a:prstGeom>
        </p:spPr>
        <p:txBody>
          <a:bodyPr spcFirstLastPara="1" wrap="square" lIns="121900" tIns="121900" rIns="121900" bIns="121900" anchor="ctr" anchorCtr="0">
            <a:normAutofit/>
          </a:bodyPr>
          <a:lstStyle>
            <a:lvl1pPr marL="457200" lvl="0" indent="-228600" rtl="0">
              <a:lnSpc>
                <a:spcPct val="100000"/>
              </a:lnSpc>
              <a:spcBef>
                <a:spcPts val="0"/>
              </a:spcBef>
              <a:spcAft>
                <a:spcPts val="0"/>
              </a:spcAft>
              <a:buSzPts val="1700"/>
              <a:buNone/>
              <a:defRPr/>
            </a:lvl1pPr>
          </a:lstStyle>
          <a:p>
            <a:endParaRPr/>
          </a:p>
        </p:txBody>
      </p:sp>
      <p:sp>
        <p:nvSpPr>
          <p:cNvPr id="193" name="Google Shape;193;p29"/>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6388157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Big number">
  <p:cSld name="Big number">
    <p:bg>
      <p:bgPr>
        <a:solidFill>
          <a:schemeClr val="dk1"/>
        </a:solidFill>
        <a:effectLst/>
      </p:bgPr>
    </p:bg>
    <p:spTree>
      <p:nvGrpSpPr>
        <p:cNvPr id="1" name="Shape 194"/>
        <p:cNvGrpSpPr/>
        <p:nvPr/>
      </p:nvGrpSpPr>
      <p:grpSpPr>
        <a:xfrm>
          <a:off x="0" y="0"/>
          <a:ext cx="0" cy="0"/>
          <a:chOff x="0" y="0"/>
          <a:chExt cx="0" cy="0"/>
        </a:xfrm>
      </p:grpSpPr>
      <p:grpSp>
        <p:nvGrpSpPr>
          <p:cNvPr id="195" name="Google Shape;195;p30"/>
          <p:cNvGrpSpPr/>
          <p:nvPr/>
        </p:nvGrpSpPr>
        <p:grpSpPr>
          <a:xfrm>
            <a:off x="1107036" y="5558926"/>
            <a:ext cx="994316" cy="61102"/>
            <a:chOff x="4580561" y="2589004"/>
            <a:chExt cx="1064464" cy="25200"/>
          </a:xfrm>
        </p:grpSpPr>
        <p:sp>
          <p:nvSpPr>
            <p:cNvPr id="196" name="Google Shape;196;p30"/>
            <p:cNvSpPr/>
            <p:nvPr/>
          </p:nvSpPr>
          <p:spPr>
            <a:xfrm rot="-5400000">
              <a:off x="5366325" y="2335504"/>
              <a:ext cx="25200" cy="5322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197" name="Google Shape;197;p30"/>
            <p:cNvSpPr/>
            <p:nvPr/>
          </p:nvSpPr>
          <p:spPr>
            <a:xfrm rot="-5400000">
              <a:off x="4836311" y="2333254"/>
              <a:ext cx="25200" cy="536700"/>
            </a:xfrm>
            <a:prstGeom prst="rect">
              <a:avLst/>
            </a:pr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grpSp>
      <p:sp>
        <p:nvSpPr>
          <p:cNvPr id="198" name="Google Shape;198;p30"/>
          <p:cNvSpPr txBox="1">
            <a:spLocks noGrp="1"/>
          </p:cNvSpPr>
          <p:nvPr>
            <p:ph type="title" hasCustomPrompt="1"/>
          </p:nvPr>
        </p:nvSpPr>
        <p:spPr>
          <a:xfrm>
            <a:off x="972600" y="978600"/>
            <a:ext cx="10251300" cy="1659600"/>
          </a:xfrm>
          <a:prstGeom prst="rect">
            <a:avLst/>
          </a:prstGeom>
        </p:spPr>
        <p:txBody>
          <a:bodyPr spcFirstLastPara="1" wrap="square" lIns="121900" tIns="121900" rIns="121900" bIns="121900" anchor="t" anchorCtr="0">
            <a:normAutofit/>
          </a:bodyPr>
          <a:lstStyle>
            <a:lvl1pPr lvl="0" rtl="0">
              <a:spcBef>
                <a:spcPts val="0"/>
              </a:spcBef>
              <a:spcAft>
                <a:spcPts val="0"/>
              </a:spcAft>
              <a:buClr>
                <a:schemeClr val="lt1"/>
              </a:buClr>
              <a:buSzPts val="10700"/>
              <a:buNone/>
              <a:defRPr sz="10700">
                <a:solidFill>
                  <a:schemeClr val="lt1"/>
                </a:solidFill>
              </a:defRPr>
            </a:lvl1pPr>
            <a:lvl2pPr lvl="1" rtl="0">
              <a:spcBef>
                <a:spcPts val="0"/>
              </a:spcBef>
              <a:spcAft>
                <a:spcPts val="0"/>
              </a:spcAft>
              <a:buClr>
                <a:schemeClr val="lt1"/>
              </a:buClr>
              <a:buSzPts val="10700"/>
              <a:buNone/>
              <a:defRPr sz="10700">
                <a:solidFill>
                  <a:schemeClr val="lt1"/>
                </a:solidFill>
              </a:defRPr>
            </a:lvl2pPr>
            <a:lvl3pPr lvl="2" rtl="0">
              <a:spcBef>
                <a:spcPts val="0"/>
              </a:spcBef>
              <a:spcAft>
                <a:spcPts val="0"/>
              </a:spcAft>
              <a:buClr>
                <a:schemeClr val="lt1"/>
              </a:buClr>
              <a:buSzPts val="10700"/>
              <a:buNone/>
              <a:defRPr sz="10700">
                <a:solidFill>
                  <a:schemeClr val="lt1"/>
                </a:solidFill>
              </a:defRPr>
            </a:lvl3pPr>
            <a:lvl4pPr lvl="3" rtl="0">
              <a:spcBef>
                <a:spcPts val="0"/>
              </a:spcBef>
              <a:spcAft>
                <a:spcPts val="0"/>
              </a:spcAft>
              <a:buClr>
                <a:schemeClr val="lt1"/>
              </a:buClr>
              <a:buSzPts val="10700"/>
              <a:buNone/>
              <a:defRPr sz="10700">
                <a:solidFill>
                  <a:schemeClr val="lt1"/>
                </a:solidFill>
              </a:defRPr>
            </a:lvl4pPr>
            <a:lvl5pPr lvl="4" rtl="0">
              <a:spcBef>
                <a:spcPts val="0"/>
              </a:spcBef>
              <a:spcAft>
                <a:spcPts val="0"/>
              </a:spcAft>
              <a:buClr>
                <a:schemeClr val="lt1"/>
              </a:buClr>
              <a:buSzPts val="10700"/>
              <a:buNone/>
              <a:defRPr sz="10700">
                <a:solidFill>
                  <a:schemeClr val="lt1"/>
                </a:solidFill>
              </a:defRPr>
            </a:lvl5pPr>
            <a:lvl6pPr lvl="5" rtl="0">
              <a:spcBef>
                <a:spcPts val="0"/>
              </a:spcBef>
              <a:spcAft>
                <a:spcPts val="0"/>
              </a:spcAft>
              <a:buClr>
                <a:schemeClr val="lt1"/>
              </a:buClr>
              <a:buSzPts val="10700"/>
              <a:buNone/>
              <a:defRPr sz="10700">
                <a:solidFill>
                  <a:schemeClr val="lt1"/>
                </a:solidFill>
              </a:defRPr>
            </a:lvl6pPr>
            <a:lvl7pPr lvl="6" rtl="0">
              <a:spcBef>
                <a:spcPts val="0"/>
              </a:spcBef>
              <a:spcAft>
                <a:spcPts val="0"/>
              </a:spcAft>
              <a:buClr>
                <a:schemeClr val="lt1"/>
              </a:buClr>
              <a:buSzPts val="10700"/>
              <a:buNone/>
              <a:defRPr sz="10700">
                <a:solidFill>
                  <a:schemeClr val="lt1"/>
                </a:solidFill>
              </a:defRPr>
            </a:lvl7pPr>
            <a:lvl8pPr lvl="7" rtl="0">
              <a:spcBef>
                <a:spcPts val="0"/>
              </a:spcBef>
              <a:spcAft>
                <a:spcPts val="0"/>
              </a:spcAft>
              <a:buClr>
                <a:schemeClr val="lt1"/>
              </a:buClr>
              <a:buSzPts val="10700"/>
              <a:buNone/>
              <a:defRPr sz="10700">
                <a:solidFill>
                  <a:schemeClr val="lt1"/>
                </a:solidFill>
              </a:defRPr>
            </a:lvl8pPr>
            <a:lvl9pPr lvl="8" rtl="0">
              <a:spcBef>
                <a:spcPts val="0"/>
              </a:spcBef>
              <a:spcAft>
                <a:spcPts val="0"/>
              </a:spcAft>
              <a:buClr>
                <a:schemeClr val="lt1"/>
              </a:buClr>
              <a:buSzPts val="10700"/>
              <a:buNone/>
              <a:defRPr sz="10700">
                <a:solidFill>
                  <a:schemeClr val="lt1"/>
                </a:solidFill>
              </a:defRPr>
            </a:lvl9pPr>
          </a:lstStyle>
          <a:p>
            <a:r>
              <a:t>xx%</a:t>
            </a:r>
          </a:p>
        </p:txBody>
      </p:sp>
      <p:sp>
        <p:nvSpPr>
          <p:cNvPr id="199" name="Google Shape;199;p30"/>
          <p:cNvSpPr txBox="1">
            <a:spLocks noGrp="1"/>
          </p:cNvSpPr>
          <p:nvPr>
            <p:ph type="body" idx="1"/>
          </p:nvPr>
        </p:nvSpPr>
        <p:spPr>
          <a:xfrm>
            <a:off x="972600" y="3030517"/>
            <a:ext cx="10251300" cy="2107200"/>
          </a:xfrm>
          <a:prstGeom prst="rect">
            <a:avLst/>
          </a:prstGeom>
        </p:spPr>
        <p:txBody>
          <a:bodyPr spcFirstLastPara="1" wrap="square" lIns="121900" tIns="121900" rIns="121900" bIns="121900" anchor="t" anchorCtr="0">
            <a:normAutofit/>
          </a:bodyPr>
          <a:lstStyle>
            <a:lvl1pPr marL="457200" lvl="0" indent="-336550" rtl="0">
              <a:spcBef>
                <a:spcPts val="0"/>
              </a:spcBef>
              <a:spcAft>
                <a:spcPts val="0"/>
              </a:spcAft>
              <a:buClr>
                <a:schemeClr val="lt1"/>
              </a:buClr>
              <a:buSzPts val="1700"/>
              <a:buChar char="●"/>
              <a:defRPr>
                <a:solidFill>
                  <a:schemeClr val="lt1"/>
                </a:solidFill>
              </a:defRPr>
            </a:lvl1pPr>
            <a:lvl2pPr marL="914400" lvl="1" indent="-323850" rtl="0">
              <a:spcBef>
                <a:spcPts val="0"/>
              </a:spcBef>
              <a:spcAft>
                <a:spcPts val="0"/>
              </a:spcAft>
              <a:buClr>
                <a:schemeClr val="lt1"/>
              </a:buClr>
              <a:buSzPts val="1500"/>
              <a:buChar char="○"/>
              <a:defRPr>
                <a:solidFill>
                  <a:schemeClr val="lt1"/>
                </a:solidFill>
              </a:defRPr>
            </a:lvl2pPr>
            <a:lvl3pPr marL="1371600" lvl="2" indent="-323850" rtl="0">
              <a:spcBef>
                <a:spcPts val="0"/>
              </a:spcBef>
              <a:spcAft>
                <a:spcPts val="0"/>
              </a:spcAft>
              <a:buClr>
                <a:schemeClr val="lt1"/>
              </a:buClr>
              <a:buSzPts val="1500"/>
              <a:buChar char="■"/>
              <a:defRPr>
                <a:solidFill>
                  <a:schemeClr val="lt1"/>
                </a:solidFill>
              </a:defRPr>
            </a:lvl3pPr>
            <a:lvl4pPr marL="1828800" lvl="3" indent="-323850" rtl="0">
              <a:spcBef>
                <a:spcPts val="0"/>
              </a:spcBef>
              <a:spcAft>
                <a:spcPts val="0"/>
              </a:spcAft>
              <a:buClr>
                <a:schemeClr val="lt1"/>
              </a:buClr>
              <a:buSzPts val="1500"/>
              <a:buChar char="●"/>
              <a:defRPr>
                <a:solidFill>
                  <a:schemeClr val="lt1"/>
                </a:solidFill>
              </a:defRPr>
            </a:lvl4pPr>
            <a:lvl5pPr marL="2286000" lvl="4" indent="-323850" rtl="0">
              <a:spcBef>
                <a:spcPts val="0"/>
              </a:spcBef>
              <a:spcAft>
                <a:spcPts val="0"/>
              </a:spcAft>
              <a:buClr>
                <a:schemeClr val="lt1"/>
              </a:buClr>
              <a:buSzPts val="1500"/>
              <a:buChar char="○"/>
              <a:defRPr>
                <a:solidFill>
                  <a:schemeClr val="lt1"/>
                </a:solidFill>
              </a:defRPr>
            </a:lvl5pPr>
            <a:lvl6pPr marL="2743200" lvl="5" indent="-323850" rtl="0">
              <a:spcBef>
                <a:spcPts val="0"/>
              </a:spcBef>
              <a:spcAft>
                <a:spcPts val="0"/>
              </a:spcAft>
              <a:buClr>
                <a:schemeClr val="lt1"/>
              </a:buClr>
              <a:buSzPts val="1500"/>
              <a:buChar char="■"/>
              <a:defRPr>
                <a:solidFill>
                  <a:schemeClr val="lt1"/>
                </a:solidFill>
              </a:defRPr>
            </a:lvl6pPr>
            <a:lvl7pPr marL="3200400" lvl="6" indent="-323850" rtl="0">
              <a:spcBef>
                <a:spcPts val="0"/>
              </a:spcBef>
              <a:spcAft>
                <a:spcPts val="0"/>
              </a:spcAft>
              <a:buClr>
                <a:schemeClr val="lt1"/>
              </a:buClr>
              <a:buSzPts val="1500"/>
              <a:buChar char="●"/>
              <a:defRPr>
                <a:solidFill>
                  <a:schemeClr val="lt1"/>
                </a:solidFill>
              </a:defRPr>
            </a:lvl7pPr>
            <a:lvl8pPr marL="3657600" lvl="7" indent="-323850" rtl="0">
              <a:spcBef>
                <a:spcPts val="0"/>
              </a:spcBef>
              <a:spcAft>
                <a:spcPts val="0"/>
              </a:spcAft>
              <a:buClr>
                <a:schemeClr val="lt1"/>
              </a:buClr>
              <a:buSzPts val="1500"/>
              <a:buChar char="○"/>
              <a:defRPr>
                <a:solidFill>
                  <a:schemeClr val="lt1"/>
                </a:solidFill>
              </a:defRPr>
            </a:lvl8pPr>
            <a:lvl9pPr marL="4114800" lvl="8" indent="-323850" rtl="0">
              <a:spcBef>
                <a:spcPts val="0"/>
              </a:spcBef>
              <a:spcAft>
                <a:spcPts val="0"/>
              </a:spcAft>
              <a:buClr>
                <a:schemeClr val="lt1"/>
              </a:buClr>
              <a:buSzPts val="1500"/>
              <a:buChar char="■"/>
              <a:defRPr>
                <a:solidFill>
                  <a:schemeClr val="lt1"/>
                </a:solidFill>
              </a:defRPr>
            </a:lvl9pPr>
          </a:lstStyle>
          <a:p>
            <a:endParaRPr/>
          </a:p>
        </p:txBody>
      </p:sp>
      <p:sp>
        <p:nvSpPr>
          <p:cNvPr id="200" name="Google Shape;200;p30"/>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581764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31"/>
          <p:cNvSpPr txBox="1">
            <a:spLocks noGrp="1"/>
          </p:cNvSpPr>
          <p:nvPr>
            <p:ph type="sldNum" idx="12"/>
          </p:nvPr>
        </p:nvSpPr>
        <p:spPr>
          <a:xfrm>
            <a:off x="11381736" y="6333134"/>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4457953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0081348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6456447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4988574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6622150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29410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3314212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813318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518210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858677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2179816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6719150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C814C-7946-CDBE-06C7-EFCA302527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A3E9CA8-0A1A-5C04-EDC9-0542DE8A58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560FC8B-FCEE-01EB-60CE-4FC84E309EDD}"/>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53A4A466-E8EF-149B-A10B-548B6E8F186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FDB050-8D28-C2C0-9748-AC3C239F7302}"/>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148026972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0A763-8E3A-E3EC-DCC5-0D25533DEE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77151D-8E42-0FAB-1E75-9B9CF0B558E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AC4F52-C1D8-34EA-5C33-0AA463137773}"/>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B31F88DF-C08D-0503-DD6F-DE692C9317B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21EB12-7A99-FFCA-BB81-6CE05EDC4B0B}"/>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156825526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999B1-C176-C835-605D-196737A5F77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454BC6E-8AD5-9B76-F5F5-D56C0173EFE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58664B7-612A-E998-D1FF-E8681BA65C07}"/>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2C3D5DCE-CC43-3D26-1E37-B96B91851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EB8A41-D278-4630-317C-AC074432641C}"/>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354408063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333D67-5121-D08C-9E0F-0C15DFC73A2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18EB76-9F2D-0F1D-CDAF-99C074B1284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E92D86A-722F-689A-BAAA-AA298B2D37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BAC18F4-D4F8-5E81-E2F6-1A2735CE8000}"/>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6" name="Footer Placeholder 5">
            <a:extLst>
              <a:ext uri="{FF2B5EF4-FFF2-40B4-BE49-F238E27FC236}">
                <a16:creationId xmlns:a16="http://schemas.microsoft.com/office/drawing/2014/main" id="{7A1DE961-4081-0B3D-E788-719F015B026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45B879-FF62-FF59-CA28-EE3597BB0E9C}"/>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13173863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B9319-6754-4DF6-DD84-2CC9988DEC1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614D69-91C0-2EE1-8572-249926E8320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DB7A4A-7102-A672-F474-9529F4B8C9D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00F551-3F1B-5113-34EF-0C37601736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5164979-636B-B745-257E-4D81A9C78F0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CE8B36-E382-1EAB-A296-76D5E1DF09E8}"/>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8" name="Footer Placeholder 7">
            <a:extLst>
              <a:ext uri="{FF2B5EF4-FFF2-40B4-BE49-F238E27FC236}">
                <a16:creationId xmlns:a16="http://schemas.microsoft.com/office/drawing/2014/main" id="{A4410972-6C25-9062-8FDC-F4A84A1678D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51E0EF8-609F-FAEF-62E7-D686B4EC24A2}"/>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375972657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025A5-D5D0-FD1B-16C7-5128EB4847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1F0FD5-D4E6-8649-0921-6572108BEB56}"/>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4" name="Footer Placeholder 3">
            <a:extLst>
              <a:ext uri="{FF2B5EF4-FFF2-40B4-BE49-F238E27FC236}">
                <a16:creationId xmlns:a16="http://schemas.microsoft.com/office/drawing/2014/main" id="{9AE2DA73-F7FC-A393-5E13-B80718A1B6C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16E9E38-909C-ABD0-E7D3-C6D1936504B7}"/>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1632438932"/>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43A3AC-2042-4BF1-55CF-9CDAF2002FBE}"/>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3" name="Footer Placeholder 2">
            <a:extLst>
              <a:ext uri="{FF2B5EF4-FFF2-40B4-BE49-F238E27FC236}">
                <a16:creationId xmlns:a16="http://schemas.microsoft.com/office/drawing/2014/main" id="{F605D6C7-05F0-BD64-D8D9-EC11CC0F987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89FB914-3CF3-1BFC-B842-4005D8AE1533}"/>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27119291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63932-91F0-B009-6F10-B27C6259B92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F3FA8D6-8131-0744-A19E-66E72264E5A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39A3D2-BBE7-D8C9-B99E-7CE47DEF7D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62B9810-5AB7-4F8F-933D-B4B846A9289A}"/>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6" name="Footer Placeholder 5">
            <a:extLst>
              <a:ext uri="{FF2B5EF4-FFF2-40B4-BE49-F238E27FC236}">
                <a16:creationId xmlns:a16="http://schemas.microsoft.com/office/drawing/2014/main" id="{2F4C67AB-E083-6E05-A112-CACFE07DA6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9D6A50-FED6-E8B3-A093-CF2BAEFD7C5D}"/>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148409822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792ED-CF96-6958-9EC7-49044E2B1C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BACBF9-BA70-DFDD-118F-03899DFB78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83ADBA-9401-7584-3966-287379AA31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FB9FC8D-F3EB-9050-CA2C-CA3CC706780A}"/>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6" name="Footer Placeholder 5">
            <a:extLst>
              <a:ext uri="{FF2B5EF4-FFF2-40B4-BE49-F238E27FC236}">
                <a16:creationId xmlns:a16="http://schemas.microsoft.com/office/drawing/2014/main" id="{38D3AD9D-1F34-0756-1265-2992B54539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003021-9998-D403-9EAE-F99B346744CA}"/>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257533843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DBF4F-6CF9-C4F2-EC52-BD12D2BAC51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F692F6-6A02-DB3E-89CA-DB1DBB1DD0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B608D-3351-E2A3-5DD2-12E4727FC06C}"/>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A036C774-1E9C-188E-1F4B-18DF0D3C6F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48F55C-4FD5-5489-6F81-1166C70F8E03}"/>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280870042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CE6CB9-CE2E-5E10-9DBB-86094CE8EDA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C54B56A-1A54-23FD-7754-77457DC28E1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2791E3-7B56-661B-D0F1-E452BCD3A4D2}"/>
              </a:ext>
            </a:extLst>
          </p:cNvPr>
          <p:cNvSpPr>
            <a:spLocks noGrp="1"/>
          </p:cNvSpPr>
          <p:nvPr>
            <p:ph type="dt" sz="half" idx="10"/>
          </p:nvPr>
        </p:nvSpPr>
        <p:spPr/>
        <p:txBody>
          <a:body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95FEA282-BC16-330F-4F68-029FB69D45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151F5-3AB2-D787-E89B-7BBDB6DAF590}"/>
              </a:ext>
            </a:extLst>
          </p:cNvPr>
          <p:cNvSpPr>
            <a:spLocks noGrp="1"/>
          </p:cNvSpPr>
          <p:nvPr>
            <p:ph type="sldNum" sz="quarter" idx="12"/>
          </p:nvPr>
        </p:nvSpPr>
        <p:spPr/>
        <p:txBody>
          <a:bodyPr/>
          <a:lstStyle/>
          <a:p>
            <a:fld id="{0D6E23F8-7ED1-4687-973B-3DCB9DBCE212}" type="slidenum">
              <a:rPr lang="en-US" smtClean="0"/>
              <a:t>‹#›</a:t>
            </a:fld>
            <a:endParaRPr lang="en-US"/>
          </a:p>
        </p:txBody>
      </p:sp>
    </p:spTree>
    <p:extLst>
      <p:ext uri="{BB962C8B-B14F-4D97-AF65-F5344CB8AC3E}">
        <p14:creationId xmlns:p14="http://schemas.microsoft.com/office/powerpoint/2010/main" val="2546551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2" Type="http://schemas.openxmlformats.org/officeDocument/2006/relationships/slideLayout" Target="../slideLayouts/slideLayout31.xml"/><Relationship Id="rId16" Type="http://schemas.openxmlformats.org/officeDocument/2006/relationships/theme" Target="../theme/theme3.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5.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6.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AA30FA-CCEF-3641-A381-087914BE54D2}" type="datetimeFigureOut">
              <a:rPr lang="en-US" smtClean="0"/>
              <a:t>7/23/2024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E42EF-E3F3-6343-9F24-2EF625B73EDC}" type="slidenum">
              <a:rPr lang="en-US" smtClean="0"/>
              <a:t>‹#›</a:t>
            </a:fld>
            <a:endParaRPr lang="en-US"/>
          </a:p>
        </p:txBody>
      </p:sp>
      <p:pic>
        <p:nvPicPr>
          <p:cNvPr id="7" name="Picture 6" descr="Icon Divider.png"/>
          <p:cNvPicPr>
            <a:picLocks noChangeAspect="1"/>
          </p:cNvPicPr>
          <p:nvPr userDrawn="1"/>
        </p:nvPicPr>
        <p:blipFill>
          <a:blip r:embed="rId13">
            <a:extLst>
              <a:ext uri="{28A0092B-C50C-407E-A947-70E740481C1C}">
                <a14:useLocalDpi xmlns:a14="http://schemas.microsoft.com/office/drawing/2010/main"/>
              </a:ext>
            </a:extLst>
          </a:blip>
          <a:stretch>
            <a:fillRect/>
          </a:stretch>
        </p:blipFill>
        <p:spPr>
          <a:xfrm>
            <a:off x="1293086" y="1216560"/>
            <a:ext cx="9328733" cy="279862"/>
          </a:xfrm>
          <a:prstGeom prst="rect">
            <a:avLst/>
          </a:prstGeom>
        </p:spPr>
      </p:pic>
    </p:spTree>
    <p:extLst>
      <p:ext uri="{BB962C8B-B14F-4D97-AF65-F5344CB8AC3E}">
        <p14:creationId xmlns:p14="http://schemas.microsoft.com/office/powerpoint/2010/main" val="2275623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SzPct val="70000"/>
        <a:buFontTx/>
        <a:buBlip>
          <a:blip r:embed="rId14"/>
        </a:buBlip>
        <a:defRPr sz="3200" kern="1200">
          <a:solidFill>
            <a:schemeClr val="tx1"/>
          </a:solidFill>
          <a:latin typeface="+mn-lt"/>
          <a:ea typeface="+mn-ea"/>
          <a:cs typeface="+mn-cs"/>
        </a:defRPr>
      </a:lvl1pPr>
      <a:lvl2pPr marL="742950" indent="-285750" algn="l" defTabSz="457200" rtl="0" eaLnBrk="1" latinLnBrk="0" hangingPunct="1">
        <a:spcBef>
          <a:spcPct val="20000"/>
        </a:spcBef>
        <a:buSzPct val="70000"/>
        <a:buFontTx/>
        <a:buBlip>
          <a:blip r:embed="rId14"/>
        </a:buBlip>
        <a:defRPr sz="2800" kern="1200">
          <a:solidFill>
            <a:schemeClr val="tx1"/>
          </a:solidFill>
          <a:latin typeface="+mn-lt"/>
          <a:ea typeface="+mn-ea"/>
          <a:cs typeface="+mn-cs"/>
        </a:defRPr>
      </a:lvl2pPr>
      <a:lvl3pPr marL="1143000" indent="-228600" algn="l" defTabSz="457200" rtl="0" eaLnBrk="1" latinLnBrk="0" hangingPunct="1">
        <a:spcBef>
          <a:spcPct val="20000"/>
        </a:spcBef>
        <a:buSzPct val="70000"/>
        <a:buFontTx/>
        <a:buBlip>
          <a:blip r:embed="rId14"/>
        </a:buBlip>
        <a:defRPr sz="2400" kern="1200">
          <a:solidFill>
            <a:schemeClr val="tx1"/>
          </a:solidFill>
          <a:latin typeface="+mn-lt"/>
          <a:ea typeface="+mn-ea"/>
          <a:cs typeface="+mn-cs"/>
        </a:defRPr>
      </a:lvl3pPr>
      <a:lvl4pPr marL="1600200" indent="-228600" algn="l" defTabSz="457200" rtl="0" eaLnBrk="1" latinLnBrk="0" hangingPunct="1">
        <a:spcBef>
          <a:spcPct val="20000"/>
        </a:spcBef>
        <a:buSzPct val="70000"/>
        <a:buFontTx/>
        <a:buBlip>
          <a:blip r:embed="rId14"/>
        </a:buBlip>
        <a:defRPr sz="2000" kern="1200">
          <a:solidFill>
            <a:schemeClr val="tx1"/>
          </a:solidFill>
          <a:latin typeface="+mn-lt"/>
          <a:ea typeface="+mn-ea"/>
          <a:cs typeface="+mn-cs"/>
        </a:defRPr>
      </a:lvl4pPr>
      <a:lvl5pPr marL="2057400" indent="-228600" algn="l" defTabSz="457200" rtl="0" eaLnBrk="1" latinLnBrk="0" hangingPunct="1">
        <a:spcBef>
          <a:spcPct val="20000"/>
        </a:spcBef>
        <a:buSzPct val="70000"/>
        <a:buFontTx/>
        <a:buBlip>
          <a:blip r:embed="rId14"/>
        </a:buBlip>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42594243"/>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3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1pPr>
            <a:lvl2pPr lvl="1"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2pPr>
            <a:lvl3pPr lvl="2"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3pPr>
            <a:lvl4pPr lvl="3"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4pPr>
            <a:lvl5pPr lvl="4"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5pPr>
            <a:lvl6pPr lvl="5"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6pPr>
            <a:lvl7pPr lvl="6"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7pPr>
            <a:lvl8pPr lvl="7"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8pPr>
            <a:lvl9pPr lvl="8" rtl="0">
              <a:spcBef>
                <a:spcPts val="0"/>
              </a:spcBef>
              <a:spcAft>
                <a:spcPts val="0"/>
              </a:spcAft>
              <a:buClr>
                <a:schemeClr val="accent1"/>
              </a:buClr>
              <a:buSzPts val="3700"/>
              <a:buFont typeface="Merriweather"/>
              <a:buNone/>
              <a:defRPr sz="3700">
                <a:solidFill>
                  <a:schemeClr val="accent1"/>
                </a:solidFill>
                <a:latin typeface="Merriweather"/>
                <a:ea typeface="Merriweather"/>
                <a:cs typeface="Merriweather"/>
                <a:sym typeface="Merriweather"/>
              </a:defRPr>
            </a:lvl9pPr>
          </a:lstStyle>
          <a:p>
            <a:endParaRPr/>
          </a:p>
        </p:txBody>
      </p:sp>
      <p:sp>
        <p:nvSpPr>
          <p:cNvPr id="205" name="Google Shape;205;p3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rtl="0">
              <a:lnSpc>
                <a:spcPct val="115000"/>
              </a:lnSpc>
              <a:spcBef>
                <a:spcPts val="0"/>
              </a:spcBef>
              <a:spcAft>
                <a:spcPts val="0"/>
              </a:spcAft>
              <a:buClr>
                <a:schemeClr val="dk2"/>
              </a:buClr>
              <a:buSzPts val="1700"/>
              <a:buFont typeface="Roboto"/>
              <a:buChar char="●"/>
              <a:defRPr sz="1700">
                <a:solidFill>
                  <a:schemeClr val="dk2"/>
                </a:solidFill>
                <a:latin typeface="Roboto"/>
                <a:ea typeface="Roboto"/>
                <a:cs typeface="Roboto"/>
                <a:sym typeface="Roboto"/>
              </a:defRPr>
            </a:lvl1pPr>
            <a:lvl2pPr marL="914400" lvl="1"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2pPr>
            <a:lvl3pPr marL="1371600" lvl="2"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3pPr>
            <a:lvl4pPr marL="1828800" lvl="3"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4pPr>
            <a:lvl5pPr marL="2286000" lvl="4"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5pPr>
            <a:lvl6pPr marL="2743200" lvl="5"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6pPr>
            <a:lvl7pPr marL="3200400" lvl="6"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7pPr>
            <a:lvl8pPr marL="3657600" lvl="7"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8pPr>
            <a:lvl9pPr marL="4114800" lvl="8" indent="-323850" rtl="0">
              <a:lnSpc>
                <a:spcPct val="115000"/>
              </a:lnSpc>
              <a:spcBef>
                <a:spcPts val="0"/>
              </a:spcBef>
              <a:spcAft>
                <a:spcPts val="0"/>
              </a:spcAft>
              <a:buClr>
                <a:schemeClr val="dk2"/>
              </a:buClr>
              <a:buSzPts val="1500"/>
              <a:buFont typeface="Roboto"/>
              <a:buChar char="■"/>
              <a:defRPr sz="1500">
                <a:solidFill>
                  <a:schemeClr val="dk2"/>
                </a:solidFill>
                <a:latin typeface="Roboto"/>
                <a:ea typeface="Roboto"/>
                <a:cs typeface="Roboto"/>
                <a:sym typeface="Roboto"/>
              </a:defRPr>
            </a:lvl9pPr>
          </a:lstStyle>
          <a:p>
            <a:endParaRPr/>
          </a:p>
        </p:txBody>
      </p:sp>
      <p:sp>
        <p:nvSpPr>
          <p:cNvPr id="206" name="Google Shape;206;p32"/>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dk2"/>
                </a:solidFill>
                <a:latin typeface="Roboto"/>
                <a:ea typeface="Roboto"/>
                <a:cs typeface="Roboto"/>
                <a:sym typeface="Roboto"/>
              </a:defRPr>
            </a:lvl1pPr>
            <a:lvl2pPr lvl="1" algn="r" rtl="0">
              <a:buNone/>
              <a:defRPr sz="1300">
                <a:solidFill>
                  <a:schemeClr val="dk2"/>
                </a:solidFill>
                <a:latin typeface="Roboto"/>
                <a:ea typeface="Roboto"/>
                <a:cs typeface="Roboto"/>
                <a:sym typeface="Roboto"/>
              </a:defRPr>
            </a:lvl2pPr>
            <a:lvl3pPr lvl="2" algn="r" rtl="0">
              <a:buNone/>
              <a:defRPr sz="1300">
                <a:solidFill>
                  <a:schemeClr val="dk2"/>
                </a:solidFill>
                <a:latin typeface="Roboto"/>
                <a:ea typeface="Roboto"/>
                <a:cs typeface="Roboto"/>
                <a:sym typeface="Roboto"/>
              </a:defRPr>
            </a:lvl3pPr>
            <a:lvl4pPr lvl="3" algn="r" rtl="0">
              <a:buNone/>
              <a:defRPr sz="1300">
                <a:solidFill>
                  <a:schemeClr val="dk2"/>
                </a:solidFill>
                <a:latin typeface="Roboto"/>
                <a:ea typeface="Roboto"/>
                <a:cs typeface="Roboto"/>
                <a:sym typeface="Roboto"/>
              </a:defRPr>
            </a:lvl4pPr>
            <a:lvl5pPr lvl="4" algn="r" rtl="0">
              <a:buNone/>
              <a:defRPr sz="1300">
                <a:solidFill>
                  <a:schemeClr val="dk2"/>
                </a:solidFill>
                <a:latin typeface="Roboto"/>
                <a:ea typeface="Roboto"/>
                <a:cs typeface="Roboto"/>
                <a:sym typeface="Roboto"/>
              </a:defRPr>
            </a:lvl5pPr>
            <a:lvl6pPr lvl="5" algn="r" rtl="0">
              <a:buNone/>
              <a:defRPr sz="1300">
                <a:solidFill>
                  <a:schemeClr val="dk2"/>
                </a:solidFill>
                <a:latin typeface="Roboto"/>
                <a:ea typeface="Roboto"/>
                <a:cs typeface="Roboto"/>
                <a:sym typeface="Roboto"/>
              </a:defRPr>
            </a:lvl6pPr>
            <a:lvl7pPr lvl="6" algn="r" rtl="0">
              <a:buNone/>
              <a:defRPr sz="1300">
                <a:solidFill>
                  <a:schemeClr val="dk2"/>
                </a:solidFill>
                <a:latin typeface="Roboto"/>
                <a:ea typeface="Roboto"/>
                <a:cs typeface="Roboto"/>
                <a:sym typeface="Roboto"/>
              </a:defRPr>
            </a:lvl7pPr>
            <a:lvl8pPr lvl="7" algn="r" rtl="0">
              <a:buNone/>
              <a:defRPr sz="1300">
                <a:solidFill>
                  <a:schemeClr val="dk2"/>
                </a:solidFill>
                <a:latin typeface="Roboto"/>
                <a:ea typeface="Roboto"/>
                <a:cs typeface="Roboto"/>
                <a:sym typeface="Roboto"/>
              </a:defRPr>
            </a:lvl8pPr>
            <a:lvl9pPr lvl="8" algn="r" rtl="0">
              <a:buNone/>
              <a:defRPr sz="1300">
                <a:solidFill>
                  <a:schemeClr val="dk2"/>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674041561"/>
      </p:ext>
    </p:extLst>
  </p:cSld>
  <p:clrMap bg1="lt1" tx1="dk1" bg2="dk2" tx2="lt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6"/>
        <p:cNvGrpSpPr/>
        <p:nvPr/>
      </p:nvGrpSpPr>
      <p:grpSpPr>
        <a:xfrm>
          <a:off x="0" y="0"/>
          <a:ext cx="0" cy="0"/>
          <a:chOff x="0" y="0"/>
          <a:chExt cx="0" cy="0"/>
        </a:xfrm>
      </p:grpSpPr>
      <p:sp>
        <p:nvSpPr>
          <p:cNvPr id="127" name="Google Shape;127;p2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1pPr>
            <a:lvl2pPr lvl="1"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2pPr>
            <a:lvl3pPr lvl="2"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3pPr>
            <a:lvl4pPr lvl="3"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4pPr>
            <a:lvl5pPr lvl="4"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5pPr>
            <a:lvl6pPr lvl="5"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6pPr>
            <a:lvl7pPr lvl="6"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7pPr>
            <a:lvl8pPr lvl="7"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8pPr>
            <a:lvl9pPr lvl="8" rtl="0">
              <a:spcBef>
                <a:spcPts val="0"/>
              </a:spcBef>
              <a:spcAft>
                <a:spcPts val="0"/>
              </a:spcAft>
              <a:buClr>
                <a:schemeClr val="dk2"/>
              </a:buClr>
              <a:buSzPts val="3700"/>
              <a:buFont typeface="Raleway"/>
              <a:buNone/>
              <a:defRPr sz="3700" b="1">
                <a:solidFill>
                  <a:schemeClr val="dk2"/>
                </a:solidFill>
                <a:latin typeface="Raleway"/>
                <a:ea typeface="Raleway"/>
                <a:cs typeface="Raleway"/>
                <a:sym typeface="Raleway"/>
              </a:defRPr>
            </a:lvl9pPr>
          </a:lstStyle>
          <a:p>
            <a:endParaRPr/>
          </a:p>
        </p:txBody>
      </p:sp>
      <p:sp>
        <p:nvSpPr>
          <p:cNvPr id="128" name="Google Shape;128;p2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36550" rtl="0">
              <a:lnSpc>
                <a:spcPct val="115000"/>
              </a:lnSpc>
              <a:spcBef>
                <a:spcPts val="0"/>
              </a:spcBef>
              <a:spcAft>
                <a:spcPts val="0"/>
              </a:spcAft>
              <a:buClr>
                <a:schemeClr val="accent1"/>
              </a:buClr>
              <a:buSzPts val="1700"/>
              <a:buFont typeface="Lato"/>
              <a:buChar char="●"/>
              <a:defRPr sz="1700">
                <a:solidFill>
                  <a:schemeClr val="accent1"/>
                </a:solidFill>
                <a:latin typeface="Lato"/>
                <a:ea typeface="Lato"/>
                <a:cs typeface="Lato"/>
                <a:sym typeface="Lato"/>
              </a:defRPr>
            </a:lvl1pPr>
            <a:lvl2pPr marL="914400" lvl="1"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2pPr>
            <a:lvl3pPr marL="1371600" lvl="2"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3pPr>
            <a:lvl4pPr marL="1828800" lvl="3"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4pPr>
            <a:lvl5pPr marL="2286000" lvl="4"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5pPr>
            <a:lvl6pPr marL="2743200" lvl="5"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6pPr>
            <a:lvl7pPr marL="3200400" lvl="6"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7pPr>
            <a:lvl8pPr marL="3657600" lvl="7"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8pPr>
            <a:lvl9pPr marL="4114800" lvl="8" indent="-323850" rtl="0">
              <a:lnSpc>
                <a:spcPct val="115000"/>
              </a:lnSpc>
              <a:spcBef>
                <a:spcPts val="0"/>
              </a:spcBef>
              <a:spcAft>
                <a:spcPts val="0"/>
              </a:spcAft>
              <a:buClr>
                <a:schemeClr val="accent1"/>
              </a:buClr>
              <a:buSzPts val="1500"/>
              <a:buFont typeface="Lato"/>
              <a:buChar char="■"/>
              <a:defRPr sz="1500">
                <a:solidFill>
                  <a:schemeClr val="accent1"/>
                </a:solidFill>
                <a:latin typeface="Lato"/>
                <a:ea typeface="Lato"/>
                <a:cs typeface="Lato"/>
                <a:sym typeface="Lato"/>
              </a:defRPr>
            </a:lvl9pPr>
          </a:lstStyle>
          <a:p>
            <a:endParaRPr/>
          </a:p>
        </p:txBody>
      </p:sp>
      <p:sp>
        <p:nvSpPr>
          <p:cNvPr id="129" name="Google Shape;129;p20"/>
          <p:cNvSpPr txBox="1">
            <a:spLocks noGrp="1"/>
          </p:cNvSpPr>
          <p:nvPr>
            <p:ph type="sldNum" idx="12"/>
          </p:nvPr>
        </p:nvSpPr>
        <p:spPr>
          <a:xfrm>
            <a:off x="11381736" y="6333134"/>
            <a:ext cx="731700" cy="524700"/>
          </a:xfrm>
          <a:prstGeom prst="rect">
            <a:avLst/>
          </a:prstGeom>
          <a:noFill/>
          <a:ln>
            <a:noFill/>
          </a:ln>
        </p:spPr>
        <p:txBody>
          <a:bodyPr spcFirstLastPara="1" wrap="square" lIns="121900" tIns="121900" rIns="121900" bIns="121900" anchor="ctr" anchorCtr="0">
            <a:normAutofit/>
          </a:bodyPr>
          <a:lstStyle>
            <a:lvl1pPr lvl="0" algn="r" rtl="0">
              <a:buNone/>
              <a:defRPr sz="1300">
                <a:solidFill>
                  <a:schemeClr val="accent1"/>
                </a:solidFill>
                <a:latin typeface="Lato"/>
                <a:ea typeface="Lato"/>
                <a:cs typeface="Lato"/>
                <a:sym typeface="Lato"/>
              </a:defRPr>
            </a:lvl1pPr>
            <a:lvl2pPr lvl="1" algn="r" rtl="0">
              <a:buNone/>
              <a:defRPr sz="1300">
                <a:solidFill>
                  <a:schemeClr val="accent1"/>
                </a:solidFill>
                <a:latin typeface="Lato"/>
                <a:ea typeface="Lato"/>
                <a:cs typeface="Lato"/>
                <a:sym typeface="Lato"/>
              </a:defRPr>
            </a:lvl2pPr>
            <a:lvl3pPr lvl="2" algn="r" rtl="0">
              <a:buNone/>
              <a:defRPr sz="1300">
                <a:solidFill>
                  <a:schemeClr val="accent1"/>
                </a:solidFill>
                <a:latin typeface="Lato"/>
                <a:ea typeface="Lato"/>
                <a:cs typeface="Lato"/>
                <a:sym typeface="Lato"/>
              </a:defRPr>
            </a:lvl3pPr>
            <a:lvl4pPr lvl="3" algn="r" rtl="0">
              <a:buNone/>
              <a:defRPr sz="1300">
                <a:solidFill>
                  <a:schemeClr val="accent1"/>
                </a:solidFill>
                <a:latin typeface="Lato"/>
                <a:ea typeface="Lato"/>
                <a:cs typeface="Lato"/>
                <a:sym typeface="Lato"/>
              </a:defRPr>
            </a:lvl4pPr>
            <a:lvl5pPr lvl="4" algn="r" rtl="0">
              <a:buNone/>
              <a:defRPr sz="1300">
                <a:solidFill>
                  <a:schemeClr val="accent1"/>
                </a:solidFill>
                <a:latin typeface="Lato"/>
                <a:ea typeface="Lato"/>
                <a:cs typeface="Lato"/>
                <a:sym typeface="Lato"/>
              </a:defRPr>
            </a:lvl5pPr>
            <a:lvl6pPr lvl="5" algn="r" rtl="0">
              <a:buNone/>
              <a:defRPr sz="1300">
                <a:solidFill>
                  <a:schemeClr val="accent1"/>
                </a:solidFill>
                <a:latin typeface="Lato"/>
                <a:ea typeface="Lato"/>
                <a:cs typeface="Lato"/>
                <a:sym typeface="Lato"/>
              </a:defRPr>
            </a:lvl6pPr>
            <a:lvl7pPr lvl="6" algn="r" rtl="0">
              <a:buNone/>
              <a:defRPr sz="1300">
                <a:solidFill>
                  <a:schemeClr val="accent1"/>
                </a:solidFill>
                <a:latin typeface="Lato"/>
                <a:ea typeface="Lato"/>
                <a:cs typeface="Lato"/>
                <a:sym typeface="Lato"/>
              </a:defRPr>
            </a:lvl7pPr>
            <a:lvl8pPr lvl="7" algn="r" rtl="0">
              <a:buNone/>
              <a:defRPr sz="1300">
                <a:solidFill>
                  <a:schemeClr val="accent1"/>
                </a:solidFill>
                <a:latin typeface="Lato"/>
                <a:ea typeface="Lato"/>
                <a:cs typeface="Lato"/>
                <a:sym typeface="Lato"/>
              </a:defRPr>
            </a:lvl8pPr>
            <a:lvl9pPr lvl="8" algn="r" rtl="0">
              <a:buNone/>
              <a:defRPr sz="1300">
                <a:solidFill>
                  <a:schemeClr val="accent1"/>
                </a:solidFill>
                <a:latin typeface="Lato"/>
                <a:ea typeface="Lato"/>
                <a:cs typeface="Lato"/>
                <a:sym typeface="Lato"/>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0342300"/>
      </p:ext>
    </p:extLst>
  </p:cSld>
  <p:clrMap bg1="lt1" tx1="dk1" bg2="dk2"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7/23/2024</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423778564"/>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05D43E-9F86-1BB6-0BA2-E9D713D10B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F9CE16-3646-BF0B-7CB3-763D814854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043BA7-7FEE-C769-297C-94AF3AB8EB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A87393A-8495-4484-ADE4-F822DFF63178}" type="datetimeFigureOut">
              <a:rPr lang="en-US" smtClean="0"/>
              <a:t>7/23/2024</a:t>
            </a:fld>
            <a:endParaRPr lang="en-US"/>
          </a:p>
        </p:txBody>
      </p:sp>
      <p:sp>
        <p:nvSpPr>
          <p:cNvPr id="5" name="Footer Placeholder 4">
            <a:extLst>
              <a:ext uri="{FF2B5EF4-FFF2-40B4-BE49-F238E27FC236}">
                <a16:creationId xmlns:a16="http://schemas.microsoft.com/office/drawing/2014/main" id="{E43357FE-7F73-2D64-B9FF-8069849498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F298670-C714-DCDB-8DAC-E9F73391BD2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6E23F8-7ED1-4687-973B-3DCB9DBCE212}" type="slidenum">
              <a:rPr lang="en-US" smtClean="0"/>
              <a:t>‹#›</a:t>
            </a:fld>
            <a:endParaRPr lang="en-US"/>
          </a:p>
        </p:txBody>
      </p:sp>
    </p:spTree>
    <p:extLst>
      <p:ext uri="{BB962C8B-B14F-4D97-AF65-F5344CB8AC3E}">
        <p14:creationId xmlns:p14="http://schemas.microsoft.com/office/powerpoint/2010/main" val="66916577"/>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eg"/><Relationship Id="rId7" Type="http://schemas.openxmlformats.org/officeDocument/2006/relationships/image" Target="../media/image9.gif"/><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image" Target="../media/image8.emf"/><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mailto:jmoghaddas@sig-gis.com" TargetMode="External"/><Relationship Id="rId7" Type="http://schemas.openxmlformats.org/officeDocument/2006/relationships/image" Target="../media/image22.jpeg"/><Relationship Id="rId12" Type="http://schemas.openxmlformats.org/officeDocument/2006/relationships/image" Target="../media/image27.jpeg"/><Relationship Id="rId2" Type="http://schemas.openxmlformats.org/officeDocument/2006/relationships/hyperlink" Target="mailto:crudeen@sig-gis.com" TargetMode="External"/><Relationship Id="rId1" Type="http://schemas.openxmlformats.org/officeDocument/2006/relationships/slideLayout" Target="../slideLayouts/slideLayout2.xml"/><Relationship Id="rId6" Type="http://schemas.openxmlformats.org/officeDocument/2006/relationships/hyperlink" Target="mailto:greg@bluetree.io" TargetMode="External"/><Relationship Id="rId11" Type="http://schemas.openxmlformats.org/officeDocument/2006/relationships/image" Target="../media/image26.jpeg"/><Relationship Id="rId5" Type="http://schemas.openxmlformats.org/officeDocument/2006/relationships/hyperlink" Target="mailto:camilleswezy@gmail.com" TargetMode="External"/><Relationship Id="rId10" Type="http://schemas.openxmlformats.org/officeDocument/2006/relationships/image" Target="../media/image25.jpeg"/><Relationship Id="rId4" Type="http://schemas.openxmlformats.org/officeDocument/2006/relationships/hyperlink" Target="mailto:christiana@clereinc.net" TargetMode="External"/><Relationship Id="rId9"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xml"/><Relationship Id="rId1" Type="http://schemas.openxmlformats.org/officeDocument/2006/relationships/slideLayout" Target="../slideLayouts/slideLayout18.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xml"/><Relationship Id="rId1" Type="http://schemas.openxmlformats.org/officeDocument/2006/relationships/slideLayout" Target="../slideLayouts/slideLayout27.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35.png"/><Relationship Id="rId11" Type="http://schemas.openxmlformats.org/officeDocument/2006/relationships/image" Target="../media/image40.jpg"/><Relationship Id="rId5" Type="http://schemas.openxmlformats.org/officeDocument/2006/relationships/image" Target="../media/image34.png"/><Relationship Id="rId10" Type="http://schemas.openxmlformats.org/officeDocument/2006/relationships/image" Target="../media/image39.png"/><Relationship Id="rId4" Type="http://schemas.openxmlformats.org/officeDocument/2006/relationships/image" Target="../media/image33.png"/><Relationship Id="rId9" Type="http://schemas.openxmlformats.org/officeDocument/2006/relationships/image" Target="../media/image38.jp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hyperlink" Target="https://github.com/OurPlanscape/Planscape/blob/main/LICENSE.md" TargetMode="External"/><Relationship Id="rId5" Type="http://schemas.openxmlformats.org/officeDocument/2006/relationships/hyperlink" Target="https://www.unesco.org/en/open-science" TargetMode="Externa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6.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55.xml"/></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2.xml"/><Relationship Id="rId1" Type="http://schemas.openxmlformats.org/officeDocument/2006/relationships/slideLayout" Target="../slideLayouts/slideLayout31.xml"/><Relationship Id="rId5" Type="http://schemas.openxmlformats.org/officeDocument/2006/relationships/image" Target="../media/image52.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32.xml"/><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4.xml"/><Relationship Id="rId1" Type="http://schemas.openxmlformats.org/officeDocument/2006/relationships/slideLayout" Target="../slideLayouts/slideLayout31.xml"/><Relationship Id="rId4" Type="http://schemas.openxmlformats.org/officeDocument/2006/relationships/image" Target="../media/image54.png"/></Relationships>
</file>

<file path=ppt/slides/_rels/slide26.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15.xml"/><Relationship Id="rId1" Type="http://schemas.openxmlformats.org/officeDocument/2006/relationships/slideLayout" Target="../slideLayouts/slideLayout6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8.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6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8.xml"/><Relationship Id="rId1" Type="http://schemas.openxmlformats.org/officeDocument/2006/relationships/slideLayout" Target="../slideLayouts/slideLayout68.xml"/></Relationships>
</file>

<file path=ppt/slides/_rels/slide30.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notesSlide" Target="../notesSlides/notesSlide19.xml"/><Relationship Id="rId1" Type="http://schemas.openxmlformats.org/officeDocument/2006/relationships/slideLayout" Target="../slideLayouts/slideLayout68.xml"/></Relationships>
</file>

<file path=ppt/slides/_rels/slide31.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20.xml"/><Relationship Id="rId1" Type="http://schemas.openxmlformats.org/officeDocument/2006/relationships/slideLayout" Target="../slideLayouts/slideLayout68.xml"/></Relationships>
</file>

<file path=ppt/slides/_rels/slide3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1.xml"/><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22.xml"/><Relationship Id="rId1" Type="http://schemas.openxmlformats.org/officeDocument/2006/relationships/slideLayout" Target="../slideLayouts/slideLayout70.xml"/></Relationships>
</file>

<file path=ppt/slides/_rels/slide34.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3.xml"/><Relationship Id="rId1" Type="http://schemas.openxmlformats.org/officeDocument/2006/relationships/slideLayout" Target="../slideLayouts/slideLayout68.xml"/><Relationship Id="rId4" Type="http://schemas.openxmlformats.org/officeDocument/2006/relationships/image" Target="../media/image68.jpeg"/></Relationships>
</file>

<file path=ppt/slides/_rels/slide35.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24.xml"/><Relationship Id="rId1" Type="http://schemas.openxmlformats.org/officeDocument/2006/relationships/slideLayout" Target="../slideLayouts/slideLayout68.xml"/></Relationships>
</file>

<file path=ppt/slides/_rels/slide36.xml.rels><?xml version="1.0" encoding="UTF-8" standalone="yes"?>
<Relationships xmlns="http://schemas.openxmlformats.org/package/2006/relationships"><Relationship Id="rId2" Type="http://schemas.openxmlformats.org/officeDocument/2006/relationships/hyperlink" Target="mailto:camilleswezy@gmail.com" TargetMode="External"/><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pPr defTabSz="609630"/>
            <a:endParaRPr lang="en-US" sz="1200">
              <a:solidFill>
                <a:prstClr val="black"/>
              </a:solidFill>
              <a:latin typeface="Calibri"/>
            </a:endParaRPr>
          </a:p>
        </p:txBody>
      </p:sp>
      <p:sp>
        <p:nvSpPr>
          <p:cNvPr id="3" name="TextBox 3"/>
          <p:cNvSpPr txBox="1"/>
          <p:nvPr/>
        </p:nvSpPr>
        <p:spPr>
          <a:xfrm>
            <a:off x="0" y="5570971"/>
            <a:ext cx="12192000" cy="414922"/>
          </a:xfrm>
          <a:prstGeom prst="rect">
            <a:avLst/>
          </a:prstGeom>
        </p:spPr>
        <p:txBody>
          <a:bodyPr wrap="square" lIns="0" tIns="0" rIns="0" bIns="0" rtlCol="0" anchor="t">
            <a:spAutoFit/>
          </a:bodyPr>
          <a:lstStyle/>
          <a:p>
            <a:pPr algn="ctr" defTabSz="609630">
              <a:lnSpc>
                <a:spcPct val="82630"/>
              </a:lnSpc>
              <a:spcBef>
                <a:spcPct val="0"/>
              </a:spcBef>
            </a:pPr>
            <a:r>
              <a:rPr lang="en-US" sz="3200" dirty="0">
                <a:solidFill>
                  <a:srgbClr val="FFFFFF"/>
                </a:solidFill>
                <a:latin typeface="Canva Sans"/>
              </a:rPr>
              <a:t>“Technology that Finds where the Biomass is Growing or Piled”</a:t>
            </a: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California_Wildfire_082613.jpg"/>
          <p:cNvPicPr>
            <a:picLocks noChangeAspect="1"/>
          </p:cNvPicPr>
          <p:nvPr/>
        </p:nvPicPr>
        <p:blipFill rotWithShape="1">
          <a:blip r:embed="rId2" cstate="print">
            <a:extLst>
              <a:ext uri="{28A0092B-C50C-407E-A947-70E740481C1C}">
                <a14:useLocalDpi xmlns:a14="http://schemas.microsoft.com/office/drawing/2010/main"/>
              </a:ext>
            </a:extLst>
          </a:blip>
          <a:srcRect l="-271"/>
          <a:stretch/>
        </p:blipFill>
        <p:spPr>
          <a:xfrm>
            <a:off x="-64008" y="-1690914"/>
            <a:ext cx="12256008" cy="5485430"/>
          </a:xfrm>
          <a:prstGeom prst="rect">
            <a:avLst/>
          </a:prstGeom>
        </p:spPr>
      </p:pic>
      <p:pic>
        <p:nvPicPr>
          <p:cNvPr id="12" name="Picture 4" descr="http://vision.ucsf.edu/graphicimagingmodule/logos/ucbseal_blu_gold_54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92179" y="4388569"/>
            <a:ext cx="511022" cy="511022"/>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2209800" y="1790901"/>
            <a:ext cx="7772400" cy="1470025"/>
          </a:xfrm>
        </p:spPr>
        <p:txBody>
          <a:bodyPr>
            <a:noAutofit/>
          </a:bodyPr>
          <a:lstStyle/>
          <a:p>
            <a:r>
              <a:rPr lang="en-US" sz="3600" b="1" dirty="0">
                <a:solidFill>
                  <a:srgbClr val="FFFFFF"/>
                </a:solidFill>
                <a:effectLst>
                  <a:outerShdw blurRad="50800" dist="38100" dir="5400000" algn="t" rotWithShape="0">
                    <a:prstClr val="black">
                      <a:alpha val="40000"/>
                    </a:prstClr>
                  </a:outerShdw>
                </a:effectLst>
                <a:latin typeface="Helvetica"/>
                <a:cs typeface="Helvetica"/>
              </a:rPr>
              <a:t>California Burn Pile Mapping and Quantification</a:t>
            </a:r>
          </a:p>
        </p:txBody>
      </p:sp>
      <p:sp>
        <p:nvSpPr>
          <p:cNvPr id="3" name="Subtitle 2"/>
          <p:cNvSpPr>
            <a:spLocks noGrp="1"/>
          </p:cNvSpPr>
          <p:nvPr>
            <p:ph type="subTitle" idx="1"/>
          </p:nvPr>
        </p:nvSpPr>
        <p:spPr>
          <a:xfrm>
            <a:off x="3297834" y="4220152"/>
            <a:ext cx="4853330" cy="2466025"/>
          </a:xfrm>
        </p:spPr>
        <p:txBody>
          <a:bodyPr>
            <a:normAutofit lnSpcReduction="10000"/>
          </a:bodyPr>
          <a:lstStyle/>
          <a:p>
            <a:pPr algn="just"/>
            <a:r>
              <a:rPr lang="en-US" sz="2400" b="1" dirty="0">
                <a:solidFill>
                  <a:srgbClr val="3E501F"/>
                </a:solidFill>
                <a:latin typeface="Helvetica"/>
                <a:cs typeface="Helvetica"/>
              </a:rPr>
              <a:t>Carl Rudeen</a:t>
            </a:r>
          </a:p>
          <a:p>
            <a:pPr algn="just"/>
            <a:r>
              <a:rPr lang="en-US" sz="2400" b="1" dirty="0">
                <a:solidFill>
                  <a:srgbClr val="3E501F"/>
                </a:solidFill>
                <a:latin typeface="Helvetica"/>
                <a:cs typeface="Helvetica"/>
              </a:rPr>
              <a:t>Jason </a:t>
            </a:r>
            <a:r>
              <a:rPr lang="en-US" sz="2400" b="1" dirty="0" err="1">
                <a:solidFill>
                  <a:srgbClr val="3E501F"/>
                </a:solidFill>
                <a:latin typeface="Helvetica"/>
                <a:cs typeface="Helvetica"/>
              </a:rPr>
              <a:t>Moghaddas</a:t>
            </a:r>
            <a:r>
              <a:rPr lang="en-US" sz="2400" b="1" dirty="0">
                <a:solidFill>
                  <a:srgbClr val="3E501F"/>
                </a:solidFill>
                <a:latin typeface="Helvetica"/>
                <a:cs typeface="Helvetica"/>
              </a:rPr>
              <a:t> (RPF #2774)</a:t>
            </a:r>
          </a:p>
          <a:p>
            <a:pPr algn="just"/>
            <a:r>
              <a:rPr lang="en-US" sz="2400" b="1" dirty="0">
                <a:solidFill>
                  <a:srgbClr val="3E501F"/>
                </a:solidFill>
                <a:latin typeface="Helvetica"/>
                <a:cs typeface="Helvetica"/>
              </a:rPr>
              <a:t>Travis Freed</a:t>
            </a:r>
          </a:p>
          <a:p>
            <a:pPr algn="just"/>
            <a:r>
              <a:rPr lang="en-US" sz="2400" b="1" dirty="0">
                <a:solidFill>
                  <a:srgbClr val="3E501F"/>
                </a:solidFill>
                <a:latin typeface="Helvetica"/>
                <a:cs typeface="Helvetica"/>
              </a:rPr>
              <a:t>Gary Roller (RFP #2899)</a:t>
            </a:r>
          </a:p>
          <a:p>
            <a:pPr algn="just"/>
            <a:r>
              <a:rPr lang="en-US" sz="2400" b="1" dirty="0">
                <a:solidFill>
                  <a:srgbClr val="3E501F"/>
                </a:solidFill>
                <a:latin typeface="Helvetica"/>
                <a:cs typeface="Helvetica"/>
              </a:rPr>
              <a:t>Matt </a:t>
            </a:r>
            <a:r>
              <a:rPr lang="en-US" sz="2400" b="1" dirty="0" err="1">
                <a:solidFill>
                  <a:srgbClr val="3E501F"/>
                </a:solidFill>
                <a:latin typeface="Helvetica"/>
                <a:cs typeface="Helvetica"/>
              </a:rPr>
              <a:t>Meyerl</a:t>
            </a:r>
            <a:endParaRPr lang="en-US" sz="2400" b="1" dirty="0">
              <a:solidFill>
                <a:srgbClr val="3E501F"/>
              </a:solidFill>
              <a:latin typeface="Helvetica"/>
              <a:cs typeface="Helvetica"/>
            </a:endParaRPr>
          </a:p>
          <a:p>
            <a:pPr algn="just"/>
            <a:r>
              <a:rPr lang="en-US" sz="2400" b="1" dirty="0">
                <a:solidFill>
                  <a:srgbClr val="3E501F"/>
                </a:solidFill>
                <a:latin typeface="Helvetica"/>
                <a:cs typeface="Helvetica"/>
              </a:rPr>
              <a:t>Dr. David Saah</a:t>
            </a:r>
          </a:p>
          <a:p>
            <a:pPr marL="457200">
              <a:spcBef>
                <a:spcPts val="0"/>
              </a:spcBef>
            </a:pPr>
            <a:endParaRPr lang="en-US" sz="1300" baseline="30000" dirty="0">
              <a:solidFill>
                <a:srgbClr val="3E501F"/>
              </a:solidFill>
              <a:latin typeface="Helvetica"/>
              <a:ea typeface="Calibri" panose="020F0502020204030204" pitchFamily="34" charset="0"/>
              <a:cs typeface="Helvetica"/>
            </a:endParaRPr>
          </a:p>
          <a:p>
            <a:pPr marL="457200" algn="just">
              <a:spcBef>
                <a:spcPts val="0"/>
              </a:spcBef>
            </a:pPr>
            <a:endParaRPr lang="en-US" sz="1300" baseline="30000" dirty="0">
              <a:solidFill>
                <a:srgbClr val="3E501F"/>
              </a:solidFill>
              <a:latin typeface="Helvetica"/>
              <a:ea typeface="Calibri" panose="020F0502020204030204" pitchFamily="34" charset="0"/>
              <a:cs typeface="Helvetica"/>
            </a:endParaRPr>
          </a:p>
        </p:txBody>
      </p:sp>
      <p:sp>
        <p:nvSpPr>
          <p:cNvPr id="4" name="TextBox 3"/>
          <p:cNvSpPr txBox="1"/>
          <p:nvPr/>
        </p:nvSpPr>
        <p:spPr>
          <a:xfrm>
            <a:off x="-5374861" y="5953134"/>
            <a:ext cx="4853330" cy="1785104"/>
          </a:xfrm>
          <a:prstGeom prst="rect">
            <a:avLst/>
          </a:prstGeom>
          <a:noFill/>
        </p:spPr>
        <p:txBody>
          <a:bodyPr wrap="square" rtlCol="0">
            <a:spAutoFit/>
          </a:bodyPr>
          <a:lstStyle/>
          <a:p>
            <a:pPr marL="457200"/>
            <a:r>
              <a:rPr lang="en-US" sz="1200" baseline="30000" dirty="0">
                <a:solidFill>
                  <a:srgbClr val="000000"/>
                </a:solidFill>
                <a:latin typeface="Helvetica"/>
                <a:ea typeface="Calibri" panose="020F0502020204030204" pitchFamily="34" charset="0"/>
                <a:cs typeface="Helvetica"/>
              </a:rPr>
              <a:t>a </a:t>
            </a:r>
            <a:r>
              <a:rPr lang="en-US" sz="1200" dirty="0">
                <a:solidFill>
                  <a:srgbClr val="000000"/>
                </a:solidFill>
                <a:latin typeface="Helvetica"/>
                <a:ea typeface="Calibri" panose="020F0502020204030204" pitchFamily="34" charset="0"/>
                <a:cs typeface="Helvetica"/>
              </a:rPr>
              <a:t>Spatial Informatics Group, LLC</a:t>
            </a:r>
          </a:p>
          <a:p>
            <a:pPr marL="457200"/>
            <a:r>
              <a:rPr lang="en-US" sz="1200" baseline="30000" dirty="0">
                <a:solidFill>
                  <a:srgbClr val="000000"/>
                </a:solidFill>
                <a:latin typeface="Helvetica"/>
                <a:ea typeface="Calibri" panose="020F0502020204030204" pitchFamily="34" charset="0"/>
                <a:cs typeface="Helvetica"/>
              </a:rPr>
              <a:t>b </a:t>
            </a:r>
            <a:r>
              <a:rPr lang="en-US" sz="1200" dirty="0">
                <a:solidFill>
                  <a:srgbClr val="000000"/>
                </a:solidFill>
                <a:latin typeface="Helvetica"/>
                <a:ea typeface="Calibri" panose="020F0502020204030204" pitchFamily="34" charset="0"/>
                <a:cs typeface="Helvetica"/>
              </a:rPr>
              <a:t>University of San Francisco, Geospatial Analysis Lab</a:t>
            </a:r>
          </a:p>
          <a:p>
            <a:pPr marL="457200"/>
            <a:r>
              <a:rPr lang="en-US" sz="1200" baseline="30000" dirty="0">
                <a:solidFill>
                  <a:srgbClr val="000000"/>
                </a:solidFill>
                <a:latin typeface="Helvetica"/>
                <a:ea typeface="Calibri" panose="020F0502020204030204" pitchFamily="34" charset="0"/>
                <a:cs typeface="Helvetica"/>
              </a:rPr>
              <a:t>c </a:t>
            </a:r>
            <a:r>
              <a:rPr lang="en-US" sz="1200" dirty="0">
                <a:solidFill>
                  <a:srgbClr val="000000"/>
                </a:solidFill>
                <a:latin typeface="Helvetica"/>
                <a:ea typeface="Calibri" panose="020F0502020204030204" pitchFamily="34" charset="0"/>
                <a:cs typeface="Helvetica"/>
              </a:rPr>
              <a:t>University of California Berkeley, Dept. of </a:t>
            </a:r>
            <a:r>
              <a:rPr lang="en-US" sz="1200" dirty="0" err="1">
                <a:solidFill>
                  <a:srgbClr val="000000"/>
                </a:solidFill>
                <a:latin typeface="Helvetica"/>
                <a:ea typeface="Calibri" panose="020F0502020204030204" pitchFamily="34" charset="0"/>
                <a:cs typeface="Helvetica"/>
              </a:rPr>
              <a:t>Envir</a:t>
            </a:r>
            <a:r>
              <a:rPr lang="en-US" sz="1200" dirty="0">
                <a:solidFill>
                  <a:srgbClr val="000000"/>
                </a:solidFill>
                <a:latin typeface="Helvetica"/>
                <a:ea typeface="Calibri" panose="020F0502020204030204" pitchFamily="34" charset="0"/>
                <a:cs typeface="Helvetica"/>
              </a:rPr>
              <a:t>. Sci., Policy, &amp; </a:t>
            </a:r>
            <a:r>
              <a:rPr lang="en-US" sz="1200" dirty="0" err="1">
                <a:solidFill>
                  <a:srgbClr val="000000"/>
                </a:solidFill>
                <a:latin typeface="Helvetica"/>
                <a:ea typeface="Calibri" panose="020F0502020204030204" pitchFamily="34" charset="0"/>
                <a:cs typeface="Helvetica"/>
              </a:rPr>
              <a:t>Mgmnt</a:t>
            </a:r>
            <a:r>
              <a:rPr lang="en-US" sz="1200" dirty="0">
                <a:solidFill>
                  <a:srgbClr val="000000"/>
                </a:solidFill>
                <a:latin typeface="Helvetica"/>
                <a:ea typeface="Calibri" panose="020F0502020204030204" pitchFamily="34" charset="0"/>
                <a:cs typeface="Helvetica"/>
              </a:rPr>
              <a:t>.</a:t>
            </a:r>
            <a:endParaRPr lang="en-US" sz="1200" b="1" dirty="0">
              <a:solidFill>
                <a:srgbClr val="FF0000"/>
              </a:solidFill>
              <a:latin typeface="Helvetica"/>
              <a:ea typeface="Calibri" panose="020F0502020204030204" pitchFamily="34" charset="0"/>
              <a:cs typeface="Helvetica"/>
            </a:endParaRPr>
          </a:p>
          <a:p>
            <a:pPr marL="457200"/>
            <a:r>
              <a:rPr lang="en-US" sz="1200" baseline="30000" dirty="0">
                <a:solidFill>
                  <a:srgbClr val="000000"/>
                </a:solidFill>
                <a:latin typeface="Helvetica"/>
                <a:ea typeface="Calibri" panose="020F0502020204030204" pitchFamily="34" charset="0"/>
                <a:cs typeface="Helvetica"/>
              </a:rPr>
              <a:t>d </a:t>
            </a:r>
            <a:r>
              <a:rPr lang="en-US" sz="1200" dirty="0">
                <a:solidFill>
                  <a:srgbClr val="000000"/>
                </a:solidFill>
                <a:latin typeface="Helvetica"/>
                <a:ea typeface="Calibri" panose="020F0502020204030204" pitchFamily="34" charset="0"/>
                <a:cs typeface="Helvetica"/>
              </a:rPr>
              <a:t>TSS Consultants, Rancho Cordova, CA 95670</a:t>
            </a:r>
          </a:p>
          <a:p>
            <a:endParaRPr lang="en-US" dirty="0">
              <a:solidFill>
                <a:srgbClr val="9D9255"/>
              </a:solidFill>
              <a:latin typeface="Helvetica"/>
              <a:cs typeface="Helvetica"/>
            </a:endParaRPr>
          </a:p>
          <a:p>
            <a:endParaRPr lang="en-US" sz="3200" dirty="0">
              <a:solidFill>
                <a:srgbClr val="9D9255"/>
              </a:solidFill>
              <a:latin typeface="Helvetica"/>
              <a:cs typeface="Helvetica"/>
            </a:endParaRPr>
          </a:p>
        </p:txBody>
      </p:sp>
      <p:pic>
        <p:nvPicPr>
          <p:cNvPr id="6" name="Picture 5" descr="Icons Opacity.pn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9315129" y="-156797"/>
            <a:ext cx="2876871" cy="3951313"/>
          </a:xfrm>
          <a:prstGeom prst="rect">
            <a:avLst/>
          </a:prstGeom>
        </p:spPr>
      </p:pic>
      <p:pic>
        <p:nvPicPr>
          <p:cNvPr id="10" name="Picture 9"/>
          <p:cNvPicPr>
            <a:picLocks noChangeAspect="1"/>
          </p:cNvPicPr>
          <p:nvPr/>
        </p:nvPicPr>
        <p:blipFill>
          <a:blip r:embed="rId5"/>
          <a:stretch>
            <a:fillRect/>
          </a:stretch>
        </p:blipFill>
        <p:spPr>
          <a:xfrm>
            <a:off x="-1636477" y="4441374"/>
            <a:ext cx="731468" cy="460730"/>
          </a:xfrm>
          <a:prstGeom prst="rect">
            <a:avLst/>
          </a:prstGeom>
        </p:spPr>
      </p:pic>
      <p:pic>
        <p:nvPicPr>
          <p:cNvPr id="11" name="Picture 10" descr="SIG.eps"/>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10519938" y="5225229"/>
            <a:ext cx="1431297" cy="1455809"/>
          </a:xfrm>
          <a:prstGeom prst="rect">
            <a:avLst/>
          </a:prstGeom>
        </p:spPr>
      </p:pic>
      <p:pic>
        <p:nvPicPr>
          <p:cNvPr id="13" name="Picture 2" descr="https://images.efollett.com/htmlroot/images/templates/storeLogos/CA/864.gif"/>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8307774" y="4493181"/>
            <a:ext cx="709593" cy="397251"/>
          </a:xfrm>
          <a:prstGeom prst="rect">
            <a:avLst/>
          </a:prstGeom>
          <a:noFill/>
          <a:extLst>
            <a:ext uri="{909E8E84-426E-40dd-AFC4-6F175D3DCCD1}">
              <a14:hiddenFill xmlns="" xmlns:a14="http://schemas.microsoft.com/office/drawing/2010/main">
                <a:solidFill>
                  <a:srgbClr val="FFFFFF"/>
                </a:solidFill>
              </a14:hiddenFill>
            </a:ext>
          </a:extLst>
        </p:spPr>
      </p:pic>
      <p:pic>
        <p:nvPicPr>
          <p:cNvPr id="15" name="Picture 4" descr="http://vision.ucsf.edu/graphicimagingmodule/logos/ucbseal_blu_gold_540.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08382" y="4388569"/>
            <a:ext cx="511022" cy="511022"/>
          </a:xfrm>
          <a:prstGeom prst="rect">
            <a:avLst/>
          </a:prstGeom>
          <a:noFill/>
          <a:extLst>
            <a:ext uri="{909E8E84-426E-40dd-AFC4-6F175D3DCCD1}">
              <a14:hiddenFill xmlns="" xmlns:a14="http://schemas.microsoft.com/office/drawing/2010/main">
                <a:solidFill>
                  <a:srgbClr val="FFFFFF"/>
                </a:solidFill>
              </a14:hiddenFill>
            </a:ext>
          </a:extLst>
        </p:spPr>
      </p:pic>
      <p:pic>
        <p:nvPicPr>
          <p:cNvPr id="17" name="Picture 16">
            <a:extLst>
              <a:ext uri="{FF2B5EF4-FFF2-40B4-BE49-F238E27FC236}">
                <a16:creationId xmlns:a16="http://schemas.microsoft.com/office/drawing/2014/main" id="{16566B38-026C-DB67-F510-6F34E48FA5C9}"/>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781260" y="1960008"/>
            <a:ext cx="8994666" cy="1743460"/>
          </a:xfrm>
          <a:prstGeom prst="rect">
            <a:avLst/>
          </a:prstGeom>
        </p:spPr>
      </p:pic>
    </p:spTree>
    <p:extLst>
      <p:ext uri="{BB962C8B-B14F-4D97-AF65-F5344CB8AC3E}">
        <p14:creationId xmlns:p14="http://schemas.microsoft.com/office/powerpoint/2010/main" val="410954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Helvetica"/>
                <a:cs typeface="Helvetica"/>
              </a:rPr>
              <a:t>Key Questions</a:t>
            </a:r>
          </a:p>
        </p:txBody>
      </p:sp>
      <p:sp>
        <p:nvSpPr>
          <p:cNvPr id="3" name="Content Placeholder 2"/>
          <p:cNvSpPr>
            <a:spLocks noGrp="1"/>
          </p:cNvSpPr>
          <p:nvPr>
            <p:ph idx="1"/>
          </p:nvPr>
        </p:nvSpPr>
        <p:spPr/>
        <p:txBody>
          <a:bodyPr>
            <a:normAutofit/>
          </a:bodyPr>
          <a:lstStyle/>
          <a:p>
            <a:pPr>
              <a:buSzPct val="70000"/>
              <a:buBlip>
                <a:blip r:embed="rId2"/>
              </a:buBlip>
            </a:pPr>
            <a:r>
              <a:rPr lang="en-US" dirty="0">
                <a:latin typeface="Helvetica"/>
                <a:cs typeface="Helvetica"/>
              </a:rPr>
              <a:t>How many acres of piles are there?</a:t>
            </a:r>
          </a:p>
          <a:p>
            <a:pPr>
              <a:buSzPct val="70000"/>
              <a:buBlip>
                <a:blip r:embed="rId2"/>
              </a:buBlip>
            </a:pPr>
            <a:r>
              <a:rPr lang="en-US" dirty="0">
                <a:latin typeface="Helvetica"/>
                <a:cs typeface="Helvetica"/>
              </a:rPr>
              <a:t>What is the total estimated tonnage?</a:t>
            </a:r>
          </a:p>
          <a:p>
            <a:pPr>
              <a:buSzPct val="70000"/>
              <a:buBlip>
                <a:blip r:embed="rId2"/>
              </a:buBlip>
            </a:pPr>
            <a:r>
              <a:rPr lang="en-US" dirty="0">
                <a:latin typeface="Helvetica"/>
                <a:cs typeface="Helvetica"/>
              </a:rPr>
              <a:t>Distribution of acres and tonnage across Air Districts?</a:t>
            </a:r>
          </a:p>
          <a:p>
            <a:pPr>
              <a:buSzPct val="70000"/>
              <a:buBlip>
                <a:blip r:embed="rId2"/>
              </a:buBlip>
            </a:pPr>
            <a:r>
              <a:rPr lang="en-US" dirty="0">
                <a:latin typeface="Helvetica"/>
                <a:cs typeface="Helvetica"/>
              </a:rPr>
              <a:t>How much of that material is within </a:t>
            </a:r>
            <a:br>
              <a:rPr lang="en-US" dirty="0">
                <a:latin typeface="Helvetica"/>
                <a:cs typeface="Helvetica"/>
              </a:rPr>
            </a:br>
            <a:r>
              <a:rPr lang="en-US" dirty="0">
                <a:latin typeface="Helvetica"/>
                <a:cs typeface="Helvetica"/>
              </a:rPr>
              <a:t>100 feet of a road?</a:t>
            </a:r>
          </a:p>
          <a:p>
            <a:pPr marL="0" indent="0">
              <a:buNone/>
            </a:pPr>
            <a:endParaRPr lang="en-US" dirty="0">
              <a:latin typeface="Helvetica"/>
              <a:cs typeface="Helvetica"/>
            </a:endParaRPr>
          </a:p>
        </p:txBody>
      </p:sp>
    </p:spTree>
    <p:extLst>
      <p:ext uri="{BB962C8B-B14F-4D97-AF65-F5344CB8AC3E}">
        <p14:creationId xmlns:p14="http://schemas.microsoft.com/office/powerpoint/2010/main" val="2505328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A6C74-C74B-79D7-19DD-501BC82DDE49}"/>
              </a:ext>
            </a:extLst>
          </p:cNvPr>
          <p:cNvSpPr>
            <a:spLocks noGrp="1"/>
          </p:cNvSpPr>
          <p:nvPr>
            <p:ph type="title"/>
          </p:nvPr>
        </p:nvSpPr>
        <p:spPr>
          <a:xfrm>
            <a:off x="609600" y="274638"/>
            <a:ext cx="8462128" cy="1143000"/>
          </a:xfrm>
        </p:spPr>
        <p:txBody>
          <a:bodyPr/>
          <a:lstStyle/>
          <a:p>
            <a:r>
              <a:rPr lang="en-US" dirty="0"/>
              <a:t>Piles</a:t>
            </a:r>
          </a:p>
        </p:txBody>
      </p:sp>
      <p:sp>
        <p:nvSpPr>
          <p:cNvPr id="3" name="Content Placeholder 2">
            <a:extLst>
              <a:ext uri="{FF2B5EF4-FFF2-40B4-BE49-F238E27FC236}">
                <a16:creationId xmlns:a16="http://schemas.microsoft.com/office/drawing/2014/main" id="{6356B768-D992-DA4C-8072-664BB2DCFDD2}"/>
              </a:ext>
            </a:extLst>
          </p:cNvPr>
          <p:cNvSpPr>
            <a:spLocks noGrp="1"/>
          </p:cNvSpPr>
          <p:nvPr>
            <p:ph idx="1"/>
          </p:nvPr>
        </p:nvSpPr>
        <p:spPr>
          <a:xfrm>
            <a:off x="609600" y="1600201"/>
            <a:ext cx="3325932" cy="4983161"/>
          </a:xfrm>
        </p:spPr>
        <p:txBody>
          <a:bodyPr>
            <a:normAutofit fontScale="85000" lnSpcReduction="20000"/>
          </a:bodyPr>
          <a:lstStyle/>
          <a:p>
            <a:pPr marL="0" indent="0">
              <a:buNone/>
            </a:pPr>
            <a:r>
              <a:rPr lang="en-US" dirty="0"/>
              <a:t>Some Fuels Treatments &amp; Timber Harvests Result in Piles</a:t>
            </a:r>
          </a:p>
          <a:p>
            <a:r>
              <a:rPr lang="en-US" dirty="0"/>
              <a:t>Piles not removed can be fuel for wildfire or potentially utilized</a:t>
            </a:r>
          </a:p>
          <a:p>
            <a:r>
              <a:rPr lang="en-US" dirty="0"/>
              <a:t>Pile Types (PFIRS):</a:t>
            </a:r>
          </a:p>
          <a:p>
            <a:pPr lvl="1"/>
            <a:r>
              <a:rPr lang="en-US" dirty="0"/>
              <a:t>Landing Pile</a:t>
            </a:r>
          </a:p>
          <a:p>
            <a:pPr lvl="1"/>
            <a:r>
              <a:rPr lang="en-US" dirty="0"/>
              <a:t>Machine Pile</a:t>
            </a:r>
          </a:p>
          <a:p>
            <a:pPr lvl="1"/>
            <a:r>
              <a:rPr lang="en-US" dirty="0"/>
              <a:t>Hand Pile</a:t>
            </a:r>
          </a:p>
          <a:p>
            <a:pPr lvl="1"/>
            <a:r>
              <a:rPr lang="en-US" dirty="0"/>
              <a:t>Broadcast</a:t>
            </a:r>
          </a:p>
          <a:p>
            <a:endParaRPr lang="en-US" dirty="0"/>
          </a:p>
        </p:txBody>
      </p:sp>
      <p:pic>
        <p:nvPicPr>
          <p:cNvPr id="4" name="Picture 3">
            <a:extLst>
              <a:ext uri="{FF2B5EF4-FFF2-40B4-BE49-F238E27FC236}">
                <a16:creationId xmlns:a16="http://schemas.microsoft.com/office/drawing/2014/main" id="{A18F8E6F-0D72-DDC6-81FF-B4316BCC9783}"/>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146569" y="231503"/>
            <a:ext cx="2993320" cy="2611507"/>
          </a:xfrm>
          <a:prstGeom prst="rect">
            <a:avLst/>
          </a:prstGeom>
        </p:spPr>
      </p:pic>
      <p:pic>
        <p:nvPicPr>
          <p:cNvPr id="5" name="Picture 4">
            <a:extLst>
              <a:ext uri="{FF2B5EF4-FFF2-40B4-BE49-F238E27FC236}">
                <a16:creationId xmlns:a16="http://schemas.microsoft.com/office/drawing/2014/main" id="{FDEC4EA3-87C5-469A-6EBB-692B2E4142C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r="-1"/>
          <a:stretch/>
        </p:blipFill>
        <p:spPr>
          <a:xfrm>
            <a:off x="5934864" y="4200039"/>
            <a:ext cx="3381571" cy="2480011"/>
          </a:xfrm>
          <a:prstGeom prst="rect">
            <a:avLst/>
          </a:prstGeom>
        </p:spPr>
      </p:pic>
      <p:pic>
        <p:nvPicPr>
          <p:cNvPr id="6" name="Picture 5">
            <a:extLst>
              <a:ext uri="{FF2B5EF4-FFF2-40B4-BE49-F238E27FC236}">
                <a16:creationId xmlns:a16="http://schemas.microsoft.com/office/drawing/2014/main" id="{1F64E74F-CC23-96F9-C9C0-31C3D24BC613}"/>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3360696" y="4849906"/>
            <a:ext cx="2440191" cy="1830144"/>
          </a:xfrm>
          <a:prstGeom prst="rect">
            <a:avLst/>
          </a:prstGeom>
        </p:spPr>
      </p:pic>
      <p:pic>
        <p:nvPicPr>
          <p:cNvPr id="7" name="Picture 6">
            <a:extLst>
              <a:ext uri="{FF2B5EF4-FFF2-40B4-BE49-F238E27FC236}">
                <a16:creationId xmlns:a16="http://schemas.microsoft.com/office/drawing/2014/main" id="{35907B0D-86AF-706F-3745-EBDF04059C0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9408772" y="3074502"/>
            <a:ext cx="2704162" cy="3605549"/>
          </a:xfrm>
          <a:prstGeom prst="rect">
            <a:avLst/>
          </a:prstGeom>
        </p:spPr>
      </p:pic>
      <p:pic>
        <p:nvPicPr>
          <p:cNvPr id="8" name="Picture 7">
            <a:extLst>
              <a:ext uri="{FF2B5EF4-FFF2-40B4-BE49-F238E27FC236}">
                <a16:creationId xmlns:a16="http://schemas.microsoft.com/office/drawing/2014/main" id="{7D96720E-78EB-0476-5AE5-B5BD782A6ADF}"/>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88651" y="1049272"/>
            <a:ext cx="2883077" cy="2162308"/>
          </a:xfrm>
          <a:prstGeom prst="rect">
            <a:avLst/>
          </a:prstGeom>
        </p:spPr>
      </p:pic>
      <p:pic>
        <p:nvPicPr>
          <p:cNvPr id="9" name="Picture 8" descr="A picture containing tree, outdoor, forest, dirt&#10;&#10;Description automatically generated">
            <a:extLst>
              <a:ext uri="{FF2B5EF4-FFF2-40B4-BE49-F238E27FC236}">
                <a16:creationId xmlns:a16="http://schemas.microsoft.com/office/drawing/2014/main" id="{65825235-C5A6-0FCB-0C12-F32544878EC5}"/>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935532" y="1817371"/>
            <a:ext cx="2021829" cy="1516372"/>
          </a:xfrm>
          <a:prstGeom prst="rect">
            <a:avLst/>
          </a:prstGeom>
        </p:spPr>
      </p:pic>
    </p:spTree>
    <p:extLst>
      <p:ext uri="{BB962C8B-B14F-4D97-AF65-F5344CB8AC3E}">
        <p14:creationId xmlns:p14="http://schemas.microsoft.com/office/powerpoint/2010/main" val="2183402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28EE-9CA1-68F6-6FA8-5B1F60C48FFA}"/>
              </a:ext>
            </a:extLst>
          </p:cNvPr>
          <p:cNvSpPr>
            <a:spLocks noGrp="1"/>
          </p:cNvSpPr>
          <p:nvPr>
            <p:ph type="title"/>
          </p:nvPr>
        </p:nvSpPr>
        <p:spPr/>
        <p:txBody>
          <a:bodyPr>
            <a:normAutofit/>
          </a:bodyPr>
          <a:lstStyle/>
          <a:p>
            <a:r>
              <a:rPr lang="en-US" dirty="0"/>
              <a:t>Step 1- Import Treatment Location Data</a:t>
            </a:r>
          </a:p>
        </p:txBody>
      </p:sp>
      <p:sp>
        <p:nvSpPr>
          <p:cNvPr id="3" name="Content Placeholder 2">
            <a:extLst>
              <a:ext uri="{FF2B5EF4-FFF2-40B4-BE49-F238E27FC236}">
                <a16:creationId xmlns:a16="http://schemas.microsoft.com/office/drawing/2014/main" id="{97DE5337-9B87-4C3A-DB98-7ECE04A89974}"/>
              </a:ext>
            </a:extLst>
          </p:cNvPr>
          <p:cNvSpPr>
            <a:spLocks noGrp="1"/>
          </p:cNvSpPr>
          <p:nvPr>
            <p:ph idx="1"/>
          </p:nvPr>
        </p:nvSpPr>
        <p:spPr>
          <a:xfrm>
            <a:off x="609600" y="1600201"/>
            <a:ext cx="6113929" cy="4525963"/>
          </a:xfrm>
        </p:spPr>
        <p:txBody>
          <a:bodyPr/>
          <a:lstStyle/>
          <a:p>
            <a:pPr marL="0" indent="0">
              <a:buNone/>
            </a:pPr>
            <a:r>
              <a:rPr lang="en-US" dirty="0"/>
              <a:t>Publicly Available Fuels Treatment and Harvest Data (FACTS, CALFIRE…)</a:t>
            </a:r>
          </a:p>
          <a:p>
            <a:pPr marL="514350" indent="-514350">
              <a:buFont typeface="+mj-lt"/>
              <a:buAutoNum type="arabicPeriod"/>
            </a:pPr>
            <a:r>
              <a:rPr lang="en-US" dirty="0"/>
              <a:t>Standardize Treatment Types</a:t>
            </a:r>
          </a:p>
          <a:p>
            <a:pPr marL="514350" indent="-514350">
              <a:buFont typeface="+mj-lt"/>
              <a:buAutoNum type="arabicPeriod"/>
            </a:pPr>
            <a:r>
              <a:rPr lang="en-US" dirty="0"/>
              <a:t>Assign Pile Types </a:t>
            </a:r>
          </a:p>
          <a:p>
            <a:pPr marL="0" indent="0">
              <a:buNone/>
            </a:pPr>
            <a:r>
              <a:rPr lang="en-US" dirty="0"/>
              <a:t>		(hand pile, machine pile)</a:t>
            </a:r>
          </a:p>
          <a:p>
            <a:pPr marL="514350" indent="-514350">
              <a:buFont typeface="+mj-lt"/>
              <a:buAutoNum type="arabicPeriod"/>
            </a:pPr>
            <a:r>
              <a:rPr lang="en-US" dirty="0"/>
              <a:t>Assign Fuel Types </a:t>
            </a:r>
          </a:p>
          <a:p>
            <a:pPr marL="0" indent="0">
              <a:buNone/>
            </a:pPr>
            <a:r>
              <a:rPr lang="en-US" dirty="0"/>
              <a:t>		(natural, slash….) </a:t>
            </a:r>
          </a:p>
          <a:p>
            <a:endParaRPr lang="en-US" dirty="0"/>
          </a:p>
        </p:txBody>
      </p:sp>
      <p:pic>
        <p:nvPicPr>
          <p:cNvPr id="4" name="Picture 3">
            <a:extLst>
              <a:ext uri="{FF2B5EF4-FFF2-40B4-BE49-F238E27FC236}">
                <a16:creationId xmlns:a16="http://schemas.microsoft.com/office/drawing/2014/main" id="{B0DDE9E2-9886-1D7D-2C3C-110E4FDFCB4A}"/>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596386" y="1505143"/>
            <a:ext cx="5551947" cy="5294064"/>
          </a:xfrm>
          <a:prstGeom prst="rect">
            <a:avLst/>
          </a:prstGeom>
        </p:spPr>
      </p:pic>
      <p:sp>
        <p:nvSpPr>
          <p:cNvPr id="5" name="Rectangle 4">
            <a:extLst>
              <a:ext uri="{FF2B5EF4-FFF2-40B4-BE49-F238E27FC236}">
                <a16:creationId xmlns:a16="http://schemas.microsoft.com/office/drawing/2014/main" id="{46786613-A222-7D22-0454-D92EB717FB7E}"/>
              </a:ext>
            </a:extLst>
          </p:cNvPr>
          <p:cNvSpPr/>
          <p:nvPr/>
        </p:nvSpPr>
        <p:spPr>
          <a:xfrm>
            <a:off x="6630745" y="1657393"/>
            <a:ext cx="2623321" cy="198327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5845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28EE-9CA1-68F6-6FA8-5B1F60C48FFA}"/>
              </a:ext>
            </a:extLst>
          </p:cNvPr>
          <p:cNvSpPr>
            <a:spLocks noGrp="1"/>
          </p:cNvSpPr>
          <p:nvPr>
            <p:ph type="title"/>
          </p:nvPr>
        </p:nvSpPr>
        <p:spPr>
          <a:xfrm>
            <a:off x="609600" y="274638"/>
            <a:ext cx="7180729" cy="1143000"/>
          </a:xfrm>
        </p:spPr>
        <p:txBody>
          <a:bodyPr>
            <a:normAutofit/>
          </a:bodyPr>
          <a:lstStyle/>
          <a:p>
            <a:r>
              <a:rPr lang="en-US" dirty="0"/>
              <a:t>Step 2 - Filter</a:t>
            </a:r>
          </a:p>
        </p:txBody>
      </p:sp>
      <p:pic>
        <p:nvPicPr>
          <p:cNvPr id="6" name="Picture 5">
            <a:extLst>
              <a:ext uri="{FF2B5EF4-FFF2-40B4-BE49-F238E27FC236}">
                <a16:creationId xmlns:a16="http://schemas.microsoft.com/office/drawing/2014/main" id="{E610E5C3-736E-47E6-D48F-78661558224F}"/>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4401916" y="1777302"/>
            <a:ext cx="7790082" cy="5080688"/>
          </a:xfrm>
          <a:prstGeom prst="rect">
            <a:avLst/>
          </a:prstGeom>
        </p:spPr>
      </p:pic>
      <p:sp>
        <p:nvSpPr>
          <p:cNvPr id="9" name="Content Placeholder 2">
            <a:extLst>
              <a:ext uri="{FF2B5EF4-FFF2-40B4-BE49-F238E27FC236}">
                <a16:creationId xmlns:a16="http://schemas.microsoft.com/office/drawing/2014/main" id="{9D3E3A7F-9198-658B-22A8-6F20818F5150}"/>
              </a:ext>
            </a:extLst>
          </p:cNvPr>
          <p:cNvSpPr txBox="1">
            <a:spLocks/>
          </p:cNvSpPr>
          <p:nvPr/>
        </p:nvSpPr>
        <p:spPr>
          <a:xfrm>
            <a:off x="609600" y="1600201"/>
            <a:ext cx="3325932" cy="4983161"/>
          </a:xfrm>
          <a:prstGeom prst="rect">
            <a:avLst/>
          </a:prstGeom>
        </p:spPr>
        <p:txBody>
          <a:bodyPr vert="horz" lIns="91440" tIns="45720" rIns="91440" bIns="45720" rtlCol="0">
            <a:normAutofit fontScale="92500" lnSpcReduction="20000"/>
          </a:bodyPr>
          <a:lstStyle>
            <a:lvl1pPr marL="342900" indent="-342900" algn="l" defTabSz="457200" rtl="0" eaLnBrk="1" latinLnBrk="0" hangingPunct="1">
              <a:spcBef>
                <a:spcPct val="20000"/>
              </a:spcBef>
              <a:buSzPct val="70000"/>
              <a:buFontTx/>
              <a:buBlip>
                <a:blip r:embed="rId3"/>
              </a:buBlip>
              <a:defRPr sz="3200" kern="1200">
                <a:solidFill>
                  <a:schemeClr val="tx1"/>
                </a:solidFill>
                <a:latin typeface="+mn-lt"/>
                <a:ea typeface="+mn-ea"/>
                <a:cs typeface="+mn-cs"/>
              </a:defRPr>
            </a:lvl1pPr>
            <a:lvl2pPr marL="742950" indent="-285750" algn="l" defTabSz="457200" rtl="0" eaLnBrk="1" latinLnBrk="0" hangingPunct="1">
              <a:spcBef>
                <a:spcPct val="20000"/>
              </a:spcBef>
              <a:buSzPct val="70000"/>
              <a:buFontTx/>
              <a:buBlip>
                <a:blip r:embed="rId3"/>
              </a:buBlip>
              <a:defRPr sz="2800" kern="1200">
                <a:solidFill>
                  <a:schemeClr val="tx1"/>
                </a:solidFill>
                <a:latin typeface="+mn-lt"/>
                <a:ea typeface="+mn-ea"/>
                <a:cs typeface="+mn-cs"/>
              </a:defRPr>
            </a:lvl2pPr>
            <a:lvl3pPr marL="1143000" indent="-228600" algn="l" defTabSz="457200" rtl="0" eaLnBrk="1" latinLnBrk="0" hangingPunct="1">
              <a:spcBef>
                <a:spcPct val="20000"/>
              </a:spcBef>
              <a:buSzPct val="70000"/>
              <a:buFontTx/>
              <a:buBlip>
                <a:blip r:embed="rId3"/>
              </a:buBlip>
              <a:defRPr sz="2400" kern="1200">
                <a:solidFill>
                  <a:schemeClr val="tx1"/>
                </a:solidFill>
                <a:latin typeface="+mn-lt"/>
                <a:ea typeface="+mn-ea"/>
                <a:cs typeface="+mn-cs"/>
              </a:defRPr>
            </a:lvl3pPr>
            <a:lvl4pPr marL="1600200" indent="-228600" algn="l" defTabSz="457200" rtl="0" eaLnBrk="1" latinLnBrk="0" hangingPunct="1">
              <a:spcBef>
                <a:spcPct val="20000"/>
              </a:spcBef>
              <a:buSzPct val="70000"/>
              <a:buFontTx/>
              <a:buBlip>
                <a:blip r:embed="rId3"/>
              </a:buBlip>
              <a:defRPr sz="2000" kern="1200">
                <a:solidFill>
                  <a:schemeClr val="tx1"/>
                </a:solidFill>
                <a:latin typeface="+mn-lt"/>
                <a:ea typeface="+mn-ea"/>
                <a:cs typeface="+mn-cs"/>
              </a:defRPr>
            </a:lvl4pPr>
            <a:lvl5pPr marL="2057400" indent="-228600" algn="l" defTabSz="457200" rtl="0" eaLnBrk="1" latinLnBrk="0" hangingPunct="1">
              <a:spcBef>
                <a:spcPct val="20000"/>
              </a:spcBef>
              <a:buSzPct val="70000"/>
              <a:buFontTx/>
              <a:buBlip>
                <a:blip r:embed="rId3"/>
              </a:buBlip>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Assign Probability of Finding Piles</a:t>
            </a:r>
          </a:p>
          <a:p>
            <a:r>
              <a:rPr lang="en-US" dirty="0"/>
              <a:t>Burned in Wildfire?</a:t>
            </a:r>
          </a:p>
          <a:p>
            <a:r>
              <a:rPr lang="en-US" dirty="0"/>
              <a:t>Age of Treatment</a:t>
            </a:r>
          </a:p>
          <a:p>
            <a:r>
              <a:rPr lang="en-US" dirty="0"/>
              <a:t>PFIRS Permit</a:t>
            </a:r>
          </a:p>
          <a:p>
            <a:r>
              <a:rPr lang="en-US" dirty="0"/>
              <a:t>Satellite Infrared Heat Detection (VIIRS)</a:t>
            </a:r>
          </a:p>
          <a:p>
            <a:r>
              <a:rPr lang="en-US" dirty="0"/>
              <a:t>Remotely Sensed Canopy Cover Reduction</a:t>
            </a:r>
          </a:p>
          <a:p>
            <a:endParaRPr lang="en-US" dirty="0"/>
          </a:p>
        </p:txBody>
      </p:sp>
      <p:pic>
        <p:nvPicPr>
          <p:cNvPr id="10" name="Picture 9">
            <a:extLst>
              <a:ext uri="{FF2B5EF4-FFF2-40B4-BE49-F238E27FC236}">
                <a16:creationId xmlns:a16="http://schemas.microsoft.com/office/drawing/2014/main" id="{5B8C48C5-B52E-D938-92B8-6D38BC3EB3F0}"/>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7068056" y="120016"/>
            <a:ext cx="5123944" cy="1116585"/>
          </a:xfrm>
          <a:prstGeom prst="rect">
            <a:avLst/>
          </a:prstGeom>
        </p:spPr>
      </p:pic>
      <p:sp>
        <p:nvSpPr>
          <p:cNvPr id="11" name="Rectangle 10">
            <a:extLst>
              <a:ext uri="{FF2B5EF4-FFF2-40B4-BE49-F238E27FC236}">
                <a16:creationId xmlns:a16="http://schemas.microsoft.com/office/drawing/2014/main" id="{B96462B0-7A6B-1B9E-D6C3-8D435FC71DE2}"/>
              </a:ext>
            </a:extLst>
          </p:cNvPr>
          <p:cNvSpPr/>
          <p:nvPr/>
        </p:nvSpPr>
        <p:spPr>
          <a:xfrm>
            <a:off x="7856285" y="111909"/>
            <a:ext cx="3791318" cy="106680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806944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28EE-9CA1-68F6-6FA8-5B1F60C48FFA}"/>
              </a:ext>
            </a:extLst>
          </p:cNvPr>
          <p:cNvSpPr>
            <a:spLocks noGrp="1"/>
          </p:cNvSpPr>
          <p:nvPr>
            <p:ph type="title"/>
          </p:nvPr>
        </p:nvSpPr>
        <p:spPr>
          <a:xfrm>
            <a:off x="609600" y="274638"/>
            <a:ext cx="10892118" cy="1143000"/>
          </a:xfrm>
        </p:spPr>
        <p:txBody>
          <a:bodyPr>
            <a:normAutofit/>
          </a:bodyPr>
          <a:lstStyle/>
          <a:p>
            <a:r>
              <a:rPr lang="en-US" dirty="0"/>
              <a:t>Step 3 – Local Validation</a:t>
            </a:r>
          </a:p>
        </p:txBody>
      </p:sp>
      <p:sp>
        <p:nvSpPr>
          <p:cNvPr id="9" name="Content Placeholder 2">
            <a:extLst>
              <a:ext uri="{FF2B5EF4-FFF2-40B4-BE49-F238E27FC236}">
                <a16:creationId xmlns:a16="http://schemas.microsoft.com/office/drawing/2014/main" id="{9D3E3A7F-9198-658B-22A8-6F20818F5150}"/>
              </a:ext>
            </a:extLst>
          </p:cNvPr>
          <p:cNvSpPr txBox="1">
            <a:spLocks/>
          </p:cNvSpPr>
          <p:nvPr/>
        </p:nvSpPr>
        <p:spPr>
          <a:xfrm>
            <a:off x="609600" y="1600201"/>
            <a:ext cx="3553121" cy="4983161"/>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SzPct val="70000"/>
              <a:buFontTx/>
              <a:buBlip>
                <a:blip r:embed="rId2"/>
              </a:buBlip>
              <a:defRPr sz="3200" kern="1200">
                <a:solidFill>
                  <a:schemeClr val="tx1"/>
                </a:solidFill>
                <a:latin typeface="+mn-lt"/>
                <a:ea typeface="+mn-ea"/>
                <a:cs typeface="+mn-cs"/>
              </a:defRPr>
            </a:lvl1pPr>
            <a:lvl2pPr marL="742950" indent="-285750" algn="l" defTabSz="457200" rtl="0" eaLnBrk="1" latinLnBrk="0" hangingPunct="1">
              <a:spcBef>
                <a:spcPct val="20000"/>
              </a:spcBef>
              <a:buSzPct val="70000"/>
              <a:buFontTx/>
              <a:buBlip>
                <a:blip r:embed="rId2"/>
              </a:buBlip>
              <a:defRPr sz="2800" kern="1200">
                <a:solidFill>
                  <a:schemeClr val="tx1"/>
                </a:solidFill>
                <a:latin typeface="+mn-lt"/>
                <a:ea typeface="+mn-ea"/>
                <a:cs typeface="+mn-cs"/>
              </a:defRPr>
            </a:lvl2pPr>
            <a:lvl3pPr marL="1143000" indent="-228600" algn="l" defTabSz="457200" rtl="0" eaLnBrk="1" latinLnBrk="0" hangingPunct="1">
              <a:spcBef>
                <a:spcPct val="20000"/>
              </a:spcBef>
              <a:buSzPct val="70000"/>
              <a:buFontTx/>
              <a:buBlip>
                <a:blip r:embed="rId2"/>
              </a:buBlip>
              <a:defRPr sz="2400" kern="1200">
                <a:solidFill>
                  <a:schemeClr val="tx1"/>
                </a:solidFill>
                <a:latin typeface="+mn-lt"/>
                <a:ea typeface="+mn-ea"/>
                <a:cs typeface="+mn-cs"/>
              </a:defRPr>
            </a:lvl3pPr>
            <a:lvl4pPr marL="1600200" indent="-228600" algn="l" defTabSz="457200" rtl="0" eaLnBrk="1" latinLnBrk="0" hangingPunct="1">
              <a:spcBef>
                <a:spcPct val="20000"/>
              </a:spcBef>
              <a:buSzPct val="70000"/>
              <a:buFontTx/>
              <a:buBlip>
                <a:blip r:embed="rId2"/>
              </a:buBlip>
              <a:defRPr sz="2000" kern="1200">
                <a:solidFill>
                  <a:schemeClr val="tx1"/>
                </a:solidFill>
                <a:latin typeface="+mn-lt"/>
                <a:ea typeface="+mn-ea"/>
                <a:cs typeface="+mn-cs"/>
              </a:defRPr>
            </a:lvl4pPr>
            <a:lvl5pPr marL="2057400" indent="-228600" algn="l" defTabSz="457200" rtl="0" eaLnBrk="1" latinLnBrk="0" hangingPunct="1">
              <a:spcBef>
                <a:spcPct val="20000"/>
              </a:spcBef>
              <a:buSzPct val="70000"/>
              <a:buFontTx/>
              <a:buBlip>
                <a:blip r:embed="rId2"/>
              </a:buBlip>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Verify Known Locations </a:t>
            </a:r>
          </a:p>
          <a:p>
            <a:pPr marL="0" indent="0">
              <a:buNone/>
            </a:pPr>
            <a:r>
              <a:rPr lang="en-US" dirty="0"/>
              <a:t>(In Progress)</a:t>
            </a:r>
          </a:p>
          <a:p>
            <a:r>
              <a:rPr lang="en-US" dirty="0"/>
              <a:t>Local Data </a:t>
            </a:r>
          </a:p>
          <a:p>
            <a:pPr marL="0" indent="0">
              <a:buNone/>
            </a:pPr>
            <a:r>
              <a:rPr lang="en-US" dirty="0"/>
              <a:t>	(where available)</a:t>
            </a:r>
          </a:p>
          <a:p>
            <a:r>
              <a:rPr lang="en-US" dirty="0"/>
              <a:t>User Comments on Web Map</a:t>
            </a:r>
          </a:p>
          <a:p>
            <a:endParaRPr lang="en-US" dirty="0"/>
          </a:p>
          <a:p>
            <a:endParaRPr lang="en-US" dirty="0"/>
          </a:p>
        </p:txBody>
      </p:sp>
      <p:pic>
        <p:nvPicPr>
          <p:cNvPr id="3" name="Picture 2">
            <a:extLst>
              <a:ext uri="{FF2B5EF4-FFF2-40B4-BE49-F238E27FC236}">
                <a16:creationId xmlns:a16="http://schemas.microsoft.com/office/drawing/2014/main" id="{F8D93528-E759-158B-7408-B739D02C416A}"/>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162721" y="1549954"/>
            <a:ext cx="8029279" cy="5308046"/>
          </a:xfrm>
          <a:prstGeom prst="rect">
            <a:avLst/>
          </a:prstGeom>
        </p:spPr>
      </p:pic>
      <p:sp>
        <p:nvSpPr>
          <p:cNvPr id="4" name="Oval 3">
            <a:extLst>
              <a:ext uri="{FF2B5EF4-FFF2-40B4-BE49-F238E27FC236}">
                <a16:creationId xmlns:a16="http://schemas.microsoft.com/office/drawing/2014/main" id="{31FB666E-9D92-7A99-CB6F-9C620235EECF}"/>
              </a:ext>
            </a:extLst>
          </p:cNvPr>
          <p:cNvSpPr/>
          <p:nvPr/>
        </p:nvSpPr>
        <p:spPr>
          <a:xfrm>
            <a:off x="4997169" y="3018206"/>
            <a:ext cx="1881218" cy="3498978"/>
          </a:xfrm>
          <a:prstGeom prst="ellipse">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836593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128EE-9CA1-68F6-6FA8-5B1F60C48FFA}"/>
              </a:ext>
            </a:extLst>
          </p:cNvPr>
          <p:cNvSpPr>
            <a:spLocks noGrp="1"/>
          </p:cNvSpPr>
          <p:nvPr>
            <p:ph type="title"/>
          </p:nvPr>
        </p:nvSpPr>
        <p:spPr>
          <a:xfrm>
            <a:off x="609600" y="274638"/>
            <a:ext cx="10892118" cy="1143000"/>
          </a:xfrm>
        </p:spPr>
        <p:txBody>
          <a:bodyPr>
            <a:normAutofit/>
          </a:bodyPr>
          <a:lstStyle/>
          <a:p>
            <a:r>
              <a:rPr lang="en-US" dirty="0"/>
              <a:t>Step 4: Filtered Potential Pile Locations</a:t>
            </a:r>
          </a:p>
        </p:txBody>
      </p:sp>
      <p:sp>
        <p:nvSpPr>
          <p:cNvPr id="9" name="Content Placeholder 2">
            <a:extLst>
              <a:ext uri="{FF2B5EF4-FFF2-40B4-BE49-F238E27FC236}">
                <a16:creationId xmlns:a16="http://schemas.microsoft.com/office/drawing/2014/main" id="{9D3E3A7F-9198-658B-22A8-6F20818F5150}"/>
              </a:ext>
            </a:extLst>
          </p:cNvPr>
          <p:cNvSpPr txBox="1">
            <a:spLocks/>
          </p:cNvSpPr>
          <p:nvPr/>
        </p:nvSpPr>
        <p:spPr>
          <a:xfrm>
            <a:off x="609600" y="1600201"/>
            <a:ext cx="3702424" cy="4983161"/>
          </a:xfrm>
          <a:prstGeom prst="rect">
            <a:avLst/>
          </a:prstGeom>
        </p:spPr>
        <p:txBody>
          <a:bodyPr vert="horz" lIns="91440" tIns="45720" rIns="91440" bIns="45720" rtlCol="0">
            <a:normAutofit fontScale="77500" lnSpcReduction="20000"/>
          </a:bodyPr>
          <a:lstStyle>
            <a:lvl1pPr marL="342900" indent="-342900" algn="l" defTabSz="457200" rtl="0" eaLnBrk="1" latinLnBrk="0" hangingPunct="1">
              <a:spcBef>
                <a:spcPct val="20000"/>
              </a:spcBef>
              <a:buSzPct val="70000"/>
              <a:buFontTx/>
              <a:buBlip>
                <a:blip r:embed="rId2"/>
              </a:buBlip>
              <a:defRPr sz="3200" kern="1200">
                <a:solidFill>
                  <a:schemeClr val="tx1"/>
                </a:solidFill>
                <a:latin typeface="+mn-lt"/>
                <a:ea typeface="+mn-ea"/>
                <a:cs typeface="+mn-cs"/>
              </a:defRPr>
            </a:lvl1pPr>
            <a:lvl2pPr marL="742950" indent="-285750" algn="l" defTabSz="457200" rtl="0" eaLnBrk="1" latinLnBrk="0" hangingPunct="1">
              <a:spcBef>
                <a:spcPct val="20000"/>
              </a:spcBef>
              <a:buSzPct val="70000"/>
              <a:buFontTx/>
              <a:buBlip>
                <a:blip r:embed="rId2"/>
              </a:buBlip>
              <a:defRPr sz="2800" kern="1200">
                <a:solidFill>
                  <a:schemeClr val="tx1"/>
                </a:solidFill>
                <a:latin typeface="+mn-lt"/>
                <a:ea typeface="+mn-ea"/>
                <a:cs typeface="+mn-cs"/>
              </a:defRPr>
            </a:lvl2pPr>
            <a:lvl3pPr marL="1143000" indent="-228600" algn="l" defTabSz="457200" rtl="0" eaLnBrk="1" latinLnBrk="0" hangingPunct="1">
              <a:spcBef>
                <a:spcPct val="20000"/>
              </a:spcBef>
              <a:buSzPct val="70000"/>
              <a:buFontTx/>
              <a:buBlip>
                <a:blip r:embed="rId2"/>
              </a:buBlip>
              <a:defRPr sz="2400" kern="1200">
                <a:solidFill>
                  <a:schemeClr val="tx1"/>
                </a:solidFill>
                <a:latin typeface="+mn-lt"/>
                <a:ea typeface="+mn-ea"/>
                <a:cs typeface="+mn-cs"/>
              </a:defRPr>
            </a:lvl3pPr>
            <a:lvl4pPr marL="1600200" indent="-228600" algn="l" defTabSz="457200" rtl="0" eaLnBrk="1" latinLnBrk="0" hangingPunct="1">
              <a:spcBef>
                <a:spcPct val="20000"/>
              </a:spcBef>
              <a:buSzPct val="70000"/>
              <a:buFontTx/>
              <a:buBlip>
                <a:blip r:embed="rId2"/>
              </a:buBlip>
              <a:defRPr sz="2000" kern="1200">
                <a:solidFill>
                  <a:schemeClr val="tx1"/>
                </a:solidFill>
                <a:latin typeface="+mn-lt"/>
                <a:ea typeface="+mn-ea"/>
                <a:cs typeface="+mn-cs"/>
              </a:defRPr>
            </a:lvl4pPr>
            <a:lvl5pPr marL="2057400" indent="-228600" algn="l" defTabSz="457200" rtl="0" eaLnBrk="1" latinLnBrk="0" hangingPunct="1">
              <a:spcBef>
                <a:spcPct val="20000"/>
              </a:spcBef>
              <a:buSzPct val="70000"/>
              <a:buFontTx/>
              <a:buBlip>
                <a:blip r:embed="rId2"/>
              </a:buBlip>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Filtering: </a:t>
            </a:r>
          </a:p>
          <a:p>
            <a:r>
              <a:rPr lang="en-US" dirty="0"/>
              <a:t>Treatment Type: Thinning Manual </a:t>
            </a:r>
          </a:p>
          <a:p>
            <a:pPr marL="0" indent="0">
              <a:buNone/>
            </a:pPr>
            <a:r>
              <a:rPr lang="en-US" dirty="0"/>
              <a:t>		(Hand Pile)</a:t>
            </a:r>
          </a:p>
          <a:p>
            <a:r>
              <a:rPr lang="en-US" dirty="0"/>
              <a:t>Treatment Age	  	</a:t>
            </a:r>
          </a:p>
          <a:p>
            <a:r>
              <a:rPr lang="en-US" dirty="0"/>
              <a:t>Wildfire is Present/Absent after Treatment</a:t>
            </a:r>
          </a:p>
          <a:p>
            <a:r>
              <a:rPr lang="en-US" dirty="0"/>
              <a:t>PFRS Data within 300 Yards of Treatment</a:t>
            </a:r>
          </a:p>
          <a:p>
            <a:r>
              <a:rPr lang="en-US" dirty="0"/>
              <a:t>Satellite Infrared Detected within Polygon</a:t>
            </a:r>
          </a:p>
          <a:p>
            <a:r>
              <a:rPr lang="en-US" dirty="0"/>
              <a:t>Satellite Canopy Cover Reduction Detected</a:t>
            </a:r>
          </a:p>
          <a:p>
            <a:endParaRPr lang="en-US" dirty="0"/>
          </a:p>
          <a:p>
            <a:endParaRPr lang="en-US" dirty="0"/>
          </a:p>
        </p:txBody>
      </p:sp>
      <p:pic>
        <p:nvPicPr>
          <p:cNvPr id="3" name="Picture 2" descr="Map&#10;&#10;Description automatically generated">
            <a:extLst>
              <a:ext uri="{FF2B5EF4-FFF2-40B4-BE49-F238E27FC236}">
                <a16:creationId xmlns:a16="http://schemas.microsoft.com/office/drawing/2014/main" id="{5B3FE1CF-7823-C656-A604-44300BFEFAE0}"/>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809995" y="2052735"/>
            <a:ext cx="7382005" cy="4805265"/>
          </a:xfrm>
          <a:prstGeom prst="rect">
            <a:avLst/>
          </a:prstGeom>
        </p:spPr>
      </p:pic>
    </p:spTree>
    <p:extLst>
      <p:ext uri="{BB962C8B-B14F-4D97-AF65-F5344CB8AC3E}">
        <p14:creationId xmlns:p14="http://schemas.microsoft.com/office/powerpoint/2010/main" val="19249356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3DD5C-B490-64DC-264F-49382F056597}"/>
              </a:ext>
            </a:extLst>
          </p:cNvPr>
          <p:cNvSpPr>
            <a:spLocks noGrp="1"/>
          </p:cNvSpPr>
          <p:nvPr>
            <p:ph type="title"/>
          </p:nvPr>
        </p:nvSpPr>
        <p:spPr/>
        <p:txBody>
          <a:bodyPr/>
          <a:lstStyle/>
          <a:p>
            <a:r>
              <a:rPr lang="en-US" dirty="0"/>
              <a:t>Top 10</a:t>
            </a:r>
          </a:p>
        </p:txBody>
      </p:sp>
      <p:sp>
        <p:nvSpPr>
          <p:cNvPr id="3" name="Content Placeholder 2">
            <a:extLst>
              <a:ext uri="{FF2B5EF4-FFF2-40B4-BE49-F238E27FC236}">
                <a16:creationId xmlns:a16="http://schemas.microsoft.com/office/drawing/2014/main" id="{8FE64070-FAFD-A33A-9CFC-460CD7C3DB5E}"/>
              </a:ext>
            </a:extLst>
          </p:cNvPr>
          <p:cNvSpPr>
            <a:spLocks noGrp="1"/>
          </p:cNvSpPr>
          <p:nvPr>
            <p:ph idx="1"/>
          </p:nvPr>
        </p:nvSpPr>
        <p:spPr/>
        <p:txBody>
          <a:bodyPr/>
          <a:lstStyle/>
          <a:p>
            <a:endParaRPr lang="en-US"/>
          </a:p>
        </p:txBody>
      </p:sp>
      <p:graphicFrame>
        <p:nvGraphicFramePr>
          <p:cNvPr id="4" name="Content Placeholder 3">
            <a:extLst>
              <a:ext uri="{FF2B5EF4-FFF2-40B4-BE49-F238E27FC236}">
                <a16:creationId xmlns:a16="http://schemas.microsoft.com/office/drawing/2014/main" id="{37E38BFA-7DEE-909E-089E-3AAF64CB93D6}"/>
              </a:ext>
            </a:extLst>
          </p:cNvPr>
          <p:cNvGraphicFramePr>
            <a:graphicFrameLocks/>
          </p:cNvGraphicFramePr>
          <p:nvPr>
            <p:extLst>
              <p:ext uri="{D42A27DB-BD31-4B8C-83A1-F6EECF244321}">
                <p14:modId xmlns:p14="http://schemas.microsoft.com/office/powerpoint/2010/main" val="1964651012"/>
              </p:ext>
            </p:extLst>
          </p:nvPr>
        </p:nvGraphicFramePr>
        <p:xfrm>
          <a:off x="1474237" y="1696342"/>
          <a:ext cx="9451911" cy="4709733"/>
        </p:xfrm>
        <a:graphic>
          <a:graphicData uri="http://schemas.openxmlformats.org/drawingml/2006/table">
            <a:tbl>
              <a:tblPr>
                <a:tableStyleId>{5C22544A-7EE6-4342-B048-85BDC9FD1C3A}</a:tableStyleId>
              </a:tblPr>
              <a:tblGrid>
                <a:gridCol w="2568377">
                  <a:extLst>
                    <a:ext uri="{9D8B030D-6E8A-4147-A177-3AD203B41FA5}">
                      <a16:colId xmlns:a16="http://schemas.microsoft.com/office/drawing/2014/main" val="105924880"/>
                    </a:ext>
                  </a:extLst>
                </a:gridCol>
                <a:gridCol w="1553455">
                  <a:extLst>
                    <a:ext uri="{9D8B030D-6E8A-4147-A177-3AD203B41FA5}">
                      <a16:colId xmlns:a16="http://schemas.microsoft.com/office/drawing/2014/main" val="1196950919"/>
                    </a:ext>
                  </a:extLst>
                </a:gridCol>
                <a:gridCol w="1187529">
                  <a:extLst>
                    <a:ext uri="{9D8B030D-6E8A-4147-A177-3AD203B41FA5}">
                      <a16:colId xmlns:a16="http://schemas.microsoft.com/office/drawing/2014/main" val="123250910"/>
                    </a:ext>
                  </a:extLst>
                </a:gridCol>
                <a:gridCol w="1795104">
                  <a:extLst>
                    <a:ext uri="{9D8B030D-6E8A-4147-A177-3AD203B41FA5}">
                      <a16:colId xmlns:a16="http://schemas.microsoft.com/office/drawing/2014/main" val="934336602"/>
                    </a:ext>
                  </a:extLst>
                </a:gridCol>
                <a:gridCol w="1104680">
                  <a:extLst>
                    <a:ext uri="{9D8B030D-6E8A-4147-A177-3AD203B41FA5}">
                      <a16:colId xmlns:a16="http://schemas.microsoft.com/office/drawing/2014/main" val="609636054"/>
                    </a:ext>
                  </a:extLst>
                </a:gridCol>
                <a:gridCol w="1242766">
                  <a:extLst>
                    <a:ext uri="{9D8B030D-6E8A-4147-A177-3AD203B41FA5}">
                      <a16:colId xmlns:a16="http://schemas.microsoft.com/office/drawing/2014/main" val="2977713034"/>
                    </a:ext>
                  </a:extLst>
                </a:gridCol>
              </a:tblGrid>
              <a:tr h="1086863">
                <a:tc>
                  <a:txBody>
                    <a:bodyPr/>
                    <a:lstStyle/>
                    <a:p>
                      <a:pPr marL="91440" lvl="1" algn="l" fontAlgn="b"/>
                      <a:r>
                        <a:rPr lang="en-US" sz="1800" b="1" u="none" strike="noStrike" dirty="0">
                          <a:effectLst/>
                        </a:rPr>
                        <a:t>Air District Name</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lvl="1" algn="l" fontAlgn="b"/>
                      <a:r>
                        <a:rPr lang="en-US" sz="1800" b="1" u="none" strike="noStrike" dirty="0">
                          <a:effectLst/>
                        </a:rPr>
                        <a:t>Total Acres of Piles</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lvl="1" algn="l" fontAlgn="b"/>
                      <a:r>
                        <a:rPr lang="en-US" sz="1800" b="1" u="none" strike="noStrike" dirty="0">
                          <a:effectLst/>
                        </a:rPr>
                        <a:t>Rank of Acres of Piles</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lvl="1" algn="l" fontAlgn="b"/>
                      <a:r>
                        <a:rPr lang="en-US" sz="1800" b="1" u="none" strike="noStrike" dirty="0">
                          <a:effectLst/>
                        </a:rPr>
                        <a:t>Total Tons of Piles</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lvl="1" algn="l" fontAlgn="b"/>
                      <a:r>
                        <a:rPr lang="en-US" sz="1800" b="1" u="none" strike="noStrike" dirty="0">
                          <a:effectLst/>
                        </a:rPr>
                        <a:t>Rank of Tons of Piles</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91440" lvl="1" algn="l" fontAlgn="b"/>
                      <a:r>
                        <a:rPr lang="en-US" sz="1800" b="1" u="none" strike="noStrike" dirty="0">
                          <a:effectLst/>
                        </a:rPr>
                        <a:t>Tons per Acre</a:t>
                      </a:r>
                      <a:endParaRPr lang="en-US" sz="1800" b="1"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72195186"/>
                  </a:ext>
                </a:extLst>
              </a:tr>
              <a:tr h="362287">
                <a:tc>
                  <a:txBody>
                    <a:bodyPr/>
                    <a:lstStyle/>
                    <a:p>
                      <a:pPr marL="91440" algn="l" fontAlgn="b"/>
                      <a:r>
                        <a:rPr lang="en-US" sz="1800" u="none" strike="noStrike" dirty="0">
                          <a:effectLst/>
                        </a:rPr>
                        <a:t>Siskiyou</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25,081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109,818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93836594"/>
                  </a:ext>
                </a:extLst>
              </a:tr>
              <a:tr h="362287">
                <a:tc>
                  <a:txBody>
                    <a:bodyPr/>
                    <a:lstStyle/>
                    <a:p>
                      <a:pPr marL="91440" algn="l" fontAlgn="b"/>
                      <a:r>
                        <a:rPr lang="en-US" sz="1800" u="none" strike="noStrike" dirty="0">
                          <a:effectLst/>
                        </a:rPr>
                        <a:t>San Joaquin Valley</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16,130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47,734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12895271"/>
                  </a:ext>
                </a:extLst>
              </a:tr>
              <a:tr h="362287">
                <a:tc>
                  <a:txBody>
                    <a:bodyPr/>
                    <a:lstStyle/>
                    <a:p>
                      <a:pPr marL="91440" algn="l" fontAlgn="b"/>
                      <a:r>
                        <a:rPr lang="en-US" sz="1800" u="none" strike="noStrike" dirty="0">
                          <a:effectLst/>
                        </a:rPr>
                        <a:t>Northern Sierra</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15,028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129,865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7418319"/>
                  </a:ext>
                </a:extLst>
              </a:tr>
              <a:tr h="362287">
                <a:tc>
                  <a:txBody>
                    <a:bodyPr/>
                    <a:lstStyle/>
                    <a:p>
                      <a:pPr marL="91440" algn="l" fontAlgn="b"/>
                      <a:r>
                        <a:rPr lang="en-US" sz="1800" u="none" strike="noStrike">
                          <a:effectLst/>
                        </a:rPr>
                        <a:t>Tuolumne</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effectLst/>
                        </a:rPr>
                        <a:t>11,732</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effectLst/>
                        </a:rPr>
                        <a:t>41,338</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77863194"/>
                  </a:ext>
                </a:extLst>
              </a:tr>
              <a:tr h="362287">
                <a:tc>
                  <a:txBody>
                    <a:bodyPr/>
                    <a:lstStyle/>
                    <a:p>
                      <a:pPr marL="91440" algn="l" fontAlgn="b"/>
                      <a:r>
                        <a:rPr lang="en-US" sz="1800" u="none" strike="noStrike" dirty="0">
                          <a:effectLst/>
                        </a:rPr>
                        <a:t>Lassen</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10,918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36,726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58387201"/>
                  </a:ext>
                </a:extLst>
              </a:tr>
              <a:tr h="362287">
                <a:tc>
                  <a:txBody>
                    <a:bodyPr/>
                    <a:lstStyle/>
                    <a:p>
                      <a:pPr marL="91440" algn="l" fontAlgn="b"/>
                      <a:r>
                        <a:rPr lang="en-US" sz="1800" u="none" strike="noStrike">
                          <a:effectLst/>
                        </a:rPr>
                        <a:t>Placer</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10,472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136,282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19147820"/>
                  </a:ext>
                </a:extLst>
              </a:tr>
              <a:tr h="362287">
                <a:tc>
                  <a:txBody>
                    <a:bodyPr/>
                    <a:lstStyle/>
                    <a:p>
                      <a:pPr marL="91440" algn="l" fontAlgn="b"/>
                      <a:r>
                        <a:rPr lang="en-US" sz="1800" u="none" strike="noStrike" dirty="0">
                          <a:effectLst/>
                        </a:rPr>
                        <a:t>Shasta</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effectLst/>
                        </a:rPr>
                        <a:t>9,467</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48,685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41584095"/>
                  </a:ext>
                </a:extLst>
              </a:tr>
              <a:tr h="362287">
                <a:tc>
                  <a:txBody>
                    <a:bodyPr/>
                    <a:lstStyle/>
                    <a:p>
                      <a:pPr marL="91440" algn="l" fontAlgn="b"/>
                      <a:r>
                        <a:rPr lang="en-US" sz="1800" u="none" strike="noStrike" dirty="0">
                          <a:effectLst/>
                        </a:rPr>
                        <a:t>Modoc</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9,083</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8</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57,939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6</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52258684"/>
                  </a:ext>
                </a:extLst>
              </a:tr>
              <a:tr h="362287">
                <a:tc>
                  <a:txBody>
                    <a:bodyPr/>
                    <a:lstStyle/>
                    <a:p>
                      <a:pPr marL="91440" algn="l" fontAlgn="b"/>
                      <a:r>
                        <a:rPr lang="en-US" sz="1800" u="none" strike="noStrike" dirty="0">
                          <a:effectLst/>
                        </a:rPr>
                        <a:t>North Coast</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5,845</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71,859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4</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12</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2319569"/>
                  </a:ext>
                </a:extLst>
              </a:tr>
              <a:tr h="362287">
                <a:tc>
                  <a:txBody>
                    <a:bodyPr/>
                    <a:lstStyle/>
                    <a:p>
                      <a:pPr marL="91440" algn="l" fontAlgn="b"/>
                      <a:r>
                        <a:rPr lang="en-US" sz="1800" u="none" strike="noStrike" dirty="0">
                          <a:effectLst/>
                        </a:rPr>
                        <a:t>South Coast</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5,259</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10</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54,771</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a:effectLst/>
                        </a:rPr>
                        <a:t>7</a:t>
                      </a:r>
                      <a:endParaRPr lang="en-US" sz="1800" b="0" i="0" u="none" strike="noStrike">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en-US" sz="1800" u="none" strike="noStrike" dirty="0">
                          <a:effectLst/>
                        </a:rPr>
                        <a:t>10</a:t>
                      </a:r>
                      <a:endParaRPr lang="en-US" sz="1800" b="0" i="0" u="none" strike="noStrike" dirty="0">
                        <a:solidFill>
                          <a:srgbClr val="000000"/>
                        </a:solidFill>
                        <a:effectLst/>
                        <a:latin typeface="Calibri" panose="020F0502020204030204" pitchFamily="34" charset="0"/>
                      </a:endParaRP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84637194"/>
                  </a:ext>
                </a:extLst>
              </a:tr>
            </a:tbl>
          </a:graphicData>
        </a:graphic>
      </p:graphicFrame>
    </p:spTree>
    <p:extLst>
      <p:ext uri="{BB962C8B-B14F-4D97-AF65-F5344CB8AC3E}">
        <p14:creationId xmlns:p14="http://schemas.microsoft.com/office/powerpoint/2010/main" val="3573743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43D91-5314-714A-65CE-E7DFA3BB59B8}"/>
              </a:ext>
            </a:extLst>
          </p:cNvPr>
          <p:cNvSpPr>
            <a:spLocks noGrp="1"/>
          </p:cNvSpPr>
          <p:nvPr>
            <p:ph type="title"/>
          </p:nvPr>
        </p:nvSpPr>
        <p:spPr/>
        <p:txBody>
          <a:bodyPr/>
          <a:lstStyle/>
          <a:p>
            <a:r>
              <a:rPr lang="en-US" dirty="0"/>
              <a:t>Ownership for Pile Locations</a:t>
            </a:r>
          </a:p>
        </p:txBody>
      </p:sp>
      <p:sp>
        <p:nvSpPr>
          <p:cNvPr id="3" name="Content Placeholder 2">
            <a:extLst>
              <a:ext uri="{FF2B5EF4-FFF2-40B4-BE49-F238E27FC236}">
                <a16:creationId xmlns:a16="http://schemas.microsoft.com/office/drawing/2014/main" id="{E680566B-0B4B-F0A8-53FB-C2509AD3D414}"/>
              </a:ext>
            </a:extLst>
          </p:cNvPr>
          <p:cNvSpPr>
            <a:spLocks noGrp="1"/>
          </p:cNvSpPr>
          <p:nvPr>
            <p:ph idx="1"/>
          </p:nvPr>
        </p:nvSpPr>
        <p:spPr/>
        <p:txBody>
          <a:bodyPr/>
          <a:lstStyle/>
          <a:p>
            <a:endParaRPr lang="en-US"/>
          </a:p>
        </p:txBody>
      </p:sp>
      <p:graphicFrame>
        <p:nvGraphicFramePr>
          <p:cNvPr id="4" name="Content Placeholder 3">
            <a:extLst>
              <a:ext uri="{FF2B5EF4-FFF2-40B4-BE49-F238E27FC236}">
                <a16:creationId xmlns:a16="http://schemas.microsoft.com/office/drawing/2014/main" id="{1212469B-F496-53CD-0FAB-AF4116E063A9}"/>
              </a:ext>
            </a:extLst>
          </p:cNvPr>
          <p:cNvGraphicFramePr>
            <a:graphicFrameLocks/>
          </p:cNvGraphicFramePr>
          <p:nvPr>
            <p:extLst>
              <p:ext uri="{D42A27DB-BD31-4B8C-83A1-F6EECF244321}">
                <p14:modId xmlns:p14="http://schemas.microsoft.com/office/powerpoint/2010/main" val="1430689312"/>
              </p:ext>
            </p:extLst>
          </p:nvPr>
        </p:nvGraphicFramePr>
        <p:xfrm>
          <a:off x="1981200" y="1661741"/>
          <a:ext cx="8229600" cy="4464423"/>
        </p:xfrm>
        <a:graphic>
          <a:graphicData uri="http://schemas.openxmlformats.org/drawingml/2006/table">
            <a:tbl>
              <a:tblPr>
                <a:tableStyleId>{5C22544A-7EE6-4342-B048-85BDC9FD1C3A}</a:tableStyleId>
              </a:tblPr>
              <a:tblGrid>
                <a:gridCol w="4061573">
                  <a:extLst>
                    <a:ext uri="{9D8B030D-6E8A-4147-A177-3AD203B41FA5}">
                      <a16:colId xmlns:a16="http://schemas.microsoft.com/office/drawing/2014/main" val="484637421"/>
                    </a:ext>
                  </a:extLst>
                </a:gridCol>
                <a:gridCol w="2137238">
                  <a:extLst>
                    <a:ext uri="{9D8B030D-6E8A-4147-A177-3AD203B41FA5}">
                      <a16:colId xmlns:a16="http://schemas.microsoft.com/office/drawing/2014/main" val="2107324270"/>
                    </a:ext>
                  </a:extLst>
                </a:gridCol>
                <a:gridCol w="2030789">
                  <a:extLst>
                    <a:ext uri="{9D8B030D-6E8A-4147-A177-3AD203B41FA5}">
                      <a16:colId xmlns:a16="http://schemas.microsoft.com/office/drawing/2014/main" val="463747466"/>
                    </a:ext>
                  </a:extLst>
                </a:gridCol>
              </a:tblGrid>
              <a:tr h="496047">
                <a:tc>
                  <a:txBody>
                    <a:bodyPr/>
                    <a:lstStyle/>
                    <a:p>
                      <a:pPr algn="l" fontAlgn="b"/>
                      <a:r>
                        <a:rPr lang="en-US" sz="2800" b="1" u="none" strike="noStrike" dirty="0">
                          <a:effectLst/>
                        </a:rPr>
                        <a:t>Ownership</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800" b="1" u="none" strike="noStrike" dirty="0">
                          <a:effectLst/>
                        </a:rPr>
                        <a:t>Sum of Acres</a:t>
                      </a:r>
                      <a:endParaRPr lang="en-US" sz="2800" b="1"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2800" b="1" u="none" strike="noStrike" dirty="0">
                          <a:effectLst/>
                        </a:rPr>
                        <a:t>Sum of Tons</a:t>
                      </a:r>
                      <a:endParaRPr lang="en-US" sz="2800" b="1"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82823401"/>
                  </a:ext>
                </a:extLst>
              </a:tr>
              <a:tr h="496047">
                <a:tc>
                  <a:txBody>
                    <a:bodyPr/>
                    <a:lstStyle/>
                    <a:p>
                      <a:pPr algn="l" fontAlgn="b"/>
                      <a:r>
                        <a:rPr lang="en-US" sz="2800" u="none" strike="noStrike" dirty="0">
                          <a:effectLst/>
                        </a:rPr>
                        <a:t>Federal</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115,991</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695,353</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33315259"/>
                  </a:ext>
                </a:extLst>
              </a:tr>
              <a:tr h="496047">
                <a:tc>
                  <a:txBody>
                    <a:bodyPr/>
                    <a:lstStyle/>
                    <a:p>
                      <a:pPr algn="l" fontAlgn="b"/>
                      <a:r>
                        <a:rPr lang="en-US" sz="2800" u="none" strike="noStrike" dirty="0">
                          <a:effectLst/>
                        </a:rPr>
                        <a:t>Local</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1,621</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14,429</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772256207"/>
                  </a:ext>
                </a:extLst>
              </a:tr>
              <a:tr h="496047">
                <a:tc>
                  <a:txBody>
                    <a:bodyPr/>
                    <a:lstStyle/>
                    <a:p>
                      <a:pPr algn="l" fontAlgn="b"/>
                      <a:r>
                        <a:rPr lang="en-US" sz="2800" u="none" strike="noStrike" dirty="0">
                          <a:effectLst/>
                        </a:rPr>
                        <a:t>NGO</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495</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3,006</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074561629"/>
                  </a:ext>
                </a:extLst>
              </a:tr>
              <a:tr h="496047">
                <a:tc>
                  <a:txBody>
                    <a:bodyPr/>
                    <a:lstStyle/>
                    <a:p>
                      <a:pPr algn="l" fontAlgn="b"/>
                      <a:r>
                        <a:rPr lang="en-US" sz="2800" u="none" strike="noStrike" dirty="0">
                          <a:effectLst/>
                        </a:rPr>
                        <a:t>Private-Industry</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4,523</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37,329</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82483052"/>
                  </a:ext>
                </a:extLst>
              </a:tr>
              <a:tr h="496047">
                <a:tc>
                  <a:txBody>
                    <a:bodyPr/>
                    <a:lstStyle/>
                    <a:p>
                      <a:pPr algn="l" fontAlgn="b"/>
                      <a:r>
                        <a:rPr lang="en-US" sz="2800" u="none" strike="noStrike" dirty="0">
                          <a:effectLst/>
                        </a:rPr>
                        <a:t>Private Non-Industry</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22,992</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dirty="0">
                          <a:effectLst/>
                        </a:rPr>
                        <a:t>246,448</a:t>
                      </a:r>
                      <a:endParaRPr lang="en-US" sz="28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16714677"/>
                  </a:ext>
                </a:extLst>
              </a:tr>
              <a:tr h="496047">
                <a:tc>
                  <a:txBody>
                    <a:bodyPr/>
                    <a:lstStyle/>
                    <a:p>
                      <a:pPr algn="l" fontAlgn="b"/>
                      <a:r>
                        <a:rPr lang="en-US" sz="2800" u="none" strike="noStrike" dirty="0">
                          <a:effectLst/>
                        </a:rPr>
                        <a:t>State</a:t>
                      </a:r>
                      <a:endParaRPr lang="en-US" sz="28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1,749</a:t>
                      </a:r>
                      <a:endParaRPr lang="en-US" sz="28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2800" u="none" strike="noStrike">
                          <a:effectLst/>
                        </a:rPr>
                        <a:t>14,388</a:t>
                      </a:r>
                      <a:endParaRPr lang="en-US" sz="28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238788351"/>
                  </a:ext>
                </a:extLst>
              </a:tr>
              <a:tr h="496047">
                <a:tc>
                  <a:txBody>
                    <a:bodyPr/>
                    <a:lstStyle/>
                    <a:p>
                      <a:pPr algn="l" fontAlgn="b"/>
                      <a:r>
                        <a:rPr lang="en-US" sz="2800" u="none" strike="noStrike" dirty="0">
                          <a:effectLst/>
                        </a:rPr>
                        <a:t>Tribal</a:t>
                      </a:r>
                      <a:endParaRPr lang="en-US" sz="2800" b="0" i="0" u="none" strike="noStrike" dirty="0">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r>
                        <a:rPr lang="en-US" sz="2800" u="none" strike="noStrike" dirty="0">
                          <a:effectLst/>
                        </a:rPr>
                        <a:t>209</a:t>
                      </a:r>
                      <a:endParaRPr lang="en-US" sz="2800" b="0" i="0" u="none" strike="noStrike" dirty="0">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tc>
                  <a:txBody>
                    <a:bodyPr/>
                    <a:lstStyle/>
                    <a:p>
                      <a:pPr algn="r" fontAlgn="b"/>
                      <a:r>
                        <a:rPr lang="en-US" sz="2800" u="none" strike="noStrike" dirty="0">
                          <a:effectLst/>
                        </a:rPr>
                        <a:t>2,611</a:t>
                      </a:r>
                      <a:endParaRPr lang="en-US" sz="2800" b="0" i="0" u="none" strike="noStrike" dirty="0">
                        <a:solidFill>
                          <a:srgbClr val="000000"/>
                        </a:solidFill>
                        <a:effectLst/>
                        <a:latin typeface="Calibri" panose="020F0502020204030204" pitchFamily="34" charset="0"/>
                      </a:endParaRPr>
                    </a:p>
                  </a:txBody>
                  <a:tcPr marL="9525" marR="9525" marT="9525" marB="0" anchor="b">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4618816"/>
                  </a:ext>
                </a:extLst>
              </a:tr>
              <a:tr h="496047">
                <a:tc>
                  <a:txBody>
                    <a:bodyPr/>
                    <a:lstStyle/>
                    <a:p>
                      <a:pPr algn="l" fontAlgn="b"/>
                      <a:r>
                        <a:rPr lang="en-US" sz="2800" b="1" u="none" strike="noStrike" dirty="0">
                          <a:effectLst/>
                        </a:rPr>
                        <a:t>Total</a:t>
                      </a:r>
                      <a:endParaRPr lang="en-US" sz="2800" b="1" i="0" u="none" strike="noStrike" dirty="0">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r>
                        <a:rPr lang="en-US" sz="2800" b="1" u="none" strike="noStrike" dirty="0">
                          <a:effectLst/>
                        </a:rPr>
                        <a:t>147,579</a:t>
                      </a:r>
                      <a:endParaRPr lang="en-US" sz="2800" b="1" i="0" u="none" strike="noStrike" dirty="0">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r" fontAlgn="b"/>
                      <a:r>
                        <a:rPr lang="en-US" sz="2800" b="1" u="none" strike="noStrike" dirty="0">
                          <a:effectLst/>
                        </a:rPr>
                        <a:t>1,013,565</a:t>
                      </a:r>
                      <a:endParaRPr lang="en-US" sz="2800" b="1" i="0" u="none" strike="noStrike" dirty="0">
                        <a:solidFill>
                          <a:srgbClr val="000000"/>
                        </a:solidFill>
                        <a:effectLst/>
                        <a:latin typeface="Calibri" panose="020F0502020204030204" pitchFamily="34" charset="0"/>
                      </a:endParaRPr>
                    </a:p>
                  </a:txBody>
                  <a:tcPr marL="9525" marR="9525" marT="9525" marB="0" anchor="b">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741990888"/>
                  </a:ext>
                </a:extLst>
              </a:tr>
            </a:tbl>
          </a:graphicData>
        </a:graphic>
      </p:graphicFrame>
    </p:spTree>
    <p:extLst>
      <p:ext uri="{BB962C8B-B14F-4D97-AF65-F5344CB8AC3E}">
        <p14:creationId xmlns:p14="http://schemas.microsoft.com/office/powerpoint/2010/main" val="20632367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522EC-8562-5947-083B-4691093AB632}"/>
              </a:ext>
            </a:extLst>
          </p:cNvPr>
          <p:cNvSpPr>
            <a:spLocks noGrp="1"/>
          </p:cNvSpPr>
          <p:nvPr>
            <p:ph type="title"/>
          </p:nvPr>
        </p:nvSpPr>
        <p:spPr/>
        <p:txBody>
          <a:bodyPr/>
          <a:lstStyle/>
          <a:p>
            <a:r>
              <a:rPr lang="en-US" dirty="0"/>
              <a:t>Thank You…Questions</a:t>
            </a:r>
          </a:p>
        </p:txBody>
      </p:sp>
      <p:sp>
        <p:nvSpPr>
          <p:cNvPr id="3" name="Content Placeholder 2">
            <a:extLst>
              <a:ext uri="{FF2B5EF4-FFF2-40B4-BE49-F238E27FC236}">
                <a16:creationId xmlns:a16="http://schemas.microsoft.com/office/drawing/2014/main" id="{EFAC398D-8DBE-BFA3-E198-4BC5089E051C}"/>
              </a:ext>
            </a:extLst>
          </p:cNvPr>
          <p:cNvSpPr>
            <a:spLocks noGrp="1"/>
          </p:cNvSpPr>
          <p:nvPr>
            <p:ph idx="1"/>
          </p:nvPr>
        </p:nvSpPr>
        <p:spPr>
          <a:xfrm>
            <a:off x="208095" y="3690258"/>
            <a:ext cx="10972800" cy="4525963"/>
          </a:xfrm>
        </p:spPr>
        <p:txBody>
          <a:bodyPr/>
          <a:lstStyle/>
          <a:p>
            <a:pPr marL="0" indent="0">
              <a:buNone/>
            </a:pPr>
            <a:r>
              <a:rPr lang="en-US" sz="3200" b="1" dirty="0">
                <a:latin typeface="Avenir"/>
              </a:rPr>
              <a:t>Carl Rudeen, </a:t>
            </a:r>
            <a:r>
              <a:rPr lang="en-US" sz="3200" b="1" dirty="0">
                <a:latin typeface="Avenir"/>
                <a:hlinkClick r:id="rId2"/>
              </a:rPr>
              <a:t>crudeen@sig-gis.com</a:t>
            </a:r>
            <a:r>
              <a:rPr lang="en-US" sz="3200" b="1" dirty="0">
                <a:latin typeface="Avenir"/>
              </a:rPr>
              <a:t> </a:t>
            </a:r>
          </a:p>
          <a:p>
            <a:pPr marL="0" indent="0" algn="l">
              <a:buNone/>
            </a:pPr>
            <a:r>
              <a:rPr lang="en-US" sz="3200" b="1" dirty="0">
                <a:latin typeface="Avenir"/>
              </a:rPr>
              <a:t>Jason </a:t>
            </a:r>
            <a:r>
              <a:rPr lang="en-US" sz="3200" b="1" dirty="0" err="1">
                <a:latin typeface="Avenir"/>
              </a:rPr>
              <a:t>Moghaddas</a:t>
            </a:r>
            <a:r>
              <a:rPr lang="en-US" sz="3200" b="1" dirty="0">
                <a:latin typeface="Avenir"/>
              </a:rPr>
              <a:t>, </a:t>
            </a:r>
            <a:r>
              <a:rPr lang="en-US" sz="3200" b="1" dirty="0">
                <a:latin typeface="Avenir"/>
                <a:hlinkClick r:id="rId3"/>
              </a:rPr>
              <a:t>jmoghaddas@sig-gis.com</a:t>
            </a:r>
            <a:endParaRPr lang="en-US" sz="3200" b="1" dirty="0">
              <a:latin typeface="Avenir"/>
            </a:endParaRPr>
          </a:p>
          <a:p>
            <a:pPr marL="0" indent="0" algn="l">
              <a:buNone/>
            </a:pPr>
            <a:r>
              <a:rPr lang="en-US" sz="3200" b="1" dirty="0">
                <a:latin typeface="Avenir"/>
              </a:rPr>
              <a:t>Christiana </a:t>
            </a:r>
            <a:r>
              <a:rPr lang="en-US" sz="3200" b="1" dirty="0" err="1">
                <a:latin typeface="Avenir"/>
              </a:rPr>
              <a:t>Darlingon</a:t>
            </a:r>
            <a:r>
              <a:rPr lang="en-US" sz="3200" b="1" dirty="0">
                <a:latin typeface="Avenir"/>
              </a:rPr>
              <a:t>, </a:t>
            </a:r>
            <a:r>
              <a:rPr lang="en-US" sz="3200" b="1" dirty="0">
                <a:latin typeface="Avenir"/>
                <a:hlinkClick r:id="rId4"/>
              </a:rPr>
              <a:t>christiana@clereinc.net</a:t>
            </a:r>
            <a:r>
              <a:rPr lang="en-US" sz="3200" b="1" dirty="0">
                <a:latin typeface="Avenir"/>
              </a:rPr>
              <a:t> </a:t>
            </a:r>
          </a:p>
          <a:p>
            <a:pPr marL="0" indent="0" algn="l">
              <a:buNone/>
            </a:pPr>
            <a:r>
              <a:rPr lang="en-US" sz="3200" b="1" dirty="0">
                <a:latin typeface="Avenir"/>
              </a:rPr>
              <a:t>Camille </a:t>
            </a:r>
            <a:r>
              <a:rPr lang="en-US" sz="3200" b="1" dirty="0" err="1">
                <a:latin typeface="Avenir"/>
              </a:rPr>
              <a:t>Swezy</a:t>
            </a:r>
            <a:r>
              <a:rPr lang="en-US" sz="3200" b="1" dirty="0">
                <a:latin typeface="Avenir"/>
              </a:rPr>
              <a:t>, </a:t>
            </a:r>
            <a:r>
              <a:rPr lang="en-US" sz="3200" b="1" dirty="0">
                <a:latin typeface="Avenir"/>
                <a:hlinkClick r:id="rId5"/>
              </a:rPr>
              <a:t>camilleswezy@gmail.com</a:t>
            </a:r>
            <a:r>
              <a:rPr lang="en-US" sz="3200" b="1" dirty="0">
                <a:latin typeface="Avenir"/>
              </a:rPr>
              <a:t> 	</a:t>
            </a:r>
          </a:p>
          <a:p>
            <a:pPr marL="0" indent="0" algn="l">
              <a:buNone/>
            </a:pPr>
            <a:r>
              <a:rPr lang="en-US" sz="3200" b="1" dirty="0">
                <a:latin typeface="Avenir"/>
              </a:rPr>
              <a:t>Greg </a:t>
            </a:r>
            <a:r>
              <a:rPr lang="en-US" sz="3200" b="1" dirty="0" err="1">
                <a:latin typeface="Avenir"/>
              </a:rPr>
              <a:t>Fanslow</a:t>
            </a:r>
            <a:r>
              <a:rPr lang="en-US" sz="3200" b="1" dirty="0">
                <a:latin typeface="Avenir"/>
              </a:rPr>
              <a:t>, </a:t>
            </a:r>
            <a:r>
              <a:rPr lang="en-US" sz="3200" b="1" dirty="0">
                <a:latin typeface="Avenir"/>
                <a:hlinkClick r:id="rId6"/>
              </a:rPr>
              <a:t>greg@bluetree.io</a:t>
            </a:r>
            <a:r>
              <a:rPr lang="en-US" sz="3200" b="1" dirty="0">
                <a:latin typeface="Avenir"/>
              </a:rPr>
              <a:t> </a:t>
            </a:r>
          </a:p>
          <a:p>
            <a:endParaRPr lang="en-US" dirty="0"/>
          </a:p>
        </p:txBody>
      </p:sp>
      <p:pic>
        <p:nvPicPr>
          <p:cNvPr id="5" name="Picture 4">
            <a:extLst>
              <a:ext uri="{FF2B5EF4-FFF2-40B4-BE49-F238E27FC236}">
                <a16:creationId xmlns:a16="http://schemas.microsoft.com/office/drawing/2014/main" id="{CC509187-FBC3-62AB-CAB7-3528294D73CD}"/>
              </a:ext>
            </a:extLst>
          </p:cNvPr>
          <p:cNvPicPr/>
          <p:nvPr/>
        </p:nvPicPr>
        <p:blipFill>
          <a:blip r:embed="rId7" cstate="print">
            <a:extLst>
              <a:ext uri="{28A0092B-C50C-407E-A947-70E740481C1C}">
                <a14:useLocalDpi xmlns:a14="http://schemas.microsoft.com/office/drawing/2010/main"/>
              </a:ext>
            </a:extLst>
          </a:blip>
          <a:srcRect/>
          <a:stretch>
            <a:fillRect/>
          </a:stretch>
        </p:blipFill>
        <p:spPr bwMode="auto">
          <a:xfrm>
            <a:off x="7681505" y="5836274"/>
            <a:ext cx="2327061" cy="722217"/>
          </a:xfrm>
          <a:prstGeom prst="rect">
            <a:avLst/>
          </a:prstGeom>
          <a:noFill/>
          <a:ln>
            <a:noFill/>
          </a:ln>
        </p:spPr>
      </p:pic>
      <p:pic>
        <p:nvPicPr>
          <p:cNvPr id="6" name="Picture 5" descr="Logo&#10;&#10;Description automatically generated with medium confidence">
            <a:extLst>
              <a:ext uri="{FF2B5EF4-FFF2-40B4-BE49-F238E27FC236}">
                <a16:creationId xmlns:a16="http://schemas.microsoft.com/office/drawing/2014/main" id="{B282C64B-BCC6-F49F-FC2E-DE58A198CF46}"/>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10119970" y="5725575"/>
            <a:ext cx="1787453" cy="832916"/>
          </a:xfrm>
          <a:prstGeom prst="rect">
            <a:avLst/>
          </a:prstGeom>
        </p:spPr>
      </p:pic>
      <p:pic>
        <p:nvPicPr>
          <p:cNvPr id="7" name="Picture 6">
            <a:extLst>
              <a:ext uri="{FF2B5EF4-FFF2-40B4-BE49-F238E27FC236}">
                <a16:creationId xmlns:a16="http://schemas.microsoft.com/office/drawing/2014/main" id="{C545A074-92F5-4D41-832C-F8F7AEC851C4}"/>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8657540" y="1395298"/>
            <a:ext cx="2797411" cy="3729879"/>
          </a:xfrm>
          <a:prstGeom prst="rect">
            <a:avLst/>
          </a:prstGeom>
        </p:spPr>
      </p:pic>
      <p:pic>
        <p:nvPicPr>
          <p:cNvPr id="8" name="Picture 7">
            <a:extLst>
              <a:ext uri="{FF2B5EF4-FFF2-40B4-BE49-F238E27FC236}">
                <a16:creationId xmlns:a16="http://schemas.microsoft.com/office/drawing/2014/main" id="{302F4E84-AF81-4CF5-B4C6-A3E3E4BE6E66}"/>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208095" y="1465344"/>
            <a:ext cx="3066950" cy="2300213"/>
          </a:xfrm>
          <a:prstGeom prst="rect">
            <a:avLst/>
          </a:prstGeom>
        </p:spPr>
      </p:pic>
      <p:pic>
        <p:nvPicPr>
          <p:cNvPr id="9" name="Picture 8" descr="A picture containing outdoor, sky, tree, grass&#10;&#10;Description automatically generated">
            <a:extLst>
              <a:ext uri="{FF2B5EF4-FFF2-40B4-BE49-F238E27FC236}">
                <a16:creationId xmlns:a16="http://schemas.microsoft.com/office/drawing/2014/main" id="{A9F09AE0-7313-A2AC-9078-5174C022236E}"/>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505563" y="1489678"/>
            <a:ext cx="3066951" cy="2300213"/>
          </a:xfrm>
          <a:prstGeom prst="rect">
            <a:avLst/>
          </a:prstGeom>
        </p:spPr>
      </p:pic>
      <p:pic>
        <p:nvPicPr>
          <p:cNvPr id="11" name="Picture 10">
            <a:extLst>
              <a:ext uri="{FF2B5EF4-FFF2-40B4-BE49-F238E27FC236}">
                <a16:creationId xmlns:a16="http://schemas.microsoft.com/office/drawing/2014/main" id="{D7D45D24-79B7-88B3-16E5-832B8C1E68A8}"/>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8356968" y="5125177"/>
            <a:ext cx="3024680" cy="586031"/>
          </a:xfrm>
          <a:prstGeom prst="rect">
            <a:avLst/>
          </a:prstGeom>
        </p:spPr>
      </p:pic>
    </p:spTree>
    <p:extLst>
      <p:ext uri="{BB962C8B-B14F-4D97-AF65-F5344CB8AC3E}">
        <p14:creationId xmlns:p14="http://schemas.microsoft.com/office/powerpoint/2010/main" val="3531272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000B1F"/>
            </a:gs>
            <a:gs pos="100000">
              <a:srgbClr val="010101"/>
            </a:gs>
          </a:gsLst>
          <a:lin ang="5400012" scaled="0"/>
        </a:gradFill>
        <a:effectLst/>
      </p:bgPr>
    </p:bg>
    <p:spTree>
      <p:nvGrpSpPr>
        <p:cNvPr id="1" name="Shape 280"/>
        <p:cNvGrpSpPr/>
        <p:nvPr/>
      </p:nvGrpSpPr>
      <p:grpSpPr>
        <a:xfrm>
          <a:off x="0" y="0"/>
          <a:ext cx="0" cy="0"/>
          <a:chOff x="0" y="0"/>
          <a:chExt cx="0" cy="0"/>
        </a:xfrm>
      </p:grpSpPr>
      <p:pic>
        <p:nvPicPr>
          <p:cNvPr id="281" name="Google Shape;281;p48"/>
          <p:cNvPicPr preferRelativeResize="0"/>
          <p:nvPr/>
        </p:nvPicPr>
        <p:blipFill rotWithShape="1">
          <a:blip r:embed="rId3">
            <a:alphaModFix/>
          </a:blip>
          <a:srcRect t="2189" b="2189"/>
          <a:stretch/>
        </p:blipFill>
        <p:spPr>
          <a:xfrm flipH="1">
            <a:off x="-2" y="-134880"/>
            <a:ext cx="12192005" cy="6992881"/>
          </a:xfrm>
          <a:prstGeom prst="rect">
            <a:avLst/>
          </a:prstGeom>
          <a:noFill/>
          <a:ln>
            <a:noFill/>
          </a:ln>
        </p:spPr>
      </p:pic>
      <p:sp>
        <p:nvSpPr>
          <p:cNvPr id="282" name="Google Shape;282;p48"/>
          <p:cNvSpPr/>
          <p:nvPr/>
        </p:nvSpPr>
        <p:spPr>
          <a:xfrm>
            <a:off x="-100" y="2130300"/>
            <a:ext cx="12192000" cy="1465500"/>
          </a:xfrm>
          <a:prstGeom prst="rect">
            <a:avLst/>
          </a:prstGeom>
          <a:solidFill>
            <a:srgbClr val="0C0E11">
              <a:alpha val="69270"/>
            </a:srgbClr>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283" name="Google Shape;283;p48"/>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200" b="0" i="0" u="none" strike="noStrike" kern="0" cap="none" spc="0" normalizeH="0" baseline="0" noProof="0">
                <a:ln>
                  <a:noFill/>
                </a:ln>
                <a:solidFill>
                  <a:srgbClr val="888888"/>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12</a:t>
            </a:fld>
            <a:endParaRPr kumimoji="0" sz="1200" b="0" i="0" u="none" strike="noStrike" kern="0" cap="none" spc="0" normalizeH="0" baseline="0" noProof="0">
              <a:ln>
                <a:noFill/>
              </a:ln>
              <a:solidFill>
                <a:srgbClr val="888888"/>
              </a:solidFill>
              <a:effectLst/>
              <a:uLnTx/>
              <a:uFillTx/>
              <a:latin typeface="Calibri"/>
              <a:ea typeface="Calibri"/>
              <a:cs typeface="Calibri"/>
              <a:sym typeface="Calibri"/>
            </a:endParaRPr>
          </a:p>
        </p:txBody>
      </p:sp>
      <p:sp>
        <p:nvSpPr>
          <p:cNvPr id="284" name="Google Shape;284;p48"/>
          <p:cNvSpPr txBox="1">
            <a:spLocks noGrp="1"/>
          </p:cNvSpPr>
          <p:nvPr>
            <p:ph type="subTitle" idx="1"/>
          </p:nvPr>
        </p:nvSpPr>
        <p:spPr>
          <a:xfrm>
            <a:off x="-100" y="2970000"/>
            <a:ext cx="12192000" cy="410400"/>
          </a:xfrm>
          <a:prstGeom prst="rect">
            <a:avLst/>
          </a:prstGeom>
          <a:noFill/>
          <a:ln>
            <a:noFill/>
          </a:ln>
        </p:spPr>
        <p:txBody>
          <a:bodyPr spcFirstLastPara="1" wrap="square" lIns="91425" tIns="45700" rIns="91425" bIns="45700" anchor="t" anchorCtr="0">
            <a:noAutofit/>
          </a:bodyPr>
          <a:lstStyle/>
          <a:p>
            <a:pPr marL="0" lvl="0" indent="0" algn="ctr" rtl="0">
              <a:lnSpc>
                <a:spcPct val="95000"/>
              </a:lnSpc>
              <a:spcBef>
                <a:spcPts val="0"/>
              </a:spcBef>
              <a:spcAft>
                <a:spcPts val="0"/>
              </a:spcAft>
              <a:buClr>
                <a:schemeClr val="dk1"/>
              </a:buClr>
              <a:buSzPts val="275"/>
              <a:buFont typeface="Arial"/>
              <a:buNone/>
            </a:pPr>
            <a:r>
              <a:rPr lang="en-US">
                <a:solidFill>
                  <a:schemeClr val="lt1"/>
                </a:solidFill>
                <a:latin typeface="Roboto Light"/>
                <a:ea typeface="Roboto Light"/>
                <a:cs typeface="Roboto Light"/>
                <a:sym typeface="Roboto Light"/>
              </a:rPr>
              <a:t>The decision support tool for wildfire resilience</a:t>
            </a:r>
            <a:endParaRPr>
              <a:solidFill>
                <a:schemeClr val="lt1"/>
              </a:solidFill>
              <a:latin typeface="Roboto Light"/>
              <a:ea typeface="Roboto Light"/>
              <a:cs typeface="Roboto Light"/>
              <a:sym typeface="Roboto Light"/>
            </a:endParaRPr>
          </a:p>
          <a:p>
            <a:pPr marL="0" lvl="0" indent="0" algn="l" rtl="0">
              <a:lnSpc>
                <a:spcPct val="70000"/>
              </a:lnSpc>
              <a:spcBef>
                <a:spcPts val="1000"/>
              </a:spcBef>
              <a:spcAft>
                <a:spcPts val="0"/>
              </a:spcAft>
              <a:buSzPts val="275"/>
              <a:buNone/>
            </a:pPr>
            <a:endParaRPr sz="1275">
              <a:solidFill>
                <a:srgbClr val="B6D7A8"/>
              </a:solidFill>
              <a:latin typeface="Montserrat"/>
              <a:ea typeface="Montserrat"/>
              <a:cs typeface="Montserrat"/>
              <a:sym typeface="Montserrat"/>
            </a:endParaRPr>
          </a:p>
        </p:txBody>
      </p:sp>
      <p:pic>
        <p:nvPicPr>
          <p:cNvPr id="285" name="Google Shape;285;p48"/>
          <p:cNvPicPr preferRelativeResize="0"/>
          <p:nvPr/>
        </p:nvPicPr>
        <p:blipFill>
          <a:blip r:embed="rId4">
            <a:alphaModFix/>
          </a:blip>
          <a:stretch>
            <a:fillRect/>
          </a:stretch>
        </p:blipFill>
        <p:spPr>
          <a:xfrm>
            <a:off x="3409200" y="1839225"/>
            <a:ext cx="5230848" cy="1013475"/>
          </a:xfrm>
          <a:prstGeom prst="rect">
            <a:avLst/>
          </a:prstGeom>
          <a:noFill/>
          <a:ln>
            <a:noFill/>
          </a:ln>
        </p:spPr>
      </p:pic>
      <p:sp>
        <p:nvSpPr>
          <p:cNvPr id="286" name="Google Shape;286;p48"/>
          <p:cNvSpPr txBox="1"/>
          <p:nvPr/>
        </p:nvSpPr>
        <p:spPr>
          <a:xfrm>
            <a:off x="3350225" y="4439250"/>
            <a:ext cx="5613000" cy="1031400"/>
          </a:xfrm>
          <a:prstGeom prst="rect">
            <a:avLst/>
          </a:prstGeom>
          <a:solidFill>
            <a:srgbClr val="274E13"/>
          </a:solid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300" b="0" i="0" u="none" strike="noStrike" kern="0" cap="none" spc="0" normalizeH="0" baseline="0" noProof="0">
                <a:ln>
                  <a:noFill/>
                </a:ln>
                <a:solidFill>
                  <a:srgbClr val="FFFFFF"/>
                </a:solidFill>
                <a:effectLst/>
                <a:uLnTx/>
                <a:uFillTx/>
                <a:latin typeface="Roboto Light"/>
                <a:ea typeface="Roboto Light"/>
                <a:cs typeface="Roboto Light"/>
                <a:sym typeface="Roboto Light"/>
              </a:rPr>
              <a:t>Biomass Supply Symposium</a:t>
            </a:r>
            <a:endParaRPr kumimoji="0" sz="3300" b="0" i="0" u="none" strike="noStrike" kern="0" cap="none" spc="0" normalizeH="0" baseline="0" noProof="0">
              <a:ln>
                <a:noFill/>
              </a:ln>
              <a:solidFill>
                <a:srgbClr val="FFFFFF"/>
              </a:solidFill>
              <a:effectLst/>
              <a:uLnTx/>
              <a:uFillTx/>
              <a:latin typeface="Roboto Light"/>
              <a:ea typeface="Roboto Light"/>
              <a:cs typeface="Roboto Light"/>
              <a:sym typeface="Roboto Light"/>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200" b="0" i="0" u="none" strike="noStrike" kern="0" cap="none" spc="0" normalizeH="0" baseline="0" noProof="0">
                <a:ln>
                  <a:noFill/>
                </a:ln>
                <a:solidFill>
                  <a:srgbClr val="FFFFFF"/>
                </a:solidFill>
                <a:effectLst/>
                <a:uLnTx/>
                <a:uFillTx/>
                <a:latin typeface="Roboto Light"/>
                <a:ea typeface="Roboto Light"/>
                <a:cs typeface="Roboto Light"/>
                <a:sym typeface="Roboto Light"/>
              </a:rPr>
              <a:t>June 2024</a:t>
            </a:r>
            <a:endParaRPr kumimoji="0" sz="2300" b="0" i="0"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49"/>
          <p:cNvSpPr txBox="1">
            <a:spLocks noGrp="1"/>
          </p:cNvSpPr>
          <p:nvPr>
            <p:ph type="title"/>
          </p:nvPr>
        </p:nvSpPr>
        <p:spPr>
          <a:xfrm>
            <a:off x="415633" y="667900"/>
            <a:ext cx="4941900" cy="33453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Google Sans"/>
                <a:ea typeface="Google Sans"/>
                <a:cs typeface="Google Sans"/>
                <a:sym typeface="Google Sans"/>
              </a:rPr>
              <a:t>The Challenge</a:t>
            </a:r>
            <a:endParaRPr>
              <a:latin typeface="Google Sans"/>
              <a:ea typeface="Google Sans"/>
              <a:cs typeface="Google Sans"/>
              <a:sym typeface="Google Sans"/>
            </a:endParaRPr>
          </a:p>
        </p:txBody>
      </p:sp>
      <p:sp>
        <p:nvSpPr>
          <p:cNvPr id="292" name="Google Shape;292;p49"/>
          <p:cNvSpPr txBox="1">
            <a:spLocks noGrp="1"/>
          </p:cNvSpPr>
          <p:nvPr>
            <p:ph type="body" idx="1"/>
          </p:nvPr>
        </p:nvSpPr>
        <p:spPr>
          <a:xfrm>
            <a:off x="5871000" y="514700"/>
            <a:ext cx="6321300" cy="1752000"/>
          </a:xfrm>
          <a:prstGeom prst="rect">
            <a:avLst/>
          </a:prstGeom>
        </p:spPr>
        <p:txBody>
          <a:bodyPr spcFirstLastPara="1" wrap="square" lIns="91425" tIns="45700" rIns="91425" bIns="45700" anchor="t" anchorCtr="0">
            <a:noAutofit/>
          </a:bodyPr>
          <a:lstStyle/>
          <a:p>
            <a:pPr marL="0" lvl="0" indent="0" algn="l" rtl="0">
              <a:lnSpc>
                <a:spcPct val="100000"/>
              </a:lnSpc>
              <a:spcBef>
                <a:spcPts val="1000"/>
              </a:spcBef>
              <a:spcAft>
                <a:spcPts val="0"/>
              </a:spcAft>
              <a:buNone/>
            </a:pPr>
            <a:r>
              <a:rPr lang="en-US" sz="3300" b="1">
                <a:solidFill>
                  <a:srgbClr val="434343"/>
                </a:solidFill>
                <a:latin typeface="Google Sans"/>
                <a:ea typeface="Google Sans"/>
                <a:cs typeface="Google Sans"/>
                <a:sym typeface="Google Sans"/>
              </a:rPr>
              <a:t>Increase the Pace &amp; Scale of Restoration:</a:t>
            </a:r>
            <a:endParaRPr sz="3300" b="1">
              <a:solidFill>
                <a:srgbClr val="434343"/>
              </a:solidFill>
              <a:latin typeface="Google Sans"/>
              <a:ea typeface="Google Sans"/>
              <a:cs typeface="Google Sans"/>
              <a:sym typeface="Google Sans"/>
            </a:endParaRPr>
          </a:p>
          <a:p>
            <a:pPr marL="609600" lvl="0" indent="-514350" algn="l" rtl="0">
              <a:lnSpc>
                <a:spcPct val="100000"/>
              </a:lnSpc>
              <a:spcBef>
                <a:spcPts val="1000"/>
              </a:spcBef>
              <a:spcAft>
                <a:spcPts val="0"/>
              </a:spcAft>
              <a:buClr>
                <a:srgbClr val="434343"/>
              </a:buClr>
              <a:buSzPts val="3300"/>
              <a:buFont typeface="Google Sans"/>
              <a:buChar char="•"/>
            </a:pPr>
            <a:r>
              <a:rPr lang="en-US" sz="3300">
                <a:solidFill>
                  <a:srgbClr val="434343"/>
                </a:solidFill>
                <a:latin typeface="Google Sans"/>
                <a:ea typeface="Google Sans"/>
                <a:cs typeface="Google Sans"/>
                <a:sym typeface="Google Sans"/>
              </a:rPr>
              <a:t>10 yr wildfire crisis strategy</a:t>
            </a:r>
            <a:endParaRPr sz="3300">
              <a:solidFill>
                <a:srgbClr val="434343"/>
              </a:solidFill>
              <a:latin typeface="Google Sans"/>
              <a:ea typeface="Google Sans"/>
              <a:cs typeface="Google Sans"/>
              <a:sym typeface="Google Sans"/>
            </a:endParaRPr>
          </a:p>
          <a:p>
            <a:pPr marL="609600" lvl="0" indent="-514350" algn="l" rtl="0">
              <a:lnSpc>
                <a:spcPct val="100000"/>
              </a:lnSpc>
              <a:spcBef>
                <a:spcPts val="1000"/>
              </a:spcBef>
              <a:spcAft>
                <a:spcPts val="0"/>
              </a:spcAft>
              <a:buClr>
                <a:srgbClr val="434343"/>
              </a:buClr>
              <a:buSzPts val="3300"/>
              <a:buFont typeface="Google Sans"/>
              <a:buChar char="•"/>
            </a:pPr>
            <a:r>
              <a:rPr lang="en-US" sz="3300">
                <a:solidFill>
                  <a:srgbClr val="434343"/>
                </a:solidFill>
                <a:latin typeface="Google Sans"/>
                <a:ea typeface="Google Sans"/>
                <a:cs typeface="Google Sans"/>
                <a:sym typeface="Google Sans"/>
              </a:rPr>
              <a:t>1M acres annually by 2025</a:t>
            </a:r>
            <a:endParaRPr sz="3300">
              <a:solidFill>
                <a:srgbClr val="434343"/>
              </a:solidFill>
              <a:latin typeface="Google Sans"/>
              <a:ea typeface="Google Sans"/>
              <a:cs typeface="Google Sans"/>
              <a:sym typeface="Google Sans"/>
            </a:endParaRPr>
          </a:p>
          <a:p>
            <a:pPr marL="609600" lvl="0" indent="-514350" algn="l" rtl="0">
              <a:lnSpc>
                <a:spcPct val="100000"/>
              </a:lnSpc>
              <a:spcBef>
                <a:spcPts val="1000"/>
              </a:spcBef>
              <a:spcAft>
                <a:spcPts val="0"/>
              </a:spcAft>
              <a:buClr>
                <a:srgbClr val="434343"/>
              </a:buClr>
              <a:buSzPts val="3300"/>
              <a:buFont typeface="Google Sans"/>
              <a:buChar char="•"/>
            </a:pPr>
            <a:r>
              <a:rPr lang="en-US" sz="3300">
                <a:solidFill>
                  <a:srgbClr val="434343"/>
                </a:solidFill>
                <a:latin typeface="Google Sans"/>
                <a:ea typeface="Google Sans"/>
                <a:cs typeface="Google Sans"/>
                <a:sym typeface="Google Sans"/>
              </a:rPr>
              <a:t>Enable collaboration</a:t>
            </a:r>
            <a:endParaRPr sz="3300">
              <a:solidFill>
                <a:srgbClr val="434343"/>
              </a:solidFill>
              <a:latin typeface="Google Sans"/>
              <a:ea typeface="Google Sans"/>
              <a:cs typeface="Google Sans"/>
              <a:sym typeface="Google Sans"/>
            </a:endParaRPr>
          </a:p>
        </p:txBody>
      </p:sp>
      <p:pic>
        <p:nvPicPr>
          <p:cNvPr id="293" name="Google Shape;293;p49"/>
          <p:cNvPicPr preferRelativeResize="0"/>
          <p:nvPr/>
        </p:nvPicPr>
        <p:blipFill>
          <a:blip r:embed="rId3">
            <a:alphaModFix/>
          </a:blip>
          <a:stretch>
            <a:fillRect/>
          </a:stretch>
        </p:blipFill>
        <p:spPr>
          <a:xfrm>
            <a:off x="6495267" y="3692332"/>
            <a:ext cx="2201850" cy="2853836"/>
          </a:xfrm>
          <a:prstGeom prst="rect">
            <a:avLst/>
          </a:prstGeom>
          <a:noFill/>
          <a:ln>
            <a:noFill/>
          </a:ln>
          <a:effectLst>
            <a:outerShdw blurRad="57150" dist="19050" dir="5400000" algn="bl" rotWithShape="0">
              <a:srgbClr val="000000">
                <a:alpha val="50000"/>
              </a:srgbClr>
            </a:outerShdw>
          </a:effectLst>
        </p:spPr>
      </p:pic>
      <p:pic>
        <p:nvPicPr>
          <p:cNvPr id="294" name="Google Shape;294;p49"/>
          <p:cNvPicPr preferRelativeResize="0"/>
          <p:nvPr/>
        </p:nvPicPr>
        <p:blipFill>
          <a:blip r:embed="rId4">
            <a:alphaModFix/>
          </a:blip>
          <a:stretch>
            <a:fillRect/>
          </a:stretch>
        </p:blipFill>
        <p:spPr>
          <a:xfrm>
            <a:off x="9274623" y="3692342"/>
            <a:ext cx="2240712" cy="2853832"/>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50"/>
          <p:cNvSpPr txBox="1"/>
          <p:nvPr/>
        </p:nvSpPr>
        <p:spPr>
          <a:xfrm>
            <a:off x="4431025" y="273375"/>
            <a:ext cx="7314600" cy="7731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1200"/>
              </a:spcBef>
              <a:spcAft>
                <a:spcPts val="0"/>
              </a:spcAft>
              <a:buClr>
                <a:srgbClr val="000000"/>
              </a:buClr>
              <a:buSzPts val="3600"/>
              <a:buFont typeface="Arial"/>
              <a:buNone/>
              <a:tabLst/>
              <a:defRPr/>
            </a:pPr>
            <a:r>
              <a:rPr kumimoji="0" lang="en-US" sz="4400" b="0" i="1" u="none" strike="noStrike" kern="0" cap="none" spc="0" normalizeH="0" baseline="0" noProof="0">
                <a:ln>
                  <a:noFill/>
                </a:ln>
                <a:solidFill>
                  <a:srgbClr val="000000"/>
                </a:solidFill>
                <a:effectLst/>
                <a:uLnTx/>
                <a:uFillTx/>
                <a:latin typeface="Roboto Light"/>
                <a:ea typeface="Roboto Light"/>
                <a:cs typeface="Roboto Light"/>
                <a:sym typeface="Roboto Light"/>
              </a:rPr>
              <a:t>The Co-operative</a:t>
            </a:r>
            <a:endParaRPr kumimoji="0" sz="4400" b="0" i="1" u="none" strike="noStrike" kern="0" cap="none" spc="0" normalizeH="0" baseline="0" noProof="0">
              <a:ln>
                <a:noFill/>
              </a:ln>
              <a:solidFill>
                <a:srgbClr val="000000"/>
              </a:solidFill>
              <a:effectLst/>
              <a:uLnTx/>
              <a:uFillTx/>
              <a:latin typeface="Roboto Light"/>
              <a:ea typeface="Roboto Light"/>
              <a:cs typeface="Roboto Light"/>
              <a:sym typeface="Roboto Light"/>
            </a:endParaRPr>
          </a:p>
        </p:txBody>
      </p:sp>
      <p:pic>
        <p:nvPicPr>
          <p:cNvPr id="300" name="Google Shape;300;p50"/>
          <p:cNvPicPr preferRelativeResize="0"/>
          <p:nvPr/>
        </p:nvPicPr>
        <p:blipFill>
          <a:blip r:embed="rId3">
            <a:alphaModFix/>
          </a:blip>
          <a:stretch>
            <a:fillRect/>
          </a:stretch>
        </p:blipFill>
        <p:spPr>
          <a:xfrm>
            <a:off x="398300" y="2448747"/>
            <a:ext cx="2648913" cy="861176"/>
          </a:xfrm>
          <a:prstGeom prst="rect">
            <a:avLst/>
          </a:prstGeom>
          <a:noFill/>
          <a:ln>
            <a:noFill/>
          </a:ln>
        </p:spPr>
      </p:pic>
      <p:pic>
        <p:nvPicPr>
          <p:cNvPr id="301" name="Google Shape;301;p50"/>
          <p:cNvPicPr preferRelativeResize="0"/>
          <p:nvPr/>
        </p:nvPicPr>
        <p:blipFill>
          <a:blip r:embed="rId4">
            <a:alphaModFix/>
          </a:blip>
          <a:stretch>
            <a:fillRect/>
          </a:stretch>
        </p:blipFill>
        <p:spPr>
          <a:xfrm>
            <a:off x="3458526" y="2228288"/>
            <a:ext cx="1204144" cy="1302087"/>
          </a:xfrm>
          <a:prstGeom prst="rect">
            <a:avLst/>
          </a:prstGeom>
          <a:noFill/>
          <a:ln>
            <a:noFill/>
          </a:ln>
        </p:spPr>
      </p:pic>
      <p:pic>
        <p:nvPicPr>
          <p:cNvPr id="302" name="Google Shape;302;p50"/>
          <p:cNvPicPr preferRelativeResize="0"/>
          <p:nvPr/>
        </p:nvPicPr>
        <p:blipFill>
          <a:blip r:embed="rId5">
            <a:alphaModFix/>
          </a:blip>
          <a:stretch>
            <a:fillRect/>
          </a:stretch>
        </p:blipFill>
        <p:spPr>
          <a:xfrm>
            <a:off x="2078200" y="5065538"/>
            <a:ext cx="2818316" cy="642790"/>
          </a:xfrm>
          <a:prstGeom prst="rect">
            <a:avLst/>
          </a:prstGeom>
          <a:noFill/>
          <a:ln>
            <a:noFill/>
          </a:ln>
        </p:spPr>
      </p:pic>
      <p:pic>
        <p:nvPicPr>
          <p:cNvPr id="303" name="Google Shape;303;p50"/>
          <p:cNvPicPr preferRelativeResize="0"/>
          <p:nvPr/>
        </p:nvPicPr>
        <p:blipFill>
          <a:blip r:embed="rId6">
            <a:alphaModFix/>
          </a:blip>
          <a:stretch>
            <a:fillRect/>
          </a:stretch>
        </p:blipFill>
        <p:spPr>
          <a:xfrm>
            <a:off x="5335157" y="4821575"/>
            <a:ext cx="1680524" cy="1130776"/>
          </a:xfrm>
          <a:prstGeom prst="rect">
            <a:avLst/>
          </a:prstGeom>
          <a:noFill/>
          <a:ln>
            <a:noFill/>
          </a:ln>
        </p:spPr>
      </p:pic>
      <p:pic>
        <p:nvPicPr>
          <p:cNvPr id="304" name="Google Shape;304;p50"/>
          <p:cNvPicPr preferRelativeResize="0"/>
          <p:nvPr/>
        </p:nvPicPr>
        <p:blipFill>
          <a:blip r:embed="rId7">
            <a:alphaModFix/>
          </a:blip>
          <a:stretch>
            <a:fillRect/>
          </a:stretch>
        </p:blipFill>
        <p:spPr>
          <a:xfrm>
            <a:off x="7802344" y="2448749"/>
            <a:ext cx="2140734" cy="1060283"/>
          </a:xfrm>
          <a:prstGeom prst="rect">
            <a:avLst/>
          </a:prstGeom>
          <a:noFill/>
          <a:ln>
            <a:noFill/>
          </a:ln>
        </p:spPr>
      </p:pic>
      <p:pic>
        <p:nvPicPr>
          <p:cNvPr id="305" name="Google Shape;305;p50"/>
          <p:cNvPicPr preferRelativeResize="0"/>
          <p:nvPr/>
        </p:nvPicPr>
        <p:blipFill>
          <a:blip r:embed="rId8">
            <a:alphaModFix/>
          </a:blip>
          <a:stretch>
            <a:fillRect/>
          </a:stretch>
        </p:blipFill>
        <p:spPr>
          <a:xfrm>
            <a:off x="5073983" y="2435316"/>
            <a:ext cx="2317050" cy="961184"/>
          </a:xfrm>
          <a:prstGeom prst="rect">
            <a:avLst/>
          </a:prstGeom>
          <a:noFill/>
          <a:ln>
            <a:noFill/>
          </a:ln>
        </p:spPr>
      </p:pic>
      <p:pic>
        <p:nvPicPr>
          <p:cNvPr id="306" name="Google Shape;306;p50"/>
          <p:cNvPicPr preferRelativeResize="0"/>
          <p:nvPr/>
        </p:nvPicPr>
        <p:blipFill rotWithShape="1">
          <a:blip r:embed="rId9">
            <a:alphaModFix/>
          </a:blip>
          <a:srcRect r="49601"/>
          <a:stretch/>
        </p:blipFill>
        <p:spPr>
          <a:xfrm>
            <a:off x="7407957" y="5030078"/>
            <a:ext cx="1998293" cy="713708"/>
          </a:xfrm>
          <a:prstGeom prst="rect">
            <a:avLst/>
          </a:prstGeom>
          <a:noFill/>
          <a:ln>
            <a:noFill/>
          </a:ln>
        </p:spPr>
      </p:pic>
      <p:pic>
        <p:nvPicPr>
          <p:cNvPr id="307" name="Google Shape;307;p50"/>
          <p:cNvPicPr preferRelativeResize="0"/>
          <p:nvPr/>
        </p:nvPicPr>
        <p:blipFill rotWithShape="1">
          <a:blip r:embed="rId10">
            <a:alphaModFix/>
          </a:blip>
          <a:srcRect l="4393" t="4060" r="4082" b="4490"/>
          <a:stretch/>
        </p:blipFill>
        <p:spPr>
          <a:xfrm>
            <a:off x="10436675" y="2327850"/>
            <a:ext cx="1308950" cy="1302075"/>
          </a:xfrm>
          <a:prstGeom prst="rect">
            <a:avLst/>
          </a:prstGeom>
          <a:noFill/>
          <a:ln>
            <a:noFill/>
          </a:ln>
        </p:spPr>
      </p:pic>
      <p:pic>
        <p:nvPicPr>
          <p:cNvPr id="308" name="Google Shape;308;p50"/>
          <p:cNvPicPr preferRelativeResize="0"/>
          <p:nvPr/>
        </p:nvPicPr>
        <p:blipFill>
          <a:blip r:embed="rId11">
            <a:alphaModFix/>
          </a:blip>
          <a:stretch>
            <a:fillRect/>
          </a:stretch>
        </p:blipFill>
        <p:spPr>
          <a:xfrm>
            <a:off x="398300" y="273374"/>
            <a:ext cx="3897702" cy="7137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p51"/>
          <p:cNvSpPr txBox="1"/>
          <p:nvPr/>
        </p:nvSpPr>
        <p:spPr>
          <a:xfrm>
            <a:off x="521250" y="303253"/>
            <a:ext cx="11149500" cy="773100"/>
          </a:xfrm>
          <a:prstGeom prst="rect">
            <a:avLst/>
          </a:prstGeom>
          <a:noFill/>
          <a:ln>
            <a:noFill/>
          </a:ln>
        </p:spPr>
        <p:txBody>
          <a:bodyPr spcFirstLastPara="1" wrap="square" lIns="91425" tIns="45700" rIns="91425" bIns="45700" anchor="ctr" anchorCtr="0">
            <a:noAutofit/>
          </a:bodyPr>
          <a:lstStyle/>
          <a:p>
            <a:pPr marL="0" marR="0" lvl="0" indent="0" algn="l" defTabSz="914400" rtl="0" eaLnBrk="1" fontAlgn="auto" latinLnBrk="0" hangingPunct="1">
              <a:lnSpc>
                <a:spcPct val="90000"/>
              </a:lnSpc>
              <a:spcBef>
                <a:spcPts val="1200"/>
              </a:spcBef>
              <a:spcAft>
                <a:spcPts val="0"/>
              </a:spcAft>
              <a:buClr>
                <a:srgbClr val="000000"/>
              </a:buClr>
              <a:buSzPts val="3600"/>
              <a:buFont typeface="Arial"/>
              <a:buNone/>
              <a:tabLst/>
              <a:defRPr/>
            </a:pPr>
            <a:r>
              <a:rPr kumimoji="0" lang="en-US" sz="4400" b="0" i="0" u="none" strike="noStrike" kern="0" cap="none" spc="0" normalizeH="0" baseline="0" noProof="0">
                <a:ln>
                  <a:noFill/>
                </a:ln>
                <a:solidFill>
                  <a:srgbClr val="000000"/>
                </a:solidFill>
                <a:effectLst/>
                <a:uLnTx/>
                <a:uFillTx/>
                <a:latin typeface="Google Sans"/>
                <a:ea typeface="Google Sans"/>
                <a:cs typeface="Google Sans"/>
                <a:sym typeface="Google Sans"/>
              </a:rPr>
              <a:t>Open Science. 				Open Source.</a:t>
            </a:r>
            <a:endParaRPr kumimoji="0" sz="4400" b="0" i="0" u="none" strike="noStrike" kern="0" cap="none" spc="0" normalizeH="0" baseline="0" noProof="0">
              <a:ln>
                <a:noFill/>
              </a:ln>
              <a:solidFill>
                <a:srgbClr val="000000"/>
              </a:solidFill>
              <a:effectLst/>
              <a:uLnTx/>
              <a:uFillTx/>
              <a:latin typeface="Google Sans"/>
              <a:ea typeface="Google Sans"/>
              <a:cs typeface="Google Sans"/>
              <a:sym typeface="Google Sans"/>
            </a:endParaRPr>
          </a:p>
        </p:txBody>
      </p:sp>
      <p:pic>
        <p:nvPicPr>
          <p:cNvPr id="314" name="Google Shape;314;p51"/>
          <p:cNvPicPr preferRelativeResize="0"/>
          <p:nvPr/>
        </p:nvPicPr>
        <p:blipFill>
          <a:blip r:embed="rId3">
            <a:alphaModFix/>
          </a:blip>
          <a:stretch>
            <a:fillRect/>
          </a:stretch>
        </p:blipFill>
        <p:spPr>
          <a:xfrm>
            <a:off x="5873925" y="2080200"/>
            <a:ext cx="6106348" cy="3491474"/>
          </a:xfrm>
          <a:prstGeom prst="rect">
            <a:avLst/>
          </a:prstGeom>
          <a:noFill/>
          <a:ln>
            <a:noFill/>
          </a:ln>
        </p:spPr>
      </p:pic>
      <p:pic>
        <p:nvPicPr>
          <p:cNvPr id="315" name="Google Shape;315;p51"/>
          <p:cNvPicPr preferRelativeResize="0"/>
          <p:nvPr/>
        </p:nvPicPr>
        <p:blipFill>
          <a:blip r:embed="rId4">
            <a:alphaModFix/>
          </a:blip>
          <a:stretch>
            <a:fillRect/>
          </a:stretch>
        </p:blipFill>
        <p:spPr>
          <a:xfrm>
            <a:off x="833975" y="1800900"/>
            <a:ext cx="3325676" cy="3917800"/>
          </a:xfrm>
          <a:prstGeom prst="rect">
            <a:avLst/>
          </a:prstGeom>
          <a:noFill/>
          <a:ln>
            <a:noFill/>
          </a:ln>
        </p:spPr>
      </p:pic>
      <p:sp>
        <p:nvSpPr>
          <p:cNvPr id="316" name="Google Shape;316;p51"/>
          <p:cNvSpPr txBox="1"/>
          <p:nvPr/>
        </p:nvSpPr>
        <p:spPr>
          <a:xfrm>
            <a:off x="801200" y="5887750"/>
            <a:ext cx="42780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sng" strike="noStrike" kern="0" cap="none" spc="0" normalizeH="0" baseline="0" noProof="0">
                <a:ln>
                  <a:noFill/>
                </a:ln>
                <a:solidFill>
                  <a:srgbClr val="0563C1"/>
                </a:solidFill>
                <a:effectLst/>
                <a:uLnTx/>
                <a:uFillTx/>
                <a:latin typeface="Arial"/>
                <a:cs typeface="Arial"/>
                <a:sym typeface="Arial"/>
                <a:hlinkClick r:id="rId5"/>
              </a:rPr>
              <a:t>https://www.unesco.org/en/open-science</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17" name="Google Shape;317;p51"/>
          <p:cNvSpPr txBox="1"/>
          <p:nvPr/>
        </p:nvSpPr>
        <p:spPr>
          <a:xfrm>
            <a:off x="6023700" y="5887750"/>
            <a:ext cx="58068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sng" strike="noStrike" kern="0" cap="none" spc="0" normalizeH="0" baseline="0" noProof="0">
                <a:ln>
                  <a:noFill/>
                </a:ln>
                <a:solidFill>
                  <a:srgbClr val="0563C1"/>
                </a:solidFill>
                <a:effectLst/>
                <a:uLnTx/>
                <a:uFillTx/>
                <a:latin typeface="Arial"/>
                <a:cs typeface="Arial"/>
                <a:sym typeface="Arial"/>
                <a:hlinkClick r:id="rId6"/>
              </a:rPr>
              <a:t>https://github.com/OurPlanscape/Planscape/blob/main/LICENSE.md</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52"/>
          <p:cNvSpPr/>
          <p:nvPr/>
        </p:nvSpPr>
        <p:spPr>
          <a:xfrm>
            <a:off x="2500300" y="4745100"/>
            <a:ext cx="1319100" cy="1071600"/>
          </a:xfrm>
          <a:prstGeom prst="rect">
            <a:avLst/>
          </a:prstGeom>
          <a:solidFill>
            <a:srgbClr val="38761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3" name="Google Shape;323;p52"/>
          <p:cNvSpPr/>
          <p:nvPr/>
        </p:nvSpPr>
        <p:spPr>
          <a:xfrm>
            <a:off x="4703867" y="4762500"/>
            <a:ext cx="1319100" cy="1036800"/>
          </a:xfrm>
          <a:prstGeom prst="rect">
            <a:avLst/>
          </a:prstGeom>
          <a:solidFill>
            <a:srgbClr val="38761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4" name="Google Shape;324;p52"/>
          <p:cNvSpPr/>
          <p:nvPr/>
        </p:nvSpPr>
        <p:spPr>
          <a:xfrm>
            <a:off x="6894450" y="4780067"/>
            <a:ext cx="1319100" cy="1036800"/>
          </a:xfrm>
          <a:prstGeom prst="rect">
            <a:avLst/>
          </a:prstGeom>
          <a:solidFill>
            <a:srgbClr val="6AA84F"/>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5" name="Google Shape;325;p52"/>
          <p:cNvSpPr/>
          <p:nvPr/>
        </p:nvSpPr>
        <p:spPr>
          <a:xfrm>
            <a:off x="9085033" y="4780067"/>
            <a:ext cx="1319100" cy="1036800"/>
          </a:xfrm>
          <a:prstGeom prst="rect">
            <a:avLst/>
          </a:prstGeom>
          <a:solidFill>
            <a:srgbClr val="999999"/>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6" name="Google Shape;326;p52"/>
          <p:cNvSpPr/>
          <p:nvPr/>
        </p:nvSpPr>
        <p:spPr>
          <a:xfrm>
            <a:off x="323233" y="4780067"/>
            <a:ext cx="1319100" cy="1036800"/>
          </a:xfrm>
          <a:prstGeom prst="rect">
            <a:avLst/>
          </a:prstGeom>
          <a:solidFill>
            <a:srgbClr val="38761D"/>
          </a:solid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
        <p:nvSpPr>
          <p:cNvPr id="327" name="Google Shape;327;p52"/>
          <p:cNvSpPr txBox="1">
            <a:spLocks noGrp="1"/>
          </p:cNvSpPr>
          <p:nvPr>
            <p:ph type="title"/>
          </p:nvPr>
        </p:nvSpPr>
        <p:spPr>
          <a:xfrm>
            <a:off x="369600" y="231367"/>
            <a:ext cx="11360700" cy="10368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1300"/>
              <a:buNone/>
            </a:pPr>
            <a:r>
              <a:rPr lang="en-US" sz="3500">
                <a:latin typeface="Google Sans"/>
                <a:ea typeface="Google Sans"/>
                <a:cs typeface="Google Sans"/>
                <a:sym typeface="Google Sans"/>
              </a:rPr>
              <a:t>Five User Journeys &amp; Timelines</a:t>
            </a:r>
            <a:endParaRPr sz="3500">
              <a:latin typeface="Google Sans"/>
              <a:ea typeface="Google Sans"/>
              <a:cs typeface="Google Sans"/>
              <a:sym typeface="Google Sans"/>
            </a:endParaRPr>
          </a:p>
        </p:txBody>
      </p:sp>
      <p:sp>
        <p:nvSpPr>
          <p:cNvPr id="328" name="Google Shape;328;p52"/>
          <p:cNvSpPr/>
          <p:nvPr/>
        </p:nvSpPr>
        <p:spPr>
          <a:xfrm rot="-2700000">
            <a:off x="9105679" y="3523279"/>
            <a:ext cx="2878207" cy="1401768"/>
          </a:xfrm>
          <a:prstGeom prst="roundRect">
            <a:avLst>
              <a:gd name="adj" fmla="val 8560"/>
            </a:avLst>
          </a:prstGeom>
          <a:solidFill>
            <a:srgbClr val="999999"/>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Google Sans"/>
                <a:ea typeface="Google Sans"/>
                <a:cs typeface="Google Sans"/>
                <a:sym typeface="Google Sans"/>
              </a:rPr>
              <a:t>Integrate</a:t>
            </a:r>
            <a:endParaRPr kumimoji="0" sz="2900" b="1" i="0" u="none" strike="noStrike" kern="0" cap="none" spc="0" normalizeH="0" baseline="0" noProof="0">
              <a:ln>
                <a:noFill/>
              </a:ln>
              <a:solidFill>
                <a:srgbClr val="FFFFFF"/>
              </a:solidFill>
              <a:effectLst/>
              <a:uLnTx/>
              <a:uFillTx/>
              <a:latin typeface="Google Sans"/>
              <a:ea typeface="Google Sans"/>
              <a:cs typeface="Google Sans"/>
              <a:sym typeface="Google Sans"/>
            </a:endParaRP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FFFFFF"/>
                </a:solidFill>
                <a:effectLst/>
                <a:uLnTx/>
                <a:uFillTx/>
                <a:latin typeface="Google Sans"/>
                <a:ea typeface="Google Sans"/>
                <a:cs typeface="Google Sans"/>
                <a:sym typeface="Google Sans"/>
              </a:rPr>
              <a:t>Combine outputs with other sources to enable end-to-end program execution</a:t>
            </a:r>
            <a:endParaRPr kumimoji="0" sz="1100" b="0" i="1" u="none" strike="noStrike" kern="0" cap="none" spc="0" normalizeH="0" baseline="0" noProof="0">
              <a:ln>
                <a:noFill/>
              </a:ln>
              <a:solidFill>
                <a:srgbClr val="FFFFFF"/>
              </a:solidFill>
              <a:effectLst/>
              <a:uLnTx/>
              <a:uFillTx/>
              <a:latin typeface="Arial"/>
              <a:cs typeface="Arial"/>
              <a:sym typeface="Arial"/>
            </a:endParaRPr>
          </a:p>
        </p:txBody>
      </p:sp>
      <p:sp>
        <p:nvSpPr>
          <p:cNvPr id="329" name="Google Shape;329;p52"/>
          <p:cNvSpPr/>
          <p:nvPr/>
        </p:nvSpPr>
        <p:spPr>
          <a:xfrm rot="-2700000">
            <a:off x="2528907" y="3523279"/>
            <a:ext cx="2878207" cy="1401768"/>
          </a:xfrm>
          <a:prstGeom prst="roundRect">
            <a:avLst>
              <a:gd name="adj" fmla="val 9422"/>
            </a:avLst>
          </a:prstGeom>
          <a:solidFill>
            <a:srgbClr val="38761D"/>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Google Sans"/>
                <a:ea typeface="Google Sans"/>
                <a:cs typeface="Google Sans"/>
                <a:sym typeface="Google Sans"/>
              </a:rPr>
              <a:t>Plan</a:t>
            </a:r>
            <a:endParaRPr kumimoji="0" sz="2900" b="1" i="0" u="none" strike="noStrike" kern="0" cap="none" spc="0" normalizeH="0" baseline="0" noProof="0">
              <a:ln>
                <a:noFill/>
              </a:ln>
              <a:solidFill>
                <a:srgbClr val="FFFFFF"/>
              </a:solidFill>
              <a:effectLst/>
              <a:uLnTx/>
              <a:uFillTx/>
              <a:latin typeface="Google Sans"/>
              <a:ea typeface="Google Sans"/>
              <a:cs typeface="Google Sans"/>
              <a:sym typeface="Google Sans"/>
            </a:endParaRP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FFFFFF"/>
                </a:solidFill>
                <a:effectLst/>
                <a:uLnTx/>
                <a:uFillTx/>
                <a:latin typeface="Google Sans"/>
                <a:ea typeface="Google Sans"/>
                <a:cs typeface="Google Sans"/>
                <a:sym typeface="Google Sans"/>
              </a:rPr>
              <a:t>Generate project areas based on user provided constraints</a:t>
            </a:r>
            <a:endParaRPr kumimoji="0" sz="1100" b="0" i="1" u="none" strike="noStrike" kern="0" cap="none" spc="0" normalizeH="0" baseline="0" noProof="0">
              <a:ln>
                <a:noFill/>
              </a:ln>
              <a:solidFill>
                <a:srgbClr val="FFFFFF"/>
              </a:solidFill>
              <a:effectLst/>
              <a:uLnTx/>
              <a:uFillTx/>
              <a:latin typeface="Google Sans"/>
              <a:ea typeface="Google Sans"/>
              <a:cs typeface="Google Sans"/>
              <a:sym typeface="Google Sans"/>
            </a:endParaRPr>
          </a:p>
        </p:txBody>
      </p:sp>
      <p:sp>
        <p:nvSpPr>
          <p:cNvPr id="330" name="Google Shape;330;p52"/>
          <p:cNvSpPr/>
          <p:nvPr/>
        </p:nvSpPr>
        <p:spPr>
          <a:xfrm rot="-2699747">
            <a:off x="336755" y="3523029"/>
            <a:ext cx="2877995" cy="1401768"/>
          </a:xfrm>
          <a:prstGeom prst="roundRect">
            <a:avLst>
              <a:gd name="adj" fmla="val 10245"/>
            </a:avLst>
          </a:prstGeom>
          <a:solidFill>
            <a:srgbClr val="38761D"/>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Google Sans"/>
                <a:ea typeface="Google Sans"/>
                <a:cs typeface="Google Sans"/>
                <a:sym typeface="Google Sans"/>
              </a:rPr>
              <a:t>Explore</a:t>
            </a:r>
            <a:endParaRPr kumimoji="0" sz="2900" b="1" i="0" u="none" strike="noStrike" kern="0" cap="none" spc="0" normalizeH="0" baseline="0" noProof="0">
              <a:ln>
                <a:noFill/>
              </a:ln>
              <a:solidFill>
                <a:srgbClr val="FFFFFF"/>
              </a:solidFill>
              <a:effectLst/>
              <a:uLnTx/>
              <a:uFillTx/>
              <a:latin typeface="Google Sans"/>
              <a:ea typeface="Google Sans"/>
              <a:cs typeface="Google Sans"/>
              <a:sym typeface="Google Sans"/>
            </a:endParaRP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FFFFFF"/>
                </a:solidFill>
                <a:effectLst/>
                <a:uLnTx/>
                <a:uFillTx/>
                <a:latin typeface="Google Sans"/>
                <a:ea typeface="Google Sans"/>
                <a:cs typeface="Google Sans"/>
                <a:sym typeface="Google Sans"/>
              </a:rPr>
              <a:t>View data on maps and focus on planning areas</a:t>
            </a:r>
            <a:endParaRPr kumimoji="0" sz="1100" b="1" i="0" u="none" strike="noStrike" kern="0" cap="none" spc="0" normalizeH="0" baseline="0" noProof="0">
              <a:ln>
                <a:noFill/>
              </a:ln>
              <a:solidFill>
                <a:srgbClr val="FFFFFF"/>
              </a:solidFill>
              <a:effectLst/>
              <a:uLnTx/>
              <a:uFillTx/>
              <a:latin typeface="Google Sans"/>
              <a:ea typeface="Google Sans"/>
              <a:cs typeface="Google Sans"/>
              <a:sym typeface="Google Sans"/>
            </a:endParaRPr>
          </a:p>
        </p:txBody>
      </p:sp>
      <p:sp>
        <p:nvSpPr>
          <p:cNvPr id="331" name="Google Shape;331;p52"/>
          <p:cNvSpPr/>
          <p:nvPr/>
        </p:nvSpPr>
        <p:spPr>
          <a:xfrm rot="-2700000">
            <a:off x="4721164" y="3523279"/>
            <a:ext cx="2878207" cy="1401768"/>
          </a:xfrm>
          <a:prstGeom prst="roundRect">
            <a:avLst>
              <a:gd name="adj" fmla="val 8911"/>
            </a:avLst>
          </a:prstGeom>
          <a:solidFill>
            <a:srgbClr val="38761D"/>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Google Sans"/>
                <a:ea typeface="Google Sans"/>
                <a:cs typeface="Google Sans"/>
                <a:sym typeface="Google Sans"/>
              </a:rPr>
              <a:t>Collaborate</a:t>
            </a:r>
            <a:endParaRPr kumimoji="0" sz="2900" b="0" i="1" u="none" strike="noStrike" kern="0" cap="none" spc="0" normalizeH="0" baseline="0" noProof="0">
              <a:ln>
                <a:noFill/>
              </a:ln>
              <a:solidFill>
                <a:srgbClr val="FFFFFF"/>
              </a:solidFill>
              <a:effectLst/>
              <a:uLnTx/>
              <a:uFillTx/>
              <a:latin typeface="Google Sans"/>
              <a:ea typeface="Google Sans"/>
              <a:cs typeface="Google Sans"/>
              <a:sym typeface="Google Sans"/>
            </a:endParaRPr>
          </a:p>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FFFFFF"/>
                </a:solidFill>
                <a:effectLst/>
                <a:uLnTx/>
                <a:uFillTx/>
                <a:latin typeface="Arial"/>
                <a:cs typeface="Arial"/>
                <a:sym typeface="Arial"/>
              </a:rPr>
              <a:t>Share plans and projects with others for commenting, editing</a:t>
            </a:r>
            <a:endParaRPr kumimoji="0" sz="1100" b="0" i="1" u="none" strike="noStrike" kern="0" cap="none" spc="0" normalizeH="0" baseline="0" noProof="0">
              <a:ln>
                <a:noFill/>
              </a:ln>
              <a:solidFill>
                <a:srgbClr val="FFFFFF"/>
              </a:solidFill>
              <a:effectLst/>
              <a:uLnTx/>
              <a:uFillTx/>
              <a:latin typeface="Google Sans"/>
              <a:ea typeface="Google Sans"/>
              <a:cs typeface="Google Sans"/>
              <a:sym typeface="Google Sans"/>
            </a:endParaRPr>
          </a:p>
        </p:txBody>
      </p:sp>
      <p:sp>
        <p:nvSpPr>
          <p:cNvPr id="332" name="Google Shape;332;p52"/>
          <p:cNvSpPr/>
          <p:nvPr/>
        </p:nvSpPr>
        <p:spPr>
          <a:xfrm rot="-2700000">
            <a:off x="6913422" y="3523279"/>
            <a:ext cx="2878207" cy="1401768"/>
          </a:xfrm>
          <a:prstGeom prst="roundRect">
            <a:avLst>
              <a:gd name="adj" fmla="val 9728"/>
            </a:avLst>
          </a:prstGeom>
          <a:solidFill>
            <a:srgbClr val="6AA84F"/>
          </a:solid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15000"/>
              </a:lnSpc>
              <a:spcBef>
                <a:spcPts val="0"/>
              </a:spcBef>
              <a:spcAft>
                <a:spcPts val="0"/>
              </a:spcAft>
              <a:buClr>
                <a:srgbClr val="000000"/>
              </a:buClr>
              <a:buSzTx/>
              <a:buFont typeface="Arial"/>
              <a:buNone/>
              <a:tabLst/>
              <a:defRPr/>
            </a:pPr>
            <a:r>
              <a:rPr kumimoji="0" lang="en-US" sz="2600" b="1" i="0" u="none" strike="noStrike" kern="0" cap="none" spc="0" normalizeH="0" baseline="0" noProof="0">
                <a:ln>
                  <a:noFill/>
                </a:ln>
                <a:solidFill>
                  <a:srgbClr val="FFFFFF"/>
                </a:solidFill>
                <a:effectLst/>
                <a:uLnTx/>
                <a:uFillTx/>
                <a:latin typeface="Arial"/>
                <a:cs typeface="Arial"/>
                <a:sym typeface="Arial"/>
              </a:rPr>
              <a:t>Impact Analysis</a:t>
            </a:r>
            <a:endParaRPr kumimoji="0" sz="2600" b="1" i="0" u="none" strike="noStrike" kern="0" cap="none" spc="0" normalizeH="0" baseline="0" noProof="0">
              <a:ln>
                <a:noFill/>
              </a:ln>
              <a:solidFill>
                <a:srgbClr val="FFFFFF"/>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1" u="none" strike="noStrike" kern="0" cap="none" spc="0" normalizeH="0" baseline="0" noProof="0">
                <a:ln>
                  <a:noFill/>
                </a:ln>
                <a:solidFill>
                  <a:srgbClr val="FFFFFF"/>
                </a:solidFill>
                <a:effectLst/>
                <a:uLnTx/>
                <a:uFillTx/>
                <a:latin typeface="Arial"/>
                <a:cs typeface="Arial"/>
                <a:sym typeface="Arial"/>
              </a:rPr>
              <a:t>Model direct and indirect effects of treatments on the landscape</a:t>
            </a:r>
            <a:endParaRPr kumimoji="0" sz="1100" b="0" i="1" u="none" strike="noStrike" kern="0" cap="none" spc="0" normalizeH="0" baseline="0" noProof="0">
              <a:ln>
                <a:noFill/>
              </a:ln>
              <a:solidFill>
                <a:srgbClr val="FFFFFF"/>
              </a:solidFill>
              <a:effectLst/>
              <a:uLnTx/>
              <a:uFillTx/>
              <a:latin typeface="Arial"/>
              <a:cs typeface="Arial"/>
              <a:sym typeface="Arial"/>
            </a:endParaRPr>
          </a:p>
        </p:txBody>
      </p:sp>
      <p:sp>
        <p:nvSpPr>
          <p:cNvPr id="333" name="Google Shape;333;p52"/>
          <p:cNvSpPr txBox="1"/>
          <p:nvPr/>
        </p:nvSpPr>
        <p:spPr>
          <a:xfrm rot="-2700000">
            <a:off x="2376654" y="1794656"/>
            <a:ext cx="2925725" cy="603728"/>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1" u="none" strike="noStrike" kern="0" cap="none" spc="0" normalizeH="0" baseline="0" noProof="0">
                <a:ln>
                  <a:noFill/>
                </a:ln>
                <a:solidFill>
                  <a:srgbClr val="000000"/>
                </a:solidFill>
                <a:effectLst/>
                <a:uLnTx/>
                <a:uFillTx/>
                <a:latin typeface="Google Sans"/>
                <a:ea typeface="Google Sans"/>
                <a:cs typeface="Google Sans"/>
                <a:sym typeface="Google Sans"/>
              </a:rPr>
              <a:t>Live </a:t>
            </a:r>
            <a:endParaRPr kumimoji="0" sz="2100" b="1" i="1" u="none" strike="noStrike" kern="0" cap="none" spc="0" normalizeH="0" baseline="0" noProof="0">
              <a:ln>
                <a:noFill/>
              </a:ln>
              <a:solidFill>
                <a:srgbClr val="000000"/>
              </a:solidFill>
              <a:effectLst/>
              <a:uLnTx/>
              <a:uFillTx/>
              <a:latin typeface="Google Sans"/>
              <a:ea typeface="Google Sans"/>
              <a:cs typeface="Google Sans"/>
              <a:sym typeface="Google Sans"/>
            </a:endParaRPr>
          </a:p>
        </p:txBody>
      </p:sp>
      <p:sp>
        <p:nvSpPr>
          <p:cNvPr id="334" name="Google Shape;334;p52"/>
          <p:cNvSpPr txBox="1"/>
          <p:nvPr/>
        </p:nvSpPr>
        <p:spPr>
          <a:xfrm rot="-2700000">
            <a:off x="9102406" y="2093607"/>
            <a:ext cx="2054711" cy="603728"/>
          </a:xfrm>
          <a:prstGeom prst="rect">
            <a:avLst/>
          </a:prstGeom>
          <a:noFill/>
          <a:ln>
            <a:noFill/>
          </a:ln>
        </p:spPr>
        <p:txBody>
          <a:bodyPr spcFirstLastPara="1" wrap="square" lIns="121900" tIns="121900" rIns="121900" bIns="1219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1" u="none" strike="noStrike" kern="0" cap="none" spc="0" normalizeH="0" baseline="0" noProof="0">
                <a:ln>
                  <a:noFill/>
                </a:ln>
                <a:solidFill>
                  <a:srgbClr val="999999"/>
                </a:solidFill>
                <a:effectLst/>
                <a:uLnTx/>
                <a:uFillTx/>
                <a:latin typeface="Google Sans"/>
                <a:ea typeface="Google Sans"/>
                <a:cs typeface="Google Sans"/>
                <a:sym typeface="Google Sans"/>
              </a:rPr>
              <a:t>Summer 2024</a:t>
            </a:r>
            <a:endParaRPr kumimoji="0" sz="2100" b="1" i="1" u="none" strike="noStrike" kern="0" cap="none" spc="0" normalizeH="0" baseline="0" noProof="0">
              <a:ln>
                <a:noFill/>
              </a:ln>
              <a:solidFill>
                <a:srgbClr val="999999"/>
              </a:solidFill>
              <a:effectLst/>
              <a:uLnTx/>
              <a:uFillTx/>
              <a:latin typeface="Google Sans"/>
              <a:ea typeface="Google Sans"/>
              <a:cs typeface="Google Sans"/>
              <a:sym typeface="Google Sans"/>
            </a:endParaRPr>
          </a:p>
        </p:txBody>
      </p:sp>
      <p:cxnSp>
        <p:nvCxnSpPr>
          <p:cNvPr id="335" name="Google Shape;335;p52"/>
          <p:cNvCxnSpPr/>
          <p:nvPr/>
        </p:nvCxnSpPr>
        <p:spPr>
          <a:xfrm>
            <a:off x="192200" y="5835867"/>
            <a:ext cx="11715600" cy="0"/>
          </a:xfrm>
          <a:prstGeom prst="straightConnector1">
            <a:avLst/>
          </a:prstGeom>
          <a:noFill/>
          <a:ln w="76200" cap="flat" cmpd="sng">
            <a:solidFill>
              <a:srgbClr val="434343"/>
            </a:solidFill>
            <a:prstDash val="solid"/>
            <a:round/>
            <a:headEnd type="none" w="med" len="med"/>
            <a:tailEnd type="oval" w="med" len="med"/>
          </a:ln>
        </p:spPr>
      </p:cxnSp>
      <p:sp>
        <p:nvSpPr>
          <p:cNvPr id="336" name="Google Shape;336;p52"/>
          <p:cNvSpPr txBox="1"/>
          <p:nvPr/>
        </p:nvSpPr>
        <p:spPr>
          <a:xfrm rot="-2700000">
            <a:off x="4633129" y="1794656"/>
            <a:ext cx="2925725" cy="603728"/>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1" u="none" strike="noStrike" kern="0" cap="none" spc="0" normalizeH="0" baseline="0" noProof="0">
                <a:ln>
                  <a:noFill/>
                </a:ln>
                <a:solidFill>
                  <a:srgbClr val="000000"/>
                </a:solidFill>
                <a:effectLst/>
                <a:uLnTx/>
                <a:uFillTx/>
                <a:latin typeface="Google Sans"/>
                <a:ea typeface="Google Sans"/>
                <a:cs typeface="Google Sans"/>
                <a:sym typeface="Google Sans"/>
              </a:rPr>
              <a:t>Live </a:t>
            </a:r>
            <a:endParaRPr kumimoji="0" sz="2100" b="1" i="1" u="none" strike="noStrike" kern="0" cap="none" spc="0" normalizeH="0" baseline="0" noProof="0">
              <a:ln>
                <a:noFill/>
              </a:ln>
              <a:solidFill>
                <a:srgbClr val="000000"/>
              </a:solidFill>
              <a:effectLst/>
              <a:uLnTx/>
              <a:uFillTx/>
              <a:latin typeface="Google Sans"/>
              <a:ea typeface="Google Sans"/>
              <a:cs typeface="Google Sans"/>
              <a:sym typeface="Google Sans"/>
            </a:endParaRPr>
          </a:p>
        </p:txBody>
      </p:sp>
      <p:sp>
        <p:nvSpPr>
          <p:cNvPr id="337" name="Google Shape;337;p52"/>
          <p:cNvSpPr txBox="1"/>
          <p:nvPr/>
        </p:nvSpPr>
        <p:spPr>
          <a:xfrm rot="-2700000">
            <a:off x="6822129" y="1794656"/>
            <a:ext cx="2925725" cy="603728"/>
          </a:xfrm>
          <a:prstGeom prst="rect">
            <a:avLst/>
          </a:prstGeom>
          <a:noFill/>
          <a:ln>
            <a:noFill/>
          </a:ln>
        </p:spPr>
        <p:txBody>
          <a:bodyPr spcFirstLastPara="1" wrap="square" lIns="121900" tIns="121900" rIns="121900" bIns="12190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1" i="1" u="none" strike="noStrike" kern="0" cap="none" spc="0" normalizeH="0" baseline="0" noProof="0">
                <a:ln>
                  <a:noFill/>
                </a:ln>
                <a:solidFill>
                  <a:srgbClr val="000000"/>
                </a:solidFill>
                <a:effectLst/>
                <a:uLnTx/>
                <a:uFillTx/>
                <a:latin typeface="Google Sans"/>
                <a:ea typeface="Google Sans"/>
                <a:cs typeface="Google Sans"/>
                <a:sym typeface="Google Sans"/>
              </a:rPr>
              <a:t>Live </a:t>
            </a:r>
            <a:endParaRPr kumimoji="0" sz="2100" b="1" i="1" u="none" strike="noStrike" kern="0" cap="none" spc="0" normalizeH="0" baseline="0" noProof="0">
              <a:ln>
                <a:noFill/>
              </a:ln>
              <a:solidFill>
                <a:srgbClr val="000000"/>
              </a:solidFill>
              <a:effectLst/>
              <a:uLnTx/>
              <a:uFillTx/>
              <a:latin typeface="Google Sans"/>
              <a:ea typeface="Google Sans"/>
              <a:cs typeface="Google Sans"/>
              <a:sym typeface="Google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3"/>
          <p:cNvSpPr txBox="1">
            <a:spLocks noGrp="1"/>
          </p:cNvSpPr>
          <p:nvPr>
            <p:ph type="title"/>
          </p:nvPr>
        </p:nvSpPr>
        <p:spPr>
          <a:xfrm>
            <a:off x="415600" y="719625"/>
            <a:ext cx="3840300" cy="1710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a:latin typeface="Google Sans"/>
                <a:ea typeface="Google Sans"/>
                <a:cs typeface="Google Sans"/>
                <a:sym typeface="Google Sans"/>
              </a:rPr>
              <a:t>10 Pillars of Resilience</a:t>
            </a:r>
            <a:endParaRPr>
              <a:latin typeface="Google Sans"/>
              <a:ea typeface="Google Sans"/>
              <a:cs typeface="Google Sans"/>
              <a:sym typeface="Google Sans"/>
            </a:endParaRPr>
          </a:p>
        </p:txBody>
      </p:sp>
      <p:pic>
        <p:nvPicPr>
          <p:cNvPr id="344" name="Google Shape;344;p53"/>
          <p:cNvPicPr preferRelativeResize="0"/>
          <p:nvPr/>
        </p:nvPicPr>
        <p:blipFill rotWithShape="1">
          <a:blip r:embed="rId3">
            <a:alphaModFix/>
          </a:blip>
          <a:srcRect l="4543" r="7736"/>
          <a:stretch/>
        </p:blipFill>
        <p:spPr>
          <a:xfrm>
            <a:off x="4766550" y="254775"/>
            <a:ext cx="6693849" cy="6443726"/>
          </a:xfrm>
          <a:prstGeom prst="rect">
            <a:avLst/>
          </a:prstGeom>
          <a:noFill/>
          <a:ln>
            <a:noFill/>
          </a:ln>
        </p:spPr>
      </p:pic>
      <p:sp>
        <p:nvSpPr>
          <p:cNvPr id="345" name="Google Shape;345;p53"/>
          <p:cNvSpPr/>
          <p:nvPr/>
        </p:nvSpPr>
        <p:spPr>
          <a:xfrm>
            <a:off x="4766550" y="254775"/>
            <a:ext cx="104700" cy="81000"/>
          </a:xfrm>
          <a:prstGeom prst="rect">
            <a:avLst/>
          </a:prstGeom>
          <a:solidFill>
            <a:schemeClr val="l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pic>
        <p:nvPicPr>
          <p:cNvPr id="350" name="Google Shape;350;p54"/>
          <p:cNvPicPr preferRelativeResize="0">
            <a:picLocks noGrp="1"/>
          </p:cNvPicPr>
          <p:nvPr>
            <p:ph type="pic" idx="2"/>
          </p:nvPr>
        </p:nvPicPr>
        <p:blipFill rotWithShape="1">
          <a:blip r:embed="rId3">
            <a:alphaModFix/>
          </a:blip>
          <a:srcRect t="7805" b="7805"/>
          <a:stretch/>
        </p:blipFill>
        <p:spPr>
          <a:xfrm>
            <a:off x="0" y="0"/>
            <a:ext cx="12192000" cy="6858002"/>
          </a:xfrm>
          <a:prstGeom prst="rect">
            <a:avLst/>
          </a:prstGeom>
          <a:noFill/>
          <a:ln>
            <a:noFill/>
          </a:ln>
        </p:spPr>
      </p:pic>
      <p:sp>
        <p:nvSpPr>
          <p:cNvPr id="351" name="Google Shape;351;p54"/>
          <p:cNvSpPr txBox="1">
            <a:spLocks noGrp="1"/>
          </p:cNvSpPr>
          <p:nvPr>
            <p:ph type="body" idx="1"/>
          </p:nvPr>
        </p:nvSpPr>
        <p:spPr>
          <a:xfrm>
            <a:off x="79375" y="3955328"/>
            <a:ext cx="12033300" cy="16455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7200"/>
              <a:buNone/>
            </a:pPr>
            <a:r>
              <a:rPr lang="en-US" sz="7200" b="0">
                <a:solidFill>
                  <a:schemeClr val="lt1"/>
                </a:solidFill>
                <a:latin typeface="Roboto Black"/>
                <a:ea typeface="Roboto Black"/>
                <a:cs typeface="Roboto Black"/>
                <a:sym typeface="Roboto Black"/>
              </a:rPr>
              <a:t>Demo</a:t>
            </a:r>
            <a:endParaRPr sz="7200" b="0">
              <a:solidFill>
                <a:schemeClr val="lt1"/>
              </a:solidFill>
              <a:latin typeface="Roboto Black"/>
              <a:ea typeface="Roboto Black"/>
              <a:cs typeface="Roboto Black"/>
              <a:sym typeface="Roboto Black"/>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55"/>
          <p:cNvPicPr preferRelativeResize="0"/>
          <p:nvPr/>
        </p:nvPicPr>
        <p:blipFill>
          <a:blip r:embed="rId3">
            <a:alphaModFix/>
          </a:blip>
          <a:stretch>
            <a:fillRect/>
          </a:stretch>
        </p:blipFill>
        <p:spPr>
          <a:xfrm>
            <a:off x="0" y="-29809"/>
            <a:ext cx="12192000" cy="6887809"/>
          </a:xfrm>
          <a:prstGeom prst="rect">
            <a:avLst/>
          </a:prstGeom>
          <a:noFill/>
          <a:ln>
            <a:noFill/>
          </a:ln>
        </p:spPr>
      </p:pic>
      <p:sp>
        <p:nvSpPr>
          <p:cNvPr id="358" name="Google Shape;358;p55"/>
          <p:cNvSpPr/>
          <p:nvPr/>
        </p:nvSpPr>
        <p:spPr>
          <a:xfrm rot="-5400000">
            <a:off x="9826125" y="4174075"/>
            <a:ext cx="1413000" cy="3479400"/>
          </a:xfrm>
          <a:prstGeom prst="round2SameRect">
            <a:avLst>
              <a:gd name="adj1" fmla="val 30918"/>
              <a:gd name="adj2" fmla="val 0"/>
            </a:avLst>
          </a:prstGeom>
          <a:solidFill>
            <a:schemeClr val="lt1"/>
          </a:solidFill>
          <a:ln w="38100" cap="flat" cmpd="sng">
            <a:solidFill>
              <a:srgbClr val="66663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59" name="Google Shape;359;p55"/>
          <p:cNvSpPr txBox="1"/>
          <p:nvPr/>
        </p:nvSpPr>
        <p:spPr>
          <a:xfrm>
            <a:off x="9376125" y="5298025"/>
            <a:ext cx="2820000" cy="12315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en-US" sz="2133" b="0" i="0" u="none" strike="noStrike" kern="0" cap="none" spc="0" normalizeH="0" baseline="0" noProof="0">
                <a:ln>
                  <a:noFill/>
                </a:ln>
                <a:solidFill>
                  <a:srgbClr val="666633"/>
                </a:solidFill>
                <a:effectLst/>
                <a:uLnTx/>
                <a:uFillTx/>
                <a:latin typeface="Poppins SemiBold"/>
                <a:ea typeface="Poppins SemiBold"/>
                <a:cs typeface="Poppins SemiBold"/>
                <a:sym typeface="Poppins SemiBold"/>
              </a:rPr>
              <a:t>View the best available data &amp; science in one tool</a:t>
            </a:r>
            <a:endParaRPr kumimoji="0" sz="2133" b="0" i="0" u="none" strike="noStrike" kern="0" cap="none" spc="0" normalizeH="0" baseline="0" noProof="0">
              <a:ln>
                <a:noFill/>
              </a:ln>
              <a:solidFill>
                <a:srgbClr val="666633"/>
              </a:solidFill>
              <a:effectLst/>
              <a:uLnTx/>
              <a:uFillTx/>
              <a:latin typeface="Poppins SemiBold"/>
              <a:ea typeface="Poppins SemiBold"/>
              <a:cs typeface="Poppins SemiBold"/>
              <a:sym typeface="Poppins SemiBold"/>
            </a:endParaRPr>
          </a:p>
        </p:txBody>
      </p:sp>
      <p:sp>
        <p:nvSpPr>
          <p:cNvPr id="360" name="Google Shape;360;p55"/>
          <p:cNvSpPr txBox="1"/>
          <p:nvPr/>
        </p:nvSpPr>
        <p:spPr>
          <a:xfrm>
            <a:off x="8847250" y="5334418"/>
            <a:ext cx="1216500" cy="123150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0" i="1" u="none" strike="noStrike" kern="0" cap="none" spc="0" normalizeH="0" baseline="0" noProof="0">
                <a:ln>
                  <a:noFill/>
                </a:ln>
                <a:solidFill>
                  <a:srgbClr val="666633"/>
                </a:solidFill>
                <a:effectLst/>
                <a:uLnTx/>
                <a:uFillTx/>
                <a:latin typeface="Poppins Medium"/>
                <a:ea typeface="Poppins Medium"/>
                <a:cs typeface="Poppins Medium"/>
                <a:sym typeface="Poppins Medium"/>
              </a:rPr>
              <a:t>1</a:t>
            </a:r>
            <a:endParaRPr kumimoji="0" sz="6400" b="0" i="1" u="none" strike="noStrike" kern="0" cap="none" spc="0" normalizeH="0" baseline="0" noProof="0">
              <a:ln>
                <a:noFill/>
              </a:ln>
              <a:solidFill>
                <a:srgbClr val="666633"/>
              </a:solidFill>
              <a:effectLst/>
              <a:uLnTx/>
              <a:uFillTx/>
              <a:latin typeface="Poppins Medium"/>
              <a:ea typeface="Poppins Medium"/>
              <a:cs typeface="Poppins Medium"/>
              <a:sym typeface="Poppins Medium"/>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pic>
        <p:nvPicPr>
          <p:cNvPr id="366" name="Google Shape;366;p56"/>
          <p:cNvPicPr preferRelativeResize="0"/>
          <p:nvPr/>
        </p:nvPicPr>
        <p:blipFill>
          <a:blip r:embed="rId3">
            <a:alphaModFix/>
          </a:blip>
          <a:stretch>
            <a:fillRect/>
          </a:stretch>
        </p:blipFill>
        <p:spPr>
          <a:xfrm>
            <a:off x="0" y="0"/>
            <a:ext cx="12192000" cy="6881784"/>
          </a:xfrm>
          <a:prstGeom prst="rect">
            <a:avLst/>
          </a:prstGeom>
          <a:noFill/>
          <a:ln>
            <a:noFill/>
          </a:ln>
        </p:spPr>
      </p:pic>
      <p:pic>
        <p:nvPicPr>
          <p:cNvPr id="367" name="Google Shape;367;p56"/>
          <p:cNvPicPr preferRelativeResize="0"/>
          <p:nvPr/>
        </p:nvPicPr>
        <p:blipFill rotWithShape="1">
          <a:blip r:embed="rId4">
            <a:alphaModFix/>
          </a:blip>
          <a:srcRect/>
          <a:stretch/>
        </p:blipFill>
        <p:spPr>
          <a:xfrm>
            <a:off x="9190266" y="3836953"/>
            <a:ext cx="661825" cy="733100"/>
          </a:xfrm>
          <a:prstGeom prst="rect">
            <a:avLst/>
          </a:prstGeom>
          <a:noFill/>
          <a:ln>
            <a:noFill/>
          </a:ln>
        </p:spPr>
      </p:pic>
      <p:sp>
        <p:nvSpPr>
          <p:cNvPr id="368" name="Google Shape;368;p56"/>
          <p:cNvSpPr/>
          <p:nvPr/>
        </p:nvSpPr>
        <p:spPr>
          <a:xfrm rot="-5400000">
            <a:off x="9826125" y="4174075"/>
            <a:ext cx="1413000" cy="3479400"/>
          </a:xfrm>
          <a:prstGeom prst="round2SameRect">
            <a:avLst>
              <a:gd name="adj1" fmla="val 30918"/>
              <a:gd name="adj2" fmla="val 0"/>
            </a:avLst>
          </a:prstGeom>
          <a:solidFill>
            <a:schemeClr val="lt1"/>
          </a:solidFill>
          <a:ln w="38100" cap="flat" cmpd="sng">
            <a:solidFill>
              <a:srgbClr val="66663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69" name="Google Shape;369;p56"/>
          <p:cNvSpPr txBox="1"/>
          <p:nvPr/>
        </p:nvSpPr>
        <p:spPr>
          <a:xfrm>
            <a:off x="9631675" y="5298025"/>
            <a:ext cx="2593500" cy="12315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en-US"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rPr>
              <a:t>Define the area you want to plan within</a:t>
            </a:r>
            <a:endParaRPr kumimoji="0"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endParaRPr>
          </a:p>
        </p:txBody>
      </p:sp>
      <p:sp>
        <p:nvSpPr>
          <p:cNvPr id="370" name="Google Shape;370;p56"/>
          <p:cNvSpPr txBox="1"/>
          <p:nvPr/>
        </p:nvSpPr>
        <p:spPr>
          <a:xfrm>
            <a:off x="8912938" y="5250768"/>
            <a:ext cx="1216500" cy="123150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rPr>
              <a:t>2</a:t>
            </a:r>
            <a:endParaRPr kumimoji="0"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5"/>
        <p:cNvGrpSpPr/>
        <p:nvPr/>
      </p:nvGrpSpPr>
      <p:grpSpPr>
        <a:xfrm>
          <a:off x="0" y="0"/>
          <a:ext cx="0" cy="0"/>
          <a:chOff x="0" y="0"/>
          <a:chExt cx="0" cy="0"/>
        </a:xfrm>
      </p:grpSpPr>
      <p:pic>
        <p:nvPicPr>
          <p:cNvPr id="376" name="Google Shape;376;p57"/>
          <p:cNvPicPr preferRelativeResize="0"/>
          <p:nvPr/>
        </p:nvPicPr>
        <p:blipFill>
          <a:blip r:embed="rId3">
            <a:alphaModFix/>
          </a:blip>
          <a:stretch>
            <a:fillRect/>
          </a:stretch>
        </p:blipFill>
        <p:spPr>
          <a:xfrm>
            <a:off x="152400" y="152400"/>
            <a:ext cx="12039598" cy="6372535"/>
          </a:xfrm>
          <a:prstGeom prst="rect">
            <a:avLst/>
          </a:prstGeom>
          <a:noFill/>
          <a:ln>
            <a:noFill/>
          </a:ln>
        </p:spPr>
      </p:pic>
      <p:sp>
        <p:nvSpPr>
          <p:cNvPr id="377" name="Google Shape;377;p57"/>
          <p:cNvSpPr/>
          <p:nvPr/>
        </p:nvSpPr>
        <p:spPr>
          <a:xfrm rot="-5400000">
            <a:off x="9745800" y="3923050"/>
            <a:ext cx="1413000" cy="3479400"/>
          </a:xfrm>
          <a:prstGeom prst="round2SameRect">
            <a:avLst>
              <a:gd name="adj1" fmla="val 30918"/>
              <a:gd name="adj2" fmla="val 0"/>
            </a:avLst>
          </a:prstGeom>
          <a:solidFill>
            <a:schemeClr val="lt1"/>
          </a:solidFill>
          <a:ln w="38100" cap="flat" cmpd="sng">
            <a:solidFill>
              <a:srgbClr val="66663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78" name="Google Shape;378;p57"/>
          <p:cNvSpPr txBox="1"/>
          <p:nvPr/>
        </p:nvSpPr>
        <p:spPr>
          <a:xfrm>
            <a:off x="9350075" y="5046993"/>
            <a:ext cx="1216500" cy="123150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rPr>
              <a:t>3</a:t>
            </a:r>
            <a:endParaRPr kumimoji="0"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endParaRPr>
          </a:p>
        </p:txBody>
      </p:sp>
      <p:sp>
        <p:nvSpPr>
          <p:cNvPr id="379" name="Google Shape;379;p57"/>
          <p:cNvSpPr txBox="1"/>
          <p:nvPr/>
        </p:nvSpPr>
        <p:spPr>
          <a:xfrm>
            <a:off x="10069925" y="5258350"/>
            <a:ext cx="1992900" cy="656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en-US"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rPr>
              <a:t>Configure scenarios</a:t>
            </a:r>
            <a:endParaRPr kumimoji="0"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pic>
        <p:nvPicPr>
          <p:cNvPr id="385" name="Google Shape;385;p58"/>
          <p:cNvPicPr preferRelativeResize="0"/>
          <p:nvPr/>
        </p:nvPicPr>
        <p:blipFill>
          <a:blip r:embed="rId3">
            <a:alphaModFix/>
          </a:blip>
          <a:stretch>
            <a:fillRect/>
          </a:stretch>
        </p:blipFill>
        <p:spPr>
          <a:xfrm>
            <a:off x="0" y="0"/>
            <a:ext cx="12192000" cy="6857991"/>
          </a:xfrm>
          <a:prstGeom prst="rect">
            <a:avLst/>
          </a:prstGeom>
          <a:noFill/>
          <a:ln>
            <a:noFill/>
          </a:ln>
        </p:spPr>
      </p:pic>
      <p:sp>
        <p:nvSpPr>
          <p:cNvPr id="386" name="Google Shape;386;p58"/>
          <p:cNvSpPr/>
          <p:nvPr/>
        </p:nvSpPr>
        <p:spPr>
          <a:xfrm rot="-5400000">
            <a:off x="9826125" y="4174075"/>
            <a:ext cx="1413000" cy="3479400"/>
          </a:xfrm>
          <a:prstGeom prst="round2SameRect">
            <a:avLst>
              <a:gd name="adj1" fmla="val 30918"/>
              <a:gd name="adj2" fmla="val 0"/>
            </a:avLst>
          </a:prstGeom>
          <a:solidFill>
            <a:schemeClr val="lt1"/>
          </a:solidFill>
          <a:ln w="38100" cap="flat" cmpd="sng">
            <a:solidFill>
              <a:srgbClr val="666633"/>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387" name="Google Shape;387;p58"/>
          <p:cNvSpPr txBox="1"/>
          <p:nvPr/>
        </p:nvSpPr>
        <p:spPr>
          <a:xfrm>
            <a:off x="9932400" y="5502675"/>
            <a:ext cx="1893600" cy="656400"/>
          </a:xfrm>
          <a:prstGeom prst="rect">
            <a:avLst/>
          </a:prstGeom>
          <a:noFill/>
          <a:ln>
            <a:noFill/>
          </a:ln>
        </p:spPr>
        <p:txBody>
          <a:bodyPr spcFirstLastPara="1" wrap="square" lIns="121900" tIns="121900" rIns="121900" bIns="1219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en-US"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rPr>
              <a:t>View </a:t>
            </a:r>
            <a:endParaRPr kumimoji="0"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endParaRPr>
          </a:p>
          <a:p>
            <a:pPr marL="0" marR="0" lvl="0" indent="0" algn="l" defTabSz="914400" rtl="0" eaLnBrk="1" fontAlgn="auto" latinLnBrk="0" hangingPunct="1">
              <a:lnSpc>
                <a:spcPct val="100000"/>
              </a:lnSpc>
              <a:spcBef>
                <a:spcPts val="0"/>
              </a:spcBef>
              <a:spcAft>
                <a:spcPts val="0"/>
              </a:spcAft>
              <a:buClr>
                <a:srgbClr val="000000"/>
              </a:buClr>
              <a:buSzPts val="2133"/>
              <a:buFont typeface="Arial"/>
              <a:buNone/>
              <a:tabLst/>
              <a:defRPr/>
            </a:pPr>
            <a:r>
              <a:rPr kumimoji="0" lang="en-US"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rPr>
              <a:t>Outcomes</a:t>
            </a:r>
            <a:endParaRPr kumimoji="0" sz="2133" b="0" i="0" u="none" strike="noStrike" kern="0" cap="none" spc="0" normalizeH="0" baseline="0" noProof="0">
              <a:ln>
                <a:noFill/>
              </a:ln>
              <a:solidFill>
                <a:srgbClr val="676732"/>
              </a:solidFill>
              <a:effectLst/>
              <a:uLnTx/>
              <a:uFillTx/>
              <a:latin typeface="Poppins SemiBold"/>
              <a:ea typeface="Poppins SemiBold"/>
              <a:cs typeface="Poppins SemiBold"/>
              <a:sym typeface="Poppins SemiBold"/>
            </a:endParaRPr>
          </a:p>
        </p:txBody>
      </p:sp>
      <p:sp>
        <p:nvSpPr>
          <p:cNvPr id="388" name="Google Shape;388;p58"/>
          <p:cNvSpPr txBox="1"/>
          <p:nvPr/>
        </p:nvSpPr>
        <p:spPr>
          <a:xfrm>
            <a:off x="8980400" y="5254500"/>
            <a:ext cx="875100" cy="1231500"/>
          </a:xfrm>
          <a:prstGeom prst="rect">
            <a:avLst/>
          </a:prstGeom>
          <a:noFill/>
          <a:ln>
            <a:noFill/>
          </a:ln>
        </p:spPr>
        <p:txBody>
          <a:bodyPr spcFirstLastPara="1" wrap="square" lIns="121900" tIns="121900" rIns="121900" bIns="1219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6400"/>
              <a:buFont typeface="Arial"/>
              <a:buNone/>
              <a:tabLst/>
              <a:defRPr/>
            </a:pPr>
            <a:r>
              <a:rPr kumimoji="0" lang="en-US"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rPr>
              <a:t>4</a:t>
            </a:r>
            <a:endParaRPr kumimoji="0" sz="6400" b="0" i="1" u="none" strike="noStrike" kern="0" cap="none" spc="0" normalizeH="0" baseline="0" noProof="0">
              <a:ln>
                <a:noFill/>
              </a:ln>
              <a:solidFill>
                <a:srgbClr val="676732"/>
              </a:solidFill>
              <a:effectLst/>
              <a:uLnTx/>
              <a:uFillTx/>
              <a:latin typeface="Poppins Medium"/>
              <a:ea typeface="Poppins Medium"/>
              <a:cs typeface="Poppins Medium"/>
              <a:sym typeface="Poppins Medium"/>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pic>
        <p:nvPicPr>
          <p:cNvPr id="394" name="Google Shape;394;p59"/>
          <p:cNvPicPr preferRelativeResize="0"/>
          <p:nvPr/>
        </p:nvPicPr>
        <p:blipFill>
          <a:blip r:embed="rId3">
            <a:alphaModFix/>
          </a:blip>
          <a:stretch>
            <a:fillRect/>
          </a:stretch>
        </p:blipFill>
        <p:spPr>
          <a:xfrm>
            <a:off x="2980807" y="95850"/>
            <a:ext cx="5536394" cy="4372900"/>
          </a:xfrm>
          <a:prstGeom prst="rect">
            <a:avLst/>
          </a:prstGeom>
          <a:noFill/>
          <a:ln>
            <a:noFill/>
          </a:ln>
        </p:spPr>
      </p:pic>
      <p:pic>
        <p:nvPicPr>
          <p:cNvPr id="395" name="Google Shape;395;p59"/>
          <p:cNvPicPr preferRelativeResize="0"/>
          <p:nvPr/>
        </p:nvPicPr>
        <p:blipFill>
          <a:blip r:embed="rId4">
            <a:alphaModFix/>
          </a:blip>
          <a:stretch>
            <a:fillRect/>
          </a:stretch>
        </p:blipFill>
        <p:spPr>
          <a:xfrm>
            <a:off x="7050450" y="2448250"/>
            <a:ext cx="5066256" cy="4372898"/>
          </a:xfrm>
          <a:prstGeom prst="rect">
            <a:avLst/>
          </a:prstGeom>
          <a:noFill/>
          <a:ln>
            <a:noFill/>
          </a:ln>
        </p:spPr>
      </p:pic>
      <p:pic>
        <p:nvPicPr>
          <p:cNvPr id="396" name="Google Shape;396;p59"/>
          <p:cNvPicPr preferRelativeResize="0"/>
          <p:nvPr/>
        </p:nvPicPr>
        <p:blipFill>
          <a:blip r:embed="rId5">
            <a:alphaModFix/>
          </a:blip>
          <a:stretch>
            <a:fillRect/>
          </a:stretch>
        </p:blipFill>
        <p:spPr>
          <a:xfrm>
            <a:off x="174525" y="2905425"/>
            <a:ext cx="5322651" cy="38554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0"/>
          <p:cNvSpPr txBox="1">
            <a:spLocks noGrp="1"/>
          </p:cNvSpPr>
          <p:nvPr>
            <p:ph type="title"/>
          </p:nvPr>
        </p:nvSpPr>
        <p:spPr>
          <a:xfrm>
            <a:off x="110833" y="261500"/>
            <a:ext cx="4941900" cy="33453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sz="3500">
                <a:latin typeface="Google Sans"/>
                <a:ea typeface="Google Sans"/>
                <a:cs typeface="Google Sans"/>
                <a:sym typeface="Google Sans"/>
              </a:rPr>
              <a:t>What makes it unique</a:t>
            </a:r>
            <a:endParaRPr sz="3500">
              <a:latin typeface="Google Sans"/>
              <a:ea typeface="Google Sans"/>
              <a:cs typeface="Google Sans"/>
              <a:sym typeface="Google Sans"/>
            </a:endParaRPr>
          </a:p>
        </p:txBody>
      </p:sp>
      <p:sp>
        <p:nvSpPr>
          <p:cNvPr id="402" name="Google Shape;402;p60"/>
          <p:cNvSpPr txBox="1">
            <a:spLocks noGrp="1"/>
          </p:cNvSpPr>
          <p:nvPr>
            <p:ph type="body" idx="1"/>
          </p:nvPr>
        </p:nvSpPr>
        <p:spPr>
          <a:xfrm>
            <a:off x="5987467" y="417900"/>
            <a:ext cx="6014100" cy="6323100"/>
          </a:xfrm>
          <a:prstGeom prst="rect">
            <a:avLst/>
          </a:prstGeom>
        </p:spPr>
        <p:txBody>
          <a:bodyPr spcFirstLastPara="1" wrap="square" lIns="121900" tIns="121900" rIns="121900" bIns="121900" anchor="t" anchorCtr="0">
            <a:noAutofit/>
          </a:bodyPr>
          <a:lstStyle/>
          <a:p>
            <a:pPr marL="609600" lvl="0" indent="-438150" algn="l" rtl="0">
              <a:spcBef>
                <a:spcPts val="0"/>
              </a:spcBef>
              <a:spcAft>
                <a:spcPts val="0"/>
              </a:spcAft>
              <a:buSzPts val="2100"/>
              <a:buAutoNum type="arabicPeriod"/>
            </a:pPr>
            <a:r>
              <a:rPr lang="en-US" sz="2100" b="1">
                <a:latin typeface="Google Sans"/>
                <a:ea typeface="Google Sans"/>
                <a:cs typeface="Google Sans"/>
                <a:sym typeface="Google Sans"/>
              </a:rPr>
              <a:t>Open source and free</a:t>
            </a:r>
            <a:r>
              <a:rPr lang="en-US" sz="2100">
                <a:latin typeface="Google Sans"/>
                <a:ea typeface="Google Sans"/>
                <a:cs typeface="Google Sans"/>
                <a:sym typeface="Google Sans"/>
              </a:rPr>
              <a:t> to users </a:t>
            </a:r>
            <a:endParaRPr sz="2100">
              <a:latin typeface="Google Sans"/>
              <a:ea typeface="Google Sans"/>
              <a:cs typeface="Google Sans"/>
              <a:sym typeface="Google Sans"/>
            </a:endParaRPr>
          </a:p>
          <a:p>
            <a:pPr marL="609600" lvl="0" indent="-438150" algn="l" rtl="0">
              <a:spcBef>
                <a:spcPts val="1300"/>
              </a:spcBef>
              <a:spcAft>
                <a:spcPts val="0"/>
              </a:spcAft>
              <a:buSzPts val="2100"/>
              <a:buAutoNum type="arabicPeriod"/>
            </a:pPr>
            <a:r>
              <a:rPr lang="en-US" sz="2100" b="1">
                <a:latin typeface="Google Sans"/>
                <a:ea typeface="Google Sans"/>
                <a:cs typeface="Google Sans"/>
                <a:sym typeface="Google Sans"/>
              </a:rPr>
              <a:t>Builds on existing</a:t>
            </a:r>
            <a:r>
              <a:rPr lang="en-US" sz="2100">
                <a:latin typeface="Google Sans"/>
                <a:ea typeface="Google Sans"/>
                <a:cs typeface="Google Sans"/>
                <a:sym typeface="Google Sans"/>
              </a:rPr>
              <a:t> science and tools</a:t>
            </a:r>
            <a:endParaRPr sz="2100">
              <a:latin typeface="Google Sans"/>
              <a:ea typeface="Google Sans"/>
              <a:cs typeface="Google Sans"/>
              <a:sym typeface="Google Sans"/>
            </a:endParaRPr>
          </a:p>
          <a:p>
            <a:pPr marL="609600" lvl="0" indent="-438150" algn="l" rtl="0">
              <a:spcBef>
                <a:spcPts val="1300"/>
              </a:spcBef>
              <a:spcAft>
                <a:spcPts val="0"/>
              </a:spcAft>
              <a:buSzPts val="2100"/>
              <a:buAutoNum type="arabicPeriod"/>
            </a:pPr>
            <a:r>
              <a:rPr lang="en-US" sz="2100" b="1">
                <a:latin typeface="Google Sans"/>
                <a:ea typeface="Google Sans"/>
                <a:cs typeface="Google Sans"/>
                <a:sym typeface="Google Sans"/>
              </a:rPr>
              <a:t>Governed </a:t>
            </a:r>
            <a:r>
              <a:rPr lang="en-US" sz="2100">
                <a:latin typeface="Google Sans"/>
                <a:ea typeface="Google Sans"/>
                <a:cs typeface="Google Sans"/>
                <a:sym typeface="Google Sans"/>
              </a:rPr>
              <a:t>by Federal &amp; State partnership</a:t>
            </a:r>
            <a:endParaRPr sz="2100">
              <a:latin typeface="Google Sans"/>
              <a:ea typeface="Google Sans"/>
              <a:cs typeface="Google Sans"/>
              <a:sym typeface="Google Sans"/>
            </a:endParaRPr>
          </a:p>
          <a:p>
            <a:pPr marL="609600" lvl="0" indent="-438150" algn="l" rtl="0">
              <a:spcBef>
                <a:spcPts val="1300"/>
              </a:spcBef>
              <a:spcAft>
                <a:spcPts val="0"/>
              </a:spcAft>
              <a:buSzPts val="2100"/>
              <a:buAutoNum type="arabicPeriod"/>
            </a:pPr>
            <a:r>
              <a:rPr lang="en-US" sz="2100" b="1">
                <a:latin typeface="Google Sans"/>
                <a:ea typeface="Google Sans"/>
                <a:cs typeface="Google Sans"/>
                <a:sym typeface="Google Sans"/>
              </a:rPr>
              <a:t>Focus on landscape scale solutions</a:t>
            </a:r>
            <a:r>
              <a:rPr lang="en-US" sz="2100">
                <a:latin typeface="Google Sans"/>
                <a:ea typeface="Google Sans"/>
                <a:cs typeface="Google Sans"/>
                <a:sym typeface="Google Sans"/>
              </a:rPr>
              <a:t> for regional planners </a:t>
            </a:r>
            <a:endParaRPr sz="2100">
              <a:latin typeface="Google Sans"/>
              <a:ea typeface="Google Sans"/>
              <a:cs typeface="Google Sans"/>
              <a:sym typeface="Google Sans"/>
            </a:endParaRPr>
          </a:p>
          <a:p>
            <a:pPr marL="609600" lvl="0" indent="-438150" algn="l" rtl="0">
              <a:spcBef>
                <a:spcPts val="1300"/>
              </a:spcBef>
              <a:spcAft>
                <a:spcPts val="0"/>
              </a:spcAft>
              <a:buSzPts val="2100"/>
              <a:buAutoNum type="arabicPeriod"/>
            </a:pPr>
            <a:r>
              <a:rPr lang="en-US" sz="2100" b="1">
                <a:latin typeface="Google Sans"/>
                <a:ea typeface="Google Sans"/>
                <a:cs typeface="Google Sans"/>
                <a:sym typeface="Google Sans"/>
              </a:rPr>
              <a:t>Flexible to extend</a:t>
            </a:r>
            <a:r>
              <a:rPr lang="en-US" sz="2100">
                <a:latin typeface="Google Sans"/>
                <a:ea typeface="Google Sans"/>
                <a:cs typeface="Google Sans"/>
                <a:sym typeface="Google Sans"/>
              </a:rPr>
              <a:t> to other areas and add new data layers over time</a:t>
            </a:r>
            <a:endParaRPr sz="2100">
              <a:latin typeface="Google Sans"/>
              <a:ea typeface="Google Sans"/>
              <a:cs typeface="Google Sans"/>
              <a:sym typeface="Google Sans"/>
            </a:endParaRPr>
          </a:p>
          <a:p>
            <a:pPr marL="609600" lvl="0" indent="-438150" algn="l" rtl="0">
              <a:spcBef>
                <a:spcPts val="1300"/>
              </a:spcBef>
              <a:spcAft>
                <a:spcPts val="0"/>
              </a:spcAft>
              <a:buSzPts val="2100"/>
              <a:buAutoNum type="arabicPeriod"/>
            </a:pPr>
            <a:r>
              <a:rPr lang="en-US" sz="2100" b="1">
                <a:latin typeface="Google Sans"/>
                <a:ea typeface="Google Sans"/>
                <a:cs typeface="Google Sans"/>
                <a:sym typeface="Google Sans"/>
              </a:rPr>
              <a:t>Incorporates climate change</a:t>
            </a:r>
            <a:r>
              <a:rPr lang="en-US" sz="2100">
                <a:latin typeface="Google Sans"/>
                <a:ea typeface="Google Sans"/>
                <a:cs typeface="Google Sans"/>
                <a:sym typeface="Google Sans"/>
              </a:rPr>
              <a:t> constraints</a:t>
            </a:r>
            <a:endParaRPr sz="2100">
              <a:latin typeface="Google Sans"/>
              <a:ea typeface="Google Sans"/>
              <a:cs typeface="Google Sans"/>
              <a:sym typeface="Google Sans"/>
            </a:endParaRPr>
          </a:p>
          <a:p>
            <a:pPr marL="609600" lvl="0" indent="-438150" algn="l" rtl="0">
              <a:spcBef>
                <a:spcPts val="1300"/>
              </a:spcBef>
              <a:spcAft>
                <a:spcPts val="1300"/>
              </a:spcAft>
              <a:buSzPts val="2100"/>
              <a:buAutoNum type="arabicPeriod"/>
            </a:pPr>
            <a:r>
              <a:rPr lang="en-US" sz="2100" b="1">
                <a:latin typeface="Google Sans"/>
                <a:ea typeface="Google Sans"/>
                <a:cs typeface="Google Sans"/>
                <a:sym typeface="Google Sans"/>
              </a:rPr>
              <a:t>Collaboration </a:t>
            </a:r>
            <a:r>
              <a:rPr lang="en-US" sz="2100">
                <a:latin typeface="Google Sans"/>
                <a:ea typeface="Google Sans"/>
                <a:cs typeface="Google Sans"/>
                <a:sym typeface="Google Sans"/>
              </a:rPr>
              <a:t>and sharing capabilities</a:t>
            </a:r>
            <a:endParaRPr sz="2100" b="1">
              <a:latin typeface="Google Sans"/>
              <a:ea typeface="Google Sans"/>
              <a:cs typeface="Google Sans"/>
              <a:sym typeface="Google Sans"/>
            </a:endParaRPr>
          </a:p>
        </p:txBody>
      </p:sp>
      <p:pic>
        <p:nvPicPr>
          <p:cNvPr id="403" name="Google Shape;403;p60"/>
          <p:cNvPicPr preferRelativeResize="0"/>
          <p:nvPr/>
        </p:nvPicPr>
        <p:blipFill>
          <a:blip r:embed="rId3">
            <a:alphaModFix/>
          </a:blip>
          <a:stretch>
            <a:fillRect/>
          </a:stretch>
        </p:blipFill>
        <p:spPr>
          <a:xfrm>
            <a:off x="320002" y="1274100"/>
            <a:ext cx="4005350" cy="2262800"/>
          </a:xfrm>
          <a:prstGeom prst="rect">
            <a:avLst/>
          </a:prstGeom>
          <a:noFill/>
          <a:ln>
            <a:noFill/>
          </a:ln>
        </p:spPr>
      </p:pic>
      <p:pic>
        <p:nvPicPr>
          <p:cNvPr id="404" name="Google Shape;404;p60"/>
          <p:cNvPicPr preferRelativeResize="0"/>
          <p:nvPr/>
        </p:nvPicPr>
        <p:blipFill>
          <a:blip r:embed="rId4">
            <a:alphaModFix/>
          </a:blip>
          <a:stretch>
            <a:fillRect/>
          </a:stretch>
        </p:blipFill>
        <p:spPr>
          <a:xfrm>
            <a:off x="1339425" y="2889401"/>
            <a:ext cx="4245550" cy="238812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pic>
        <p:nvPicPr>
          <p:cNvPr id="410" name="Google Shape;410;p61"/>
          <p:cNvPicPr preferRelativeResize="0"/>
          <p:nvPr/>
        </p:nvPicPr>
        <p:blipFill>
          <a:blip r:embed="rId3">
            <a:alphaModFix/>
          </a:blip>
          <a:stretch>
            <a:fillRect/>
          </a:stretch>
        </p:blipFill>
        <p:spPr>
          <a:xfrm>
            <a:off x="1457625" y="1059425"/>
            <a:ext cx="3630575" cy="3630575"/>
          </a:xfrm>
          <a:prstGeom prst="rect">
            <a:avLst/>
          </a:prstGeom>
          <a:noFill/>
          <a:ln>
            <a:noFill/>
          </a:ln>
        </p:spPr>
      </p:pic>
      <p:pic>
        <p:nvPicPr>
          <p:cNvPr id="411" name="Google Shape;411;p61"/>
          <p:cNvPicPr preferRelativeResize="0"/>
          <p:nvPr/>
        </p:nvPicPr>
        <p:blipFill rotWithShape="1">
          <a:blip r:embed="rId4">
            <a:alphaModFix/>
          </a:blip>
          <a:srcRect l="18252" t="5507" r="17971" b="5800"/>
          <a:stretch/>
        </p:blipFill>
        <p:spPr>
          <a:xfrm>
            <a:off x="6887500" y="1068688"/>
            <a:ext cx="3630575" cy="3612044"/>
          </a:xfrm>
          <a:prstGeom prst="rect">
            <a:avLst/>
          </a:prstGeom>
          <a:noFill/>
          <a:ln>
            <a:noFill/>
          </a:ln>
        </p:spPr>
      </p:pic>
      <p:sp>
        <p:nvSpPr>
          <p:cNvPr id="412" name="Google Shape;412;p61"/>
          <p:cNvSpPr txBox="1"/>
          <p:nvPr/>
        </p:nvSpPr>
        <p:spPr>
          <a:xfrm>
            <a:off x="1457625" y="5139825"/>
            <a:ext cx="3630600" cy="6465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000" b="0" i="0" u="none" strike="noStrike" kern="0" cap="none" spc="0" normalizeH="0" baseline="0" noProof="0">
                <a:ln>
                  <a:noFill/>
                </a:ln>
                <a:solidFill>
                  <a:srgbClr val="666666"/>
                </a:solidFill>
                <a:effectLst/>
                <a:uLnTx/>
                <a:uFillTx/>
                <a:latin typeface="Roboto"/>
                <a:ea typeface="Roboto"/>
                <a:cs typeface="Roboto"/>
                <a:sym typeface="Roboto"/>
              </a:rPr>
              <a:t>app.planscape.org</a:t>
            </a:r>
            <a:endParaRPr kumimoji="0" sz="3000" b="0" i="0" u="none" strike="noStrike" kern="0" cap="none" spc="0" normalizeH="0" baseline="0" noProof="0">
              <a:ln>
                <a:noFill/>
              </a:ln>
              <a:solidFill>
                <a:srgbClr val="666666"/>
              </a:solidFill>
              <a:effectLst/>
              <a:uLnTx/>
              <a:uFillTx/>
              <a:latin typeface="Roboto"/>
              <a:ea typeface="Roboto"/>
              <a:cs typeface="Roboto"/>
              <a:sym typeface="Roboto"/>
            </a:endParaRPr>
          </a:p>
        </p:txBody>
      </p:sp>
      <p:sp>
        <p:nvSpPr>
          <p:cNvPr id="413" name="Google Shape;413;p61"/>
          <p:cNvSpPr txBox="1"/>
          <p:nvPr/>
        </p:nvSpPr>
        <p:spPr>
          <a:xfrm>
            <a:off x="6887488" y="5247975"/>
            <a:ext cx="3630600" cy="6156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a:ln>
                  <a:noFill/>
                </a:ln>
                <a:solidFill>
                  <a:srgbClr val="666666"/>
                </a:solidFill>
                <a:effectLst/>
                <a:uLnTx/>
                <a:uFillTx/>
                <a:latin typeface="Roboto"/>
                <a:ea typeface="Roboto"/>
                <a:cs typeface="Roboto"/>
                <a:sym typeface="Roboto"/>
              </a:rPr>
              <a:t>rlawson@sig-gis.com</a:t>
            </a:r>
            <a:endParaRPr kumimoji="0" sz="2800" b="0" i="0" u="none" strike="noStrike" kern="0" cap="none" spc="0" normalizeH="0" baseline="0" noProof="0">
              <a:ln>
                <a:noFill/>
              </a:ln>
              <a:solidFill>
                <a:srgbClr val="666666"/>
              </a:solidFill>
              <a:effectLst/>
              <a:uLnTx/>
              <a:uFillTx/>
              <a:latin typeface="Roboto"/>
              <a:ea typeface="Roboto"/>
              <a:cs typeface="Roboto"/>
              <a:sym typeface="Roboto"/>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8EDCAB2D-63D1-5676-3843-2F7A60331394}"/>
              </a:ext>
            </a:extLst>
          </p:cNvPr>
          <p:cNvSpPr>
            <a:spLocks noGrp="1"/>
          </p:cNvSpPr>
          <p:nvPr>
            <p:ph type="ctrTitle"/>
          </p:nvPr>
        </p:nvSpPr>
        <p:spPr>
          <a:xfrm>
            <a:off x="534074" y="639193"/>
            <a:ext cx="3948914" cy="3573516"/>
          </a:xfrm>
        </p:spPr>
        <p:txBody>
          <a:bodyPr>
            <a:noAutofit/>
          </a:bodyPr>
          <a:lstStyle/>
          <a:p>
            <a:pPr algn="l"/>
            <a:r>
              <a:rPr lang="en-US" sz="5400" dirty="0"/>
              <a:t>Moving Beyond Biomass Supply Studies </a:t>
            </a:r>
          </a:p>
        </p:txBody>
      </p:sp>
      <p:sp>
        <p:nvSpPr>
          <p:cNvPr id="3" name="Subtitle 2">
            <a:extLst>
              <a:ext uri="{FF2B5EF4-FFF2-40B4-BE49-F238E27FC236}">
                <a16:creationId xmlns:a16="http://schemas.microsoft.com/office/drawing/2014/main" id="{246A253E-5D9D-8B35-EEBF-A1FA3ADE72BD}"/>
              </a:ext>
            </a:extLst>
          </p:cNvPr>
          <p:cNvSpPr>
            <a:spLocks noGrp="1"/>
          </p:cNvSpPr>
          <p:nvPr>
            <p:ph type="subTitle" idx="1"/>
          </p:nvPr>
        </p:nvSpPr>
        <p:spPr>
          <a:xfrm>
            <a:off x="534074" y="4631161"/>
            <a:ext cx="3676618" cy="1559327"/>
          </a:xfrm>
        </p:spPr>
        <p:txBody>
          <a:bodyPr>
            <a:normAutofit/>
          </a:bodyPr>
          <a:lstStyle/>
          <a:p>
            <a:pPr algn="l"/>
            <a:r>
              <a:rPr lang="en-US" dirty="0"/>
              <a:t>Camille Swezy</a:t>
            </a:r>
            <a:br>
              <a:rPr lang="en-US" dirty="0"/>
            </a:br>
            <a:r>
              <a:rPr lang="en-US" dirty="0"/>
              <a:t>Mule Ears Consulting</a:t>
            </a:r>
          </a:p>
          <a:p>
            <a:pPr algn="l"/>
            <a:br>
              <a:rPr lang="en-US" dirty="0"/>
            </a:br>
            <a:r>
              <a:rPr lang="en-US" dirty="0"/>
              <a:t>June 26, 2024</a:t>
            </a:r>
          </a:p>
          <a:p>
            <a:pPr algn="l"/>
            <a:endParaRPr lang="en-US" dirty="0"/>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Content Placeholder 4" descr="A forest with trees and leaves&#10;&#10;Description automatically generated">
            <a:extLst>
              <a:ext uri="{FF2B5EF4-FFF2-40B4-BE49-F238E27FC236}">
                <a16:creationId xmlns:a16="http://schemas.microsoft.com/office/drawing/2014/main" id="{6EFA4447-5DA4-53A0-E6DB-E879906FD7B2}"/>
              </a:ext>
            </a:extLst>
          </p:cNvPr>
          <p:cNvPicPr>
            <a:picLocks noChangeAspect="1"/>
          </p:cNvPicPr>
          <p:nvPr/>
        </p:nvPicPr>
        <p:blipFill rotWithShape="1">
          <a:blip r:embed="rId3">
            <a:extLst>
              <a:ext uri="{28A0092B-C50C-407E-A947-70E740481C1C}">
                <a14:useLocalDpi xmlns:a14="http://schemas.microsoft.com/office/drawing/2010/main" val="0"/>
              </a:ext>
            </a:extLst>
          </a:blip>
          <a:srcRect t="21159" b="3841"/>
          <a:stretch/>
        </p:blipFill>
        <p:spPr>
          <a:xfrm rot="10800000">
            <a:off x="4102712" y="1100071"/>
            <a:ext cx="7884949" cy="4435284"/>
          </a:xfrm>
          <a:prstGeom prst="rect">
            <a:avLst/>
          </a:prstGeom>
          <a:solidFill>
            <a:schemeClr val="tx2">
              <a:lumMod val="90000"/>
              <a:lumOff val="10000"/>
            </a:schemeClr>
          </a:solidFill>
        </p:spPr>
      </p:pic>
    </p:spTree>
    <p:extLst>
      <p:ext uri="{BB962C8B-B14F-4D97-AF65-F5344CB8AC3E}">
        <p14:creationId xmlns:p14="http://schemas.microsoft.com/office/powerpoint/2010/main" val="35311696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943CAA20-3569-4189-9E48-239A229A86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2FAA9734-C16C-6C8C-A2E5-9264CB7A6EFA}"/>
              </a:ext>
            </a:extLst>
          </p:cNvPr>
          <p:cNvSpPr>
            <a:spLocks noGrp="1"/>
          </p:cNvSpPr>
          <p:nvPr>
            <p:ph type="title"/>
          </p:nvPr>
        </p:nvSpPr>
        <p:spPr>
          <a:xfrm>
            <a:off x="838200" y="451381"/>
            <a:ext cx="10512552" cy="4066540"/>
          </a:xfrm>
        </p:spPr>
        <p:txBody>
          <a:bodyPr vert="horz" lIns="91440" tIns="45720" rIns="91440" bIns="45720" rtlCol="0" anchor="b">
            <a:normAutofit/>
          </a:bodyPr>
          <a:lstStyle/>
          <a:p>
            <a:r>
              <a:rPr lang="en-US" sz="6600" kern="1200" dirty="0">
                <a:solidFill>
                  <a:schemeClr val="tx1"/>
                </a:solidFill>
                <a:latin typeface="+mj-lt"/>
                <a:ea typeface="+mj-ea"/>
                <a:cs typeface="+mj-cs"/>
              </a:rPr>
              <a:t>Recap: </a:t>
            </a:r>
            <a:br>
              <a:rPr lang="en-US" sz="6600" kern="1200" dirty="0">
                <a:solidFill>
                  <a:schemeClr val="tx1"/>
                </a:solidFill>
                <a:latin typeface="+mj-lt"/>
                <a:ea typeface="+mj-ea"/>
                <a:cs typeface="+mj-cs"/>
              </a:rPr>
            </a:br>
            <a:r>
              <a:rPr lang="en-US" sz="4500" kern="1200" dirty="0">
                <a:solidFill>
                  <a:schemeClr val="tx1"/>
                </a:solidFill>
                <a:latin typeface="+mj-lt"/>
                <a:ea typeface="+mj-ea"/>
                <a:cs typeface="+mj-cs"/>
              </a:rPr>
              <a:t>There are many publicly available tools and studies to quantify biomass and identify </a:t>
            </a:r>
            <a:r>
              <a:rPr lang="en-US" sz="4500" kern="1200">
                <a:solidFill>
                  <a:schemeClr val="tx1"/>
                </a:solidFill>
                <a:latin typeface="+mj-lt"/>
                <a:ea typeface="+mj-ea"/>
                <a:cs typeface="+mj-cs"/>
              </a:rPr>
              <a:t>priority projects.</a:t>
            </a:r>
            <a:endParaRPr lang="en-US" sz="4500" kern="1200" dirty="0">
              <a:solidFill>
                <a:schemeClr val="tx1"/>
              </a:solidFill>
              <a:latin typeface="+mj-lt"/>
              <a:ea typeface="+mj-ea"/>
              <a:cs typeface="+mj-cs"/>
            </a:endParaRPr>
          </a:p>
        </p:txBody>
      </p:sp>
      <p:sp>
        <p:nvSpPr>
          <p:cNvPr id="30" name="sketch line">
            <a:extLst>
              <a:ext uri="{FF2B5EF4-FFF2-40B4-BE49-F238E27FC236}">
                <a16:creationId xmlns:a16="http://schemas.microsoft.com/office/drawing/2014/main" id="{DA542B6D-E775-4832-91DC-2D20F8578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18595"/>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02736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49A7F6BC-3536-DFF0-5ED5-AFB3D5E4C2AF}"/>
              </a:ext>
            </a:extLst>
          </p:cNvPr>
          <p:cNvSpPr>
            <a:spLocks noGrp="1"/>
          </p:cNvSpPr>
          <p:nvPr>
            <p:ph type="title"/>
          </p:nvPr>
        </p:nvSpPr>
        <p:spPr>
          <a:xfrm>
            <a:off x="479394" y="498764"/>
            <a:ext cx="3939688" cy="6060332"/>
          </a:xfrm>
        </p:spPr>
        <p:txBody>
          <a:bodyPr>
            <a:normAutofit/>
          </a:bodyPr>
          <a:lstStyle/>
          <a:p>
            <a:pPr algn="r"/>
            <a:r>
              <a:rPr lang="en-US" sz="7400" dirty="0"/>
              <a:t>Why do we do biomass feedstock studies?</a:t>
            </a:r>
          </a:p>
        </p:txBody>
      </p:sp>
      <p:cxnSp>
        <p:nvCxnSpPr>
          <p:cNvPr id="11" name="Straight Connector 10">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6B310093-2B7A-0DD7-9C92-221F29E9A1B3}"/>
              </a:ext>
            </a:extLst>
          </p:cNvPr>
          <p:cNvGraphicFramePr>
            <a:graphicFrameLocks noGrp="1"/>
          </p:cNvGraphicFramePr>
          <p:nvPr>
            <p:ph idx="1"/>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993714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C13D3-4C1D-95F7-8AB3-AE2F7804460A}"/>
              </a:ext>
            </a:extLst>
          </p:cNvPr>
          <p:cNvSpPr>
            <a:spLocks noGrp="1"/>
          </p:cNvSpPr>
          <p:nvPr>
            <p:ph type="title"/>
          </p:nvPr>
        </p:nvSpPr>
        <p:spPr>
          <a:xfrm>
            <a:off x="8001001" y="649705"/>
            <a:ext cx="3690754" cy="5871411"/>
          </a:xfrm>
        </p:spPr>
        <p:txBody>
          <a:bodyPr vert="horz" lIns="91440" tIns="45720" rIns="91440" bIns="45720" rtlCol="0" anchor="t">
            <a:normAutofit/>
          </a:bodyPr>
          <a:lstStyle/>
          <a:p>
            <a:r>
              <a:rPr lang="en-US" sz="3600" kern="1200" dirty="0">
                <a:solidFill>
                  <a:schemeClr val="tx1"/>
                </a:solidFill>
                <a:latin typeface="+mj-lt"/>
                <a:ea typeface="+mj-ea"/>
                <a:cs typeface="+mj-cs"/>
              </a:rPr>
              <a:t>What are other regionally-specific considerations to focus on </a:t>
            </a:r>
            <a:r>
              <a:rPr lang="en-US" sz="3600" dirty="0"/>
              <a:t>instead</a:t>
            </a:r>
            <a:r>
              <a:rPr lang="en-US" sz="3600" kern="1200" dirty="0">
                <a:solidFill>
                  <a:schemeClr val="tx1"/>
                </a:solidFill>
                <a:latin typeface="+mj-lt"/>
                <a:ea typeface="+mj-ea"/>
                <a:cs typeface="+mj-cs"/>
              </a:rPr>
              <a:t>?</a:t>
            </a:r>
            <a:br>
              <a:rPr lang="en-US" sz="2500" kern="1200" dirty="0">
                <a:solidFill>
                  <a:schemeClr val="tx1"/>
                </a:solidFill>
                <a:latin typeface="+mj-lt"/>
                <a:ea typeface="+mj-ea"/>
                <a:cs typeface="+mj-cs"/>
              </a:rPr>
            </a:br>
            <a:br>
              <a:rPr lang="en-US" sz="2500" kern="1200" dirty="0">
                <a:solidFill>
                  <a:schemeClr val="tx1"/>
                </a:solidFill>
                <a:latin typeface="+mj-lt"/>
                <a:ea typeface="+mj-ea"/>
                <a:cs typeface="+mj-cs"/>
              </a:rPr>
            </a:br>
            <a:r>
              <a:rPr lang="en-US" sz="2500" kern="1200" dirty="0">
                <a:solidFill>
                  <a:schemeClr val="tx1"/>
                </a:solidFill>
                <a:latin typeface="+mj-lt"/>
                <a:ea typeface="+mj-ea"/>
                <a:cs typeface="+mj-cs"/>
              </a:rPr>
              <a:t>(for biomass facility development in Sierra-Cascade region) </a:t>
            </a:r>
          </a:p>
        </p:txBody>
      </p:sp>
      <p:pic>
        <p:nvPicPr>
          <p:cNvPr id="4" name="Content Placeholder 5">
            <a:extLst>
              <a:ext uri="{FF2B5EF4-FFF2-40B4-BE49-F238E27FC236}">
                <a16:creationId xmlns:a16="http://schemas.microsoft.com/office/drawing/2014/main" id="{FAE91807-A30A-049E-9CA7-89DAB38B974B}"/>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13526" r="1782" b="1"/>
          <a:stretch/>
        </p:blipFill>
        <p:spPr>
          <a:xfrm rot="10800000">
            <a:off x="-1" y="0"/>
            <a:ext cx="7744314" cy="6858000"/>
          </a:xfrm>
          <a:prstGeom prst="rect">
            <a:avLst/>
          </a:prstGeom>
        </p:spPr>
      </p:pic>
      <p:grpSp>
        <p:nvGrpSpPr>
          <p:cNvPr id="25" name="Group 24">
            <a:extLst>
              <a:ext uri="{FF2B5EF4-FFF2-40B4-BE49-F238E27FC236}">
                <a16:creationId xmlns:a16="http://schemas.microsoft.com/office/drawing/2014/main" id="{7E0FE442-FDE7-03A0-48D0-17C4325DB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025" y="6737718"/>
            <a:ext cx="12207200" cy="123363"/>
            <a:chOff x="-5025" y="6737718"/>
            <a:chExt cx="12207200" cy="123363"/>
          </a:xfrm>
        </p:grpSpPr>
        <p:sp>
          <p:nvSpPr>
            <p:cNvPr id="26" name="Rectangle 25">
              <a:extLst>
                <a:ext uri="{FF2B5EF4-FFF2-40B4-BE49-F238E27FC236}">
                  <a16:creationId xmlns:a16="http://schemas.microsoft.com/office/drawing/2014/main" id="{45A187A5-6081-1B66-F1E9-CB90253CCB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6036894" y="695800"/>
              <a:ext cx="123362" cy="12207199"/>
            </a:xfrm>
            <a:prstGeom prst="rect">
              <a:avLst/>
            </a:prstGeom>
            <a:gradFill>
              <a:gsLst>
                <a:gs pos="0">
                  <a:schemeClr val="accent5"/>
                </a:gs>
                <a:gs pos="100000">
                  <a:schemeClr val="accent2"/>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Rectangle 26">
              <a:extLst>
                <a:ext uri="{FF2B5EF4-FFF2-40B4-BE49-F238E27FC236}">
                  <a16:creationId xmlns:a16="http://schemas.microsoft.com/office/drawing/2014/main" id="{1122D013-AC81-41D9-9EAC-40AF2594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9176406" y="3835311"/>
              <a:ext cx="123362" cy="5928176"/>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grpSp>
    </p:spTree>
    <p:extLst>
      <p:ext uri="{BB962C8B-B14F-4D97-AF65-F5344CB8AC3E}">
        <p14:creationId xmlns:p14="http://schemas.microsoft.com/office/powerpoint/2010/main" val="16980425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DCA80-DCE1-7592-6E18-D2885740E7BA}"/>
              </a:ext>
            </a:extLst>
          </p:cNvPr>
          <p:cNvSpPr>
            <a:spLocks noGrp="1"/>
          </p:cNvSpPr>
          <p:nvPr>
            <p:ph type="title"/>
          </p:nvPr>
        </p:nvSpPr>
        <p:spPr>
          <a:xfrm>
            <a:off x="838200" y="365125"/>
            <a:ext cx="6060790" cy="1848354"/>
          </a:xfrm>
        </p:spPr>
        <p:txBody>
          <a:bodyPr>
            <a:normAutofit fontScale="90000"/>
          </a:bodyPr>
          <a:lstStyle/>
          <a:p>
            <a:r>
              <a:rPr lang="en-US" dirty="0"/>
              <a:t>Forest Management Activity – </a:t>
            </a:r>
            <a:r>
              <a:rPr lang="en-US" b="1" dirty="0"/>
              <a:t>Will Biomass Be Made Available?</a:t>
            </a:r>
            <a:endParaRPr lang="en-US" dirty="0"/>
          </a:p>
        </p:txBody>
      </p:sp>
      <p:sp>
        <p:nvSpPr>
          <p:cNvPr id="3" name="Content Placeholder 2">
            <a:extLst>
              <a:ext uri="{FF2B5EF4-FFF2-40B4-BE49-F238E27FC236}">
                <a16:creationId xmlns:a16="http://schemas.microsoft.com/office/drawing/2014/main" id="{ADD070D6-D220-216E-F7CD-A17C37FE75AA}"/>
              </a:ext>
            </a:extLst>
          </p:cNvPr>
          <p:cNvSpPr>
            <a:spLocks noGrp="1"/>
          </p:cNvSpPr>
          <p:nvPr>
            <p:ph idx="1"/>
          </p:nvPr>
        </p:nvSpPr>
        <p:spPr>
          <a:xfrm>
            <a:off x="838200" y="2427889"/>
            <a:ext cx="4660900" cy="3923483"/>
          </a:xfrm>
        </p:spPr>
        <p:txBody>
          <a:bodyPr>
            <a:normAutofit/>
          </a:bodyPr>
          <a:lstStyle/>
          <a:p>
            <a:r>
              <a:rPr lang="en-US" dirty="0"/>
              <a:t>USFS capacity, planned projects, partnerships</a:t>
            </a:r>
          </a:p>
          <a:p>
            <a:r>
              <a:rPr lang="en-US" dirty="0"/>
              <a:t>Other forest landowners</a:t>
            </a:r>
          </a:p>
          <a:p>
            <a:pPr lvl="1"/>
            <a:r>
              <a:rPr lang="en-US" dirty="0"/>
              <a:t>Private timber</a:t>
            </a:r>
          </a:p>
          <a:p>
            <a:pPr lvl="1"/>
            <a:r>
              <a:rPr lang="en-US" dirty="0"/>
              <a:t>Nonindustrial private, RCD projects</a:t>
            </a:r>
          </a:p>
          <a:p>
            <a:r>
              <a:rPr lang="en-US" dirty="0"/>
              <a:t>Activity levels without grant funding</a:t>
            </a:r>
          </a:p>
          <a:p>
            <a:pPr lvl="1"/>
            <a:endParaRPr lang="en-US" dirty="0"/>
          </a:p>
        </p:txBody>
      </p:sp>
      <p:pic>
        <p:nvPicPr>
          <p:cNvPr id="6" name="Picture 5">
            <a:extLst>
              <a:ext uri="{FF2B5EF4-FFF2-40B4-BE49-F238E27FC236}">
                <a16:creationId xmlns:a16="http://schemas.microsoft.com/office/drawing/2014/main" id="{87965306-A214-A90F-4B6B-46FFE2182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039393" y="859597"/>
            <a:ext cx="6876772" cy="5157579"/>
          </a:xfrm>
          <a:prstGeom prst="rect">
            <a:avLst/>
          </a:prstGeom>
        </p:spPr>
      </p:pic>
    </p:spTree>
    <p:extLst>
      <p:ext uri="{BB962C8B-B14F-4D97-AF65-F5344CB8AC3E}">
        <p14:creationId xmlns:p14="http://schemas.microsoft.com/office/powerpoint/2010/main" val="37576344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0D5E9D0-609B-4CFA-F139-AD289AAF9A9E}"/>
              </a:ext>
            </a:extLst>
          </p:cNvPr>
          <p:cNvSpPr>
            <a:spLocks noGrp="1"/>
          </p:cNvSpPr>
          <p:nvPr>
            <p:ph type="title"/>
          </p:nvPr>
        </p:nvSpPr>
        <p:spPr>
          <a:xfrm>
            <a:off x="630936" y="639520"/>
            <a:ext cx="3429000" cy="1719072"/>
          </a:xfrm>
        </p:spPr>
        <p:txBody>
          <a:bodyPr anchor="b">
            <a:normAutofit/>
          </a:bodyPr>
          <a:lstStyle/>
          <a:p>
            <a:r>
              <a:rPr lang="en-US" sz="5000"/>
              <a:t>Local Logger Capacity</a:t>
            </a:r>
          </a:p>
        </p:txBody>
      </p:sp>
      <p:sp>
        <p:nvSpPr>
          <p:cNvPr id="13"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3CB5E65E-539F-90FD-D84B-6E176FADE880}"/>
              </a:ext>
            </a:extLst>
          </p:cNvPr>
          <p:cNvSpPr>
            <a:spLocks noGrp="1"/>
          </p:cNvSpPr>
          <p:nvPr>
            <p:ph idx="1"/>
          </p:nvPr>
        </p:nvSpPr>
        <p:spPr>
          <a:xfrm>
            <a:off x="469337" y="2807208"/>
            <a:ext cx="4087673" cy="3607672"/>
          </a:xfrm>
        </p:spPr>
        <p:txBody>
          <a:bodyPr anchor="t">
            <a:noAutofit/>
          </a:bodyPr>
          <a:lstStyle/>
          <a:p>
            <a:r>
              <a:rPr lang="en-US" sz="2200" dirty="0"/>
              <a:t># of active LTOs in area</a:t>
            </a:r>
          </a:p>
          <a:p>
            <a:r>
              <a:rPr lang="en-US" sz="2200" dirty="0"/>
              <a:t>Types of typical logging jobs (e.g., timber harvesting vs mastication)</a:t>
            </a:r>
          </a:p>
          <a:p>
            <a:r>
              <a:rPr lang="en-US" sz="2200" dirty="0"/>
              <a:t>Are LTOs limited by biomass disposal options?</a:t>
            </a:r>
          </a:p>
          <a:p>
            <a:r>
              <a:rPr lang="en-US" sz="2200" dirty="0"/>
              <a:t>Estimated delivered biomass prices</a:t>
            </a:r>
          </a:p>
          <a:p>
            <a:r>
              <a:rPr lang="en-US" sz="2200" dirty="0"/>
              <a:t>LTO willingness to commit to supply contracts</a:t>
            </a:r>
          </a:p>
        </p:txBody>
      </p:sp>
      <p:pic>
        <p:nvPicPr>
          <p:cNvPr id="6" name="Picture 5" descr="A person in an orange shirt on a pile of logs&#10;&#10;Description automatically generated">
            <a:extLst>
              <a:ext uri="{FF2B5EF4-FFF2-40B4-BE49-F238E27FC236}">
                <a16:creationId xmlns:a16="http://schemas.microsoft.com/office/drawing/2014/main" id="{446532D2-B803-7774-2863-BDAB6B69F5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654296" y="840105"/>
            <a:ext cx="6903720" cy="5177790"/>
          </a:xfrm>
          <a:prstGeom prst="rect">
            <a:avLst/>
          </a:prstGeom>
        </p:spPr>
      </p:pic>
    </p:spTree>
    <p:extLst>
      <p:ext uri="{BB962C8B-B14F-4D97-AF65-F5344CB8AC3E}">
        <p14:creationId xmlns:p14="http://schemas.microsoft.com/office/powerpoint/2010/main" val="27038400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DAAD6-EE87-D5C6-8A9B-F74BF2F447E1}"/>
              </a:ext>
            </a:extLst>
          </p:cNvPr>
          <p:cNvSpPr>
            <a:spLocks noGrp="1"/>
          </p:cNvSpPr>
          <p:nvPr>
            <p:ph type="title"/>
          </p:nvPr>
        </p:nvSpPr>
        <p:spPr/>
        <p:txBody>
          <a:bodyPr/>
          <a:lstStyle/>
          <a:p>
            <a:r>
              <a:rPr lang="en-US" dirty="0"/>
              <a:t>Existing Markets and Prices</a:t>
            </a:r>
          </a:p>
        </p:txBody>
      </p:sp>
      <p:sp>
        <p:nvSpPr>
          <p:cNvPr id="3" name="Content Placeholder 2">
            <a:extLst>
              <a:ext uri="{FF2B5EF4-FFF2-40B4-BE49-F238E27FC236}">
                <a16:creationId xmlns:a16="http://schemas.microsoft.com/office/drawing/2014/main" id="{857897AC-2878-C94B-CA34-A54A230BA774}"/>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AB52D9ED-5DDA-AFBB-E46D-BB8593D3296A}"/>
              </a:ext>
            </a:extLst>
          </p:cNvPr>
          <p:cNvPicPr>
            <a:picLocks noChangeAspect="1"/>
          </p:cNvPicPr>
          <p:nvPr/>
        </p:nvPicPr>
        <p:blipFill>
          <a:blip r:embed="rId3"/>
          <a:stretch>
            <a:fillRect/>
          </a:stretch>
        </p:blipFill>
        <p:spPr>
          <a:xfrm>
            <a:off x="1510748" y="1487297"/>
            <a:ext cx="8569606" cy="4689666"/>
          </a:xfrm>
          <a:prstGeom prst="rect">
            <a:avLst/>
          </a:prstGeom>
        </p:spPr>
      </p:pic>
    </p:spTree>
    <p:extLst>
      <p:ext uri="{BB962C8B-B14F-4D97-AF65-F5344CB8AC3E}">
        <p14:creationId xmlns:p14="http://schemas.microsoft.com/office/powerpoint/2010/main" val="891778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9DB8-EAA7-3A90-3CE6-008712D0EFA5}"/>
              </a:ext>
            </a:extLst>
          </p:cNvPr>
          <p:cNvSpPr>
            <a:spLocks noGrp="1"/>
          </p:cNvSpPr>
          <p:nvPr>
            <p:ph type="title"/>
          </p:nvPr>
        </p:nvSpPr>
        <p:spPr/>
        <p:txBody>
          <a:bodyPr>
            <a:normAutofit/>
          </a:bodyPr>
          <a:lstStyle/>
          <a:p>
            <a:r>
              <a:rPr lang="en-US" dirty="0"/>
              <a:t>Biomass Handling, Storage, Hauling</a:t>
            </a:r>
          </a:p>
        </p:txBody>
      </p:sp>
      <p:pic>
        <p:nvPicPr>
          <p:cNvPr id="5" name="Content Placeholder 4" descr="A truck with a blue container&#10;&#10;Description automatically generated">
            <a:extLst>
              <a:ext uri="{FF2B5EF4-FFF2-40B4-BE49-F238E27FC236}">
                <a16:creationId xmlns:a16="http://schemas.microsoft.com/office/drawing/2014/main" id="{CBCAC013-95DA-258F-E7E1-6D7DB10A1FC0}"/>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311624" y="1825625"/>
            <a:ext cx="5708176" cy="3983831"/>
          </a:xfrm>
        </p:spPr>
      </p:pic>
      <p:sp>
        <p:nvSpPr>
          <p:cNvPr id="4" name="Content Placeholder 3">
            <a:extLst>
              <a:ext uri="{FF2B5EF4-FFF2-40B4-BE49-F238E27FC236}">
                <a16:creationId xmlns:a16="http://schemas.microsoft.com/office/drawing/2014/main" id="{E24FE882-0081-31C9-6023-87020A0C3CA1}"/>
              </a:ext>
            </a:extLst>
          </p:cNvPr>
          <p:cNvSpPr>
            <a:spLocks noGrp="1"/>
          </p:cNvSpPr>
          <p:nvPr>
            <p:ph sz="half" idx="2"/>
          </p:nvPr>
        </p:nvSpPr>
        <p:spPr/>
        <p:txBody>
          <a:bodyPr/>
          <a:lstStyle/>
          <a:p>
            <a:r>
              <a:rPr lang="en-US" dirty="0"/>
              <a:t>Is the facility designed and scaled correctly to work with infrastructure available locally?</a:t>
            </a:r>
          </a:p>
          <a:p>
            <a:r>
              <a:rPr lang="en-US" dirty="0"/>
              <a:t>Winter storage considerations</a:t>
            </a:r>
          </a:p>
        </p:txBody>
      </p:sp>
      <p:sp>
        <p:nvSpPr>
          <p:cNvPr id="3" name="TextBox 2">
            <a:extLst>
              <a:ext uri="{FF2B5EF4-FFF2-40B4-BE49-F238E27FC236}">
                <a16:creationId xmlns:a16="http://schemas.microsoft.com/office/drawing/2014/main" id="{EC9E80C7-84CF-B5C6-9CA2-2EEA9927EE48}"/>
              </a:ext>
            </a:extLst>
          </p:cNvPr>
          <p:cNvSpPr txBox="1"/>
          <p:nvPr/>
        </p:nvSpPr>
        <p:spPr>
          <a:xfrm>
            <a:off x="4359592" y="5828977"/>
            <a:ext cx="219751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Aptos" panose="02110004020202020204"/>
                <a:ea typeface="+mn-ea"/>
                <a:cs typeface="+mn-cs"/>
              </a:rPr>
              <a:t>Photo credit: Wisewood Energy</a:t>
            </a:r>
          </a:p>
        </p:txBody>
      </p:sp>
    </p:spTree>
    <p:extLst>
      <p:ext uri="{BB962C8B-B14F-4D97-AF65-F5344CB8AC3E}">
        <p14:creationId xmlns:p14="http://schemas.microsoft.com/office/powerpoint/2010/main" val="30215691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513FC-BFED-C7E9-54BF-1DAC9E990B1F}"/>
              </a:ext>
            </a:extLst>
          </p:cNvPr>
          <p:cNvSpPr>
            <a:spLocks noGrp="1"/>
          </p:cNvSpPr>
          <p:nvPr>
            <p:ph type="title"/>
          </p:nvPr>
        </p:nvSpPr>
        <p:spPr>
          <a:xfrm>
            <a:off x="838201" y="365124"/>
            <a:ext cx="6278216" cy="2288135"/>
          </a:xfrm>
        </p:spPr>
        <p:txBody>
          <a:bodyPr>
            <a:normAutofit fontScale="90000"/>
          </a:bodyPr>
          <a:lstStyle/>
          <a:p>
            <a:r>
              <a:rPr lang="en-US" b="1" dirty="0"/>
              <a:t>Is there someone who will manage/run the operation long term?</a:t>
            </a:r>
            <a:br>
              <a:rPr lang="en-US" b="1" dirty="0"/>
            </a:br>
            <a:endParaRPr lang="en-US" dirty="0"/>
          </a:p>
        </p:txBody>
      </p:sp>
      <p:pic>
        <p:nvPicPr>
          <p:cNvPr id="5" name="Picture 4" descr="A group of men sitting at a table&#10;&#10;Description automatically generated">
            <a:extLst>
              <a:ext uri="{FF2B5EF4-FFF2-40B4-BE49-F238E27FC236}">
                <a16:creationId xmlns:a16="http://schemas.microsoft.com/office/drawing/2014/main" id="{1356741C-0C1B-FE39-14EE-7BA45BF94F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6124694" y="1262305"/>
            <a:ext cx="6226206" cy="4669655"/>
          </a:xfrm>
          <a:prstGeom prst="rect">
            <a:avLst/>
          </a:prstGeom>
        </p:spPr>
      </p:pic>
      <p:sp>
        <p:nvSpPr>
          <p:cNvPr id="9" name="Content Placeholder 8">
            <a:extLst>
              <a:ext uri="{FF2B5EF4-FFF2-40B4-BE49-F238E27FC236}">
                <a16:creationId xmlns:a16="http://schemas.microsoft.com/office/drawing/2014/main" id="{3B4F6064-E4FD-3852-D560-C163A9490274}"/>
              </a:ext>
            </a:extLst>
          </p:cNvPr>
          <p:cNvSpPr>
            <a:spLocks noGrp="1"/>
          </p:cNvSpPr>
          <p:nvPr>
            <p:ph idx="1"/>
          </p:nvPr>
        </p:nvSpPr>
        <p:spPr/>
        <p:txBody>
          <a:bodyPr/>
          <a:lstStyle/>
          <a:p>
            <a:endParaRPr lang="en-US"/>
          </a:p>
        </p:txBody>
      </p:sp>
      <p:pic>
        <p:nvPicPr>
          <p:cNvPr id="10" name="Content Placeholder 8" descr="A picture containing luggage, table, person, standing&#10;&#10;Description automatically generated">
            <a:extLst>
              <a:ext uri="{FF2B5EF4-FFF2-40B4-BE49-F238E27FC236}">
                <a16:creationId xmlns:a16="http://schemas.microsoft.com/office/drawing/2014/main" id="{9E95AAF1-506F-B88E-4812-D8BF38F2B24F}"/>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10800000">
            <a:off x="784008" y="2231352"/>
            <a:ext cx="6015057" cy="4478884"/>
          </a:xfrm>
          <a:prstGeom prst="rect">
            <a:avLst/>
          </a:prstGeom>
        </p:spPr>
      </p:pic>
    </p:spTree>
    <p:extLst>
      <p:ext uri="{BB962C8B-B14F-4D97-AF65-F5344CB8AC3E}">
        <p14:creationId xmlns:p14="http://schemas.microsoft.com/office/powerpoint/2010/main" val="27850783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 name="Rectangle 5">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 name="Title 1">
            <a:extLst>
              <a:ext uri="{FF2B5EF4-FFF2-40B4-BE49-F238E27FC236}">
                <a16:creationId xmlns:a16="http://schemas.microsoft.com/office/drawing/2014/main" id="{DF139057-1A25-DF09-8C1B-829A18AA87D7}"/>
              </a:ext>
            </a:extLst>
          </p:cNvPr>
          <p:cNvSpPr>
            <a:spLocks noGrp="1"/>
          </p:cNvSpPr>
          <p:nvPr>
            <p:ph type="title"/>
          </p:nvPr>
        </p:nvSpPr>
        <p:spPr>
          <a:xfrm>
            <a:off x="630936" y="639520"/>
            <a:ext cx="3429000" cy="1719072"/>
          </a:xfrm>
        </p:spPr>
        <p:txBody>
          <a:bodyPr anchor="b">
            <a:normAutofit/>
          </a:bodyPr>
          <a:lstStyle/>
          <a:p>
            <a:r>
              <a:rPr lang="en-US" sz="5000" dirty="0"/>
              <a:t>Concluding Thoughts</a:t>
            </a:r>
          </a:p>
        </p:txBody>
      </p:sp>
      <p:sp>
        <p:nvSpPr>
          <p:cNvPr id="7"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2">
            <a:extLst>
              <a:ext uri="{FF2B5EF4-FFF2-40B4-BE49-F238E27FC236}">
                <a16:creationId xmlns:a16="http://schemas.microsoft.com/office/drawing/2014/main" id="{9632C5E9-0A46-EA53-6E77-F60C25D340CA}"/>
              </a:ext>
            </a:extLst>
          </p:cNvPr>
          <p:cNvSpPr>
            <a:spLocks noGrp="1"/>
          </p:cNvSpPr>
          <p:nvPr>
            <p:ph idx="1"/>
          </p:nvPr>
        </p:nvSpPr>
        <p:spPr>
          <a:xfrm>
            <a:off x="630936" y="2807208"/>
            <a:ext cx="3429000" cy="3410712"/>
          </a:xfrm>
        </p:spPr>
        <p:txBody>
          <a:bodyPr anchor="t">
            <a:normAutofit/>
          </a:bodyPr>
          <a:lstStyle/>
          <a:p>
            <a:r>
              <a:rPr lang="en-US" sz="2000" dirty="0"/>
              <a:t>There is more risk in these other details than amount of biomass supply on the stump.</a:t>
            </a:r>
          </a:p>
          <a:p>
            <a:r>
              <a:rPr lang="en-US" sz="2000" dirty="0"/>
              <a:t>The tools exist –but investment in landscape and commitment by forest managers to offer projects is critical.</a:t>
            </a:r>
          </a:p>
          <a:p>
            <a:r>
              <a:rPr lang="en-US" sz="2000" dirty="0"/>
              <a:t>Ensure the facility is right fit for the adjacent landscape!</a:t>
            </a:r>
          </a:p>
        </p:txBody>
      </p:sp>
      <p:pic>
        <p:nvPicPr>
          <p:cNvPr id="4" name="Picture 3">
            <a:extLst>
              <a:ext uri="{FF2B5EF4-FFF2-40B4-BE49-F238E27FC236}">
                <a16:creationId xmlns:a16="http://schemas.microsoft.com/office/drawing/2014/main" id="{1C44F1D6-0142-322E-B714-4B1BB7DD6E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4654296" y="840105"/>
            <a:ext cx="6903720" cy="5177790"/>
          </a:xfrm>
          <a:prstGeom prst="rect">
            <a:avLst/>
          </a:prstGeom>
        </p:spPr>
      </p:pic>
    </p:spTree>
    <p:extLst>
      <p:ext uri="{BB962C8B-B14F-4D97-AF65-F5344CB8AC3E}">
        <p14:creationId xmlns:p14="http://schemas.microsoft.com/office/powerpoint/2010/main" val="26612288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05CE4-5DCE-31C9-A4B2-B4E5ED8CD0CE}"/>
              </a:ext>
            </a:extLst>
          </p:cNvPr>
          <p:cNvSpPr>
            <a:spLocks noGrp="1"/>
          </p:cNvSpPr>
          <p:nvPr>
            <p:ph type="title"/>
          </p:nvPr>
        </p:nvSpPr>
        <p:spPr>
          <a:xfrm>
            <a:off x="838199" y="365125"/>
            <a:ext cx="10531642" cy="1325563"/>
          </a:xfrm>
        </p:spPr>
        <p:txBody>
          <a:bodyPr/>
          <a:lstStyle/>
          <a:p>
            <a:pPr algn="ctr"/>
            <a:r>
              <a:rPr lang="en-US" dirty="0"/>
              <a:t>Thank you!</a:t>
            </a:r>
          </a:p>
        </p:txBody>
      </p:sp>
      <p:sp>
        <p:nvSpPr>
          <p:cNvPr id="3" name="Content Placeholder 2">
            <a:extLst>
              <a:ext uri="{FF2B5EF4-FFF2-40B4-BE49-F238E27FC236}">
                <a16:creationId xmlns:a16="http://schemas.microsoft.com/office/drawing/2014/main" id="{CA1479B9-D643-0EDB-7F9E-5C8211BB01D5}"/>
              </a:ext>
            </a:extLst>
          </p:cNvPr>
          <p:cNvSpPr>
            <a:spLocks noGrp="1"/>
          </p:cNvSpPr>
          <p:nvPr>
            <p:ph idx="1"/>
          </p:nvPr>
        </p:nvSpPr>
        <p:spPr>
          <a:xfrm>
            <a:off x="838200" y="1825625"/>
            <a:ext cx="10531642" cy="4351338"/>
          </a:xfrm>
        </p:spPr>
        <p:txBody>
          <a:bodyPr/>
          <a:lstStyle/>
          <a:p>
            <a:pPr marL="0" indent="0" algn="ctr">
              <a:buNone/>
            </a:pPr>
            <a:r>
              <a:rPr lang="en-US" dirty="0"/>
              <a:t>Camille Swezy</a:t>
            </a:r>
          </a:p>
          <a:p>
            <a:pPr marL="0" indent="0" algn="ctr">
              <a:buNone/>
            </a:pPr>
            <a:r>
              <a:rPr lang="en-US" dirty="0"/>
              <a:t>Mule Ears Consulting LLC</a:t>
            </a:r>
          </a:p>
          <a:p>
            <a:pPr marL="0" indent="0" algn="ctr">
              <a:buNone/>
            </a:pPr>
            <a:r>
              <a:rPr lang="en-US" dirty="0">
                <a:hlinkClick r:id="rId2"/>
              </a:rPr>
              <a:t>camilleswezy@gmail.com</a:t>
            </a:r>
            <a:endParaRPr lang="en-US" dirty="0"/>
          </a:p>
          <a:p>
            <a:pPr marL="0" indent="0" algn="ctr">
              <a:buNone/>
            </a:pPr>
            <a:r>
              <a:rPr lang="en-US" dirty="0"/>
              <a:t>(415) 302-4547</a:t>
            </a:r>
          </a:p>
        </p:txBody>
      </p:sp>
    </p:spTree>
    <p:extLst>
      <p:ext uri="{BB962C8B-B14F-4D97-AF65-F5344CB8AC3E}">
        <p14:creationId xmlns:p14="http://schemas.microsoft.com/office/powerpoint/2010/main" val="2269506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Paradigm">
  <a:themeElements>
    <a:clrScheme name="Paradigm">
      <a:dk1>
        <a:srgbClr val="31394D"/>
      </a:dk1>
      <a:lt1>
        <a:srgbClr val="FFFFFF"/>
      </a:lt1>
      <a:dk2>
        <a:srgbClr val="666666"/>
      </a:dk2>
      <a:lt2>
        <a:srgbClr val="626B73"/>
      </a:lt2>
      <a:accent1>
        <a:srgbClr val="002F4A"/>
      </a:accent1>
      <a:accent2>
        <a:srgbClr val="D9C4B1"/>
      </a:accent2>
      <a:accent3>
        <a:srgbClr val="EDE3DA"/>
      </a:accent3>
      <a:accent4>
        <a:srgbClr val="B85741"/>
      </a:accent4>
      <a:accent5>
        <a:srgbClr val="009384"/>
      </a:accent5>
      <a:accent6>
        <a:srgbClr val="D0F6FF"/>
      </a:accent6>
      <a:hlink>
        <a:srgbClr val="009384"/>
      </a:hlink>
      <a:folHlink>
        <a:srgbClr val="00938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treamline">
  <a:themeElements>
    <a:clrScheme name="Streamline">
      <a:dk1>
        <a:srgbClr val="1A9988"/>
      </a:dk1>
      <a:lt1>
        <a:srgbClr val="FFFFFF"/>
      </a:lt1>
      <a:dk2>
        <a:srgbClr val="1A1A1A"/>
      </a:dk2>
      <a:lt2>
        <a:srgbClr val="E9EDEE"/>
      </a:lt2>
      <a:accent1>
        <a:srgbClr val="595959"/>
      </a:accent1>
      <a:accent2>
        <a:srgbClr val="6AA4C8"/>
      </a:accent2>
      <a:accent3>
        <a:srgbClr val="EB5600"/>
      </a:accent3>
      <a:accent4>
        <a:srgbClr val="A2FFE8"/>
      </a:accent4>
      <a:accent5>
        <a:srgbClr val="1C3678"/>
      </a:accent5>
      <a:accent6>
        <a:srgbClr val="FFB8A2"/>
      </a:accent6>
      <a:hlink>
        <a:srgbClr val="1C3678"/>
      </a:hlink>
      <a:folHlink>
        <a:srgbClr val="1C367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710</TotalTime>
  <Words>1498</Words>
  <Application>Microsoft Office PowerPoint</Application>
  <PresentationFormat>Widescreen</PresentationFormat>
  <Paragraphs>280</Paragraphs>
  <Slides>36</Slides>
  <Notes>24</Notes>
  <HiddenSlides>0</HiddenSlides>
  <MMClips>0</MMClips>
  <ScaleCrop>false</ScaleCrop>
  <HeadingPairs>
    <vt:vector size="6" baseType="variant">
      <vt:variant>
        <vt:lpstr>Fonts Used</vt:lpstr>
      </vt:variant>
      <vt:variant>
        <vt:i4>18</vt:i4>
      </vt:variant>
      <vt:variant>
        <vt:lpstr>Theme</vt:lpstr>
      </vt:variant>
      <vt:variant>
        <vt:i4>6</vt:i4>
      </vt:variant>
      <vt:variant>
        <vt:lpstr>Slide Titles</vt:lpstr>
      </vt:variant>
      <vt:variant>
        <vt:i4>36</vt:i4>
      </vt:variant>
    </vt:vector>
  </HeadingPairs>
  <TitlesOfParts>
    <vt:vector size="60" baseType="lpstr">
      <vt:lpstr>Aptos</vt:lpstr>
      <vt:lpstr>Aptos Display</vt:lpstr>
      <vt:lpstr>Arial</vt:lpstr>
      <vt:lpstr>Avenir</vt:lpstr>
      <vt:lpstr>Calibri</vt:lpstr>
      <vt:lpstr>Canva Sans</vt:lpstr>
      <vt:lpstr>Google Sans</vt:lpstr>
      <vt:lpstr>Helvetica</vt:lpstr>
      <vt:lpstr>Lato</vt:lpstr>
      <vt:lpstr>Merriweather</vt:lpstr>
      <vt:lpstr>Montserrat</vt:lpstr>
      <vt:lpstr>Poppins</vt:lpstr>
      <vt:lpstr>Poppins Medium</vt:lpstr>
      <vt:lpstr>Poppins SemiBold</vt:lpstr>
      <vt:lpstr>Raleway</vt:lpstr>
      <vt:lpstr>Roboto</vt:lpstr>
      <vt:lpstr>Roboto Black</vt:lpstr>
      <vt:lpstr>Roboto Light</vt:lpstr>
      <vt:lpstr>Office Theme</vt:lpstr>
      <vt:lpstr>1_Office Theme</vt:lpstr>
      <vt:lpstr>Paradigm</vt:lpstr>
      <vt:lpstr>Streamline</vt:lpstr>
      <vt:lpstr>3_Office Theme</vt:lpstr>
      <vt:lpstr>2_Office Theme</vt:lpstr>
      <vt:lpstr>PowerPoint Presentation</vt:lpstr>
      <vt:lpstr>California Burn Pile Mapping and Quantification</vt:lpstr>
      <vt:lpstr>Key Questions</vt:lpstr>
      <vt:lpstr>Piles</vt:lpstr>
      <vt:lpstr>Step 1- Import Treatment Location Data</vt:lpstr>
      <vt:lpstr>Step 2 - Filter</vt:lpstr>
      <vt:lpstr>Step 3 – Local Validation</vt:lpstr>
      <vt:lpstr>Step 4: Filtered Potential Pile Locations</vt:lpstr>
      <vt:lpstr>Top 10</vt:lpstr>
      <vt:lpstr>Ownership for Pile Locations</vt:lpstr>
      <vt:lpstr>Thank You…Questions</vt:lpstr>
      <vt:lpstr>PowerPoint Presentation</vt:lpstr>
      <vt:lpstr>The Challenge</vt:lpstr>
      <vt:lpstr>PowerPoint Presentation</vt:lpstr>
      <vt:lpstr>PowerPoint Presentation</vt:lpstr>
      <vt:lpstr>Five User Journeys &amp; Timelines</vt:lpstr>
      <vt:lpstr>10 Pillars of Resilience</vt:lpstr>
      <vt:lpstr>PowerPoint Presentation</vt:lpstr>
      <vt:lpstr>PowerPoint Presentation</vt:lpstr>
      <vt:lpstr>PowerPoint Presentation</vt:lpstr>
      <vt:lpstr>PowerPoint Presentation</vt:lpstr>
      <vt:lpstr>PowerPoint Presentation</vt:lpstr>
      <vt:lpstr>PowerPoint Presentation</vt:lpstr>
      <vt:lpstr>What makes it unique</vt:lpstr>
      <vt:lpstr>PowerPoint Presentation</vt:lpstr>
      <vt:lpstr>Moving Beyond Biomass Supply Studies </vt:lpstr>
      <vt:lpstr>Recap:  There are many publicly available tools and studies to quantify biomass and identify priority projects.</vt:lpstr>
      <vt:lpstr>Why do we do biomass feedstock studies?</vt:lpstr>
      <vt:lpstr>What are other regionally-specific considerations to focus on instead?  (for biomass facility development in Sierra-Cascade region) </vt:lpstr>
      <vt:lpstr>Forest Management Activity – Will Biomass Be Made Available?</vt:lpstr>
      <vt:lpstr>Local Logger Capacity</vt:lpstr>
      <vt:lpstr>Existing Markets and Prices</vt:lpstr>
      <vt:lpstr>Biomass Handling, Storage, Hauling</vt:lpstr>
      <vt:lpstr>Is there someone who will manage/run the operation long term? </vt:lpstr>
      <vt:lpstr>Concluding Thoughts</vt:lpstr>
      <vt:lpstr>Thank you!</vt:lpstr>
    </vt:vector>
  </TitlesOfParts>
  <Company>Spatial Informatics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Quantifying ecosystem service benefits of reduced occurrence of catastrophic wildfires</dc:title>
  <dc:creator>Megan Nunes</dc:creator>
  <cp:lastModifiedBy>Camille Swezy</cp:lastModifiedBy>
  <cp:revision>23</cp:revision>
  <dcterms:created xsi:type="dcterms:W3CDTF">2015-05-30T00:00:16Z</dcterms:created>
  <dcterms:modified xsi:type="dcterms:W3CDTF">2024-07-23T19:05:03Z</dcterms:modified>
</cp:coreProperties>
</file>