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5.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6.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7.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60.jpg" ContentType="image/jpg"/>
  <Override PartName="/ppt/media/image61.jpg" ContentType="image/jpg"/>
  <Override PartName="/ppt/media/image62.jpg" ContentType="image/jpg"/>
  <Override PartName="/ppt/media/image64.jpg" ContentType="image/jpg"/>
  <Override PartName="/ppt/media/image71.jpg" ContentType="image/jpg"/>
  <Override PartName="/ppt/media/image72.jpg" ContentType="image/jpg"/>
  <Override PartName="/ppt/media/image81.jpg" ContentType="image/jpg"/>
  <Override PartName="/ppt/media/image85.jpg" ContentType="image/jpg"/>
  <Override PartName="/ppt/media/image86.jpg" ContentType="image/jpg"/>
  <Override PartName="/ppt/media/image87.jpg" ContentType="image/jpg"/>
  <Override PartName="/ppt/media/image99.jpg" ContentType="image/jpg"/>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4" r:id="rId3"/>
    <p:sldMasterId id="2147483690" r:id="rId4"/>
    <p:sldMasterId id="2147483700" r:id="rId5"/>
    <p:sldMasterId id="2147483743" r:id="rId6"/>
    <p:sldMasterId id="2147483769" r:id="rId7"/>
    <p:sldMasterId id="2147483781" r:id="rId8"/>
  </p:sldMasterIdLst>
  <p:notesMasterIdLst>
    <p:notesMasterId r:id="rId60"/>
  </p:notesMasterIdLst>
  <p:sldIdLst>
    <p:sldId id="258" r:id="rId9"/>
    <p:sldId id="257" r:id="rId10"/>
    <p:sldId id="256" r:id="rId11"/>
    <p:sldId id="2134804957" r:id="rId12"/>
    <p:sldId id="2134804958" r:id="rId13"/>
    <p:sldId id="2134804959" r:id="rId14"/>
    <p:sldId id="2134804960" r:id="rId15"/>
    <p:sldId id="260" r:id="rId16"/>
    <p:sldId id="2134804961" r:id="rId17"/>
    <p:sldId id="265" r:id="rId18"/>
    <p:sldId id="259" r:id="rId19"/>
    <p:sldId id="267" r:id="rId20"/>
    <p:sldId id="2134804962" r:id="rId21"/>
    <p:sldId id="262" r:id="rId22"/>
    <p:sldId id="266" r:id="rId23"/>
    <p:sldId id="2134804963" r:id="rId24"/>
    <p:sldId id="270" r:id="rId25"/>
    <p:sldId id="2134804964" r:id="rId26"/>
    <p:sldId id="268" r:id="rId27"/>
    <p:sldId id="2134804965" r:id="rId28"/>
    <p:sldId id="261" r:id="rId29"/>
    <p:sldId id="269"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2134804824" r:id="rId53"/>
    <p:sldId id="2134804938" r:id="rId54"/>
    <p:sldId id="2134804946" r:id="rId55"/>
    <p:sldId id="2134804948" r:id="rId56"/>
    <p:sldId id="2134804955" r:id="rId57"/>
    <p:sldId id="2134804956" r:id="rId58"/>
    <p:sldId id="2134804862"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8" d="100"/>
          <a:sy n="108"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5" Type="http://schemas.openxmlformats.org/officeDocument/2006/relationships/slideMaster" Target="slideMasters/slideMaster5.xml"/><Relationship Id="rId61" Type="http://schemas.openxmlformats.org/officeDocument/2006/relationships/presProps" Target="presProps.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manda%20DeMarco\Downloads\2022-sp-PATHWAYS-data-E3%20(1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r>
              <a:rPr lang="en-US" sz="2000" dirty="0"/>
              <a:t>Estimated economy-wide emissions through 2045</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dk1"/>
              </a:solidFill>
              <a:latin typeface="+mn-lt"/>
              <a:ea typeface="+mn-ea"/>
              <a:cs typeface="+mn-cs"/>
            </a:defRPr>
          </a:pPr>
          <a:endParaRPr lang="en-US"/>
        </a:p>
      </c:txPr>
    </c:title>
    <c:autoTitleDeleted val="0"/>
    <c:plotArea>
      <c:layout>
        <c:manualLayout>
          <c:layoutTarget val="inner"/>
          <c:xMode val="edge"/>
          <c:yMode val="edge"/>
          <c:x val="8.6900481189851275E-2"/>
          <c:y val="0.26472222222222225"/>
          <c:w val="0.88254396325459317"/>
          <c:h val="0.59233741615631375"/>
        </c:manualLayout>
      </c:layout>
      <c:barChart>
        <c:barDir val="col"/>
        <c:grouping val="stacked"/>
        <c:varyColors val="0"/>
        <c:ser>
          <c:idx val="0"/>
          <c:order val="0"/>
          <c:tx>
            <c:strRef>
              <c:f>Emissions!$AH$3</c:f>
              <c:strCache>
                <c:ptCount val="1"/>
                <c:pt idx="0">
                  <c:v>Emissions</c:v>
                </c:pt>
              </c:strCache>
            </c:strRef>
          </c:tx>
          <c:spPr>
            <a:solidFill>
              <a:schemeClr val="accent1"/>
            </a:solidFill>
            <a:ln>
              <a:noFill/>
            </a:ln>
            <a:effectLst/>
          </c:spPr>
          <c:invertIfNegative val="0"/>
          <c:cat>
            <c:numRef>
              <c:f>Emissions!$AG$4:$AG$6</c:f>
              <c:numCache>
                <c:formatCode>General</c:formatCode>
                <c:ptCount val="3"/>
                <c:pt idx="0">
                  <c:v>2024</c:v>
                </c:pt>
                <c:pt idx="1">
                  <c:v>2030</c:v>
                </c:pt>
                <c:pt idx="2">
                  <c:v>2045</c:v>
                </c:pt>
              </c:numCache>
            </c:numRef>
          </c:cat>
          <c:val>
            <c:numRef>
              <c:f>Emissions!$AH$4:$AH$6</c:f>
              <c:numCache>
                <c:formatCode>General</c:formatCode>
                <c:ptCount val="3"/>
                <c:pt idx="0">
                  <c:v>332.28716756190499</c:v>
                </c:pt>
                <c:pt idx="1">
                  <c:v>226.3237360052828</c:v>
                </c:pt>
                <c:pt idx="2">
                  <c:v>64.838019895455545</c:v>
                </c:pt>
              </c:numCache>
            </c:numRef>
          </c:val>
          <c:extLst>
            <c:ext xmlns:c16="http://schemas.microsoft.com/office/drawing/2014/chart" uri="{C3380CC4-5D6E-409C-BE32-E72D297353CC}">
              <c16:uniqueId val="{00000000-E973-4470-85FC-FA8D370A8A2D}"/>
            </c:ext>
          </c:extLst>
        </c:ser>
        <c:ser>
          <c:idx val="1"/>
          <c:order val="1"/>
          <c:tx>
            <c:strRef>
              <c:f>Emissions!$AI$3</c:f>
              <c:strCache>
                <c:ptCount val="1"/>
                <c:pt idx="0">
                  <c:v>CDR</c:v>
                </c:pt>
              </c:strCache>
            </c:strRef>
          </c:tx>
          <c:spPr>
            <a:solidFill>
              <a:schemeClr val="accent6"/>
            </a:solidFill>
            <a:ln>
              <a:noFill/>
            </a:ln>
            <a:effectLst/>
          </c:spPr>
          <c:invertIfNegative val="0"/>
          <c:cat>
            <c:numRef>
              <c:f>Emissions!$AG$4:$AG$6</c:f>
              <c:numCache>
                <c:formatCode>General</c:formatCode>
                <c:ptCount val="3"/>
                <c:pt idx="0">
                  <c:v>2024</c:v>
                </c:pt>
                <c:pt idx="1">
                  <c:v>2030</c:v>
                </c:pt>
                <c:pt idx="2">
                  <c:v>2045</c:v>
                </c:pt>
              </c:numCache>
            </c:numRef>
          </c:cat>
          <c:val>
            <c:numRef>
              <c:f>Emissions!$AI$4:$AI$6</c:f>
              <c:numCache>
                <c:formatCode>General</c:formatCode>
                <c:ptCount val="3"/>
                <c:pt idx="0">
                  <c:v>0</c:v>
                </c:pt>
                <c:pt idx="1">
                  <c:v>-6.7744304651546674</c:v>
                </c:pt>
                <c:pt idx="2">
                  <c:v>-74.991770952714205</c:v>
                </c:pt>
              </c:numCache>
            </c:numRef>
          </c:val>
          <c:extLst>
            <c:ext xmlns:c16="http://schemas.microsoft.com/office/drawing/2014/chart" uri="{C3380CC4-5D6E-409C-BE32-E72D297353CC}">
              <c16:uniqueId val="{00000001-E973-4470-85FC-FA8D370A8A2D}"/>
            </c:ext>
          </c:extLst>
        </c:ser>
        <c:dLbls>
          <c:showLegendKey val="0"/>
          <c:showVal val="0"/>
          <c:showCatName val="0"/>
          <c:showSerName val="0"/>
          <c:showPercent val="0"/>
          <c:showBubbleSize val="0"/>
        </c:dLbls>
        <c:gapWidth val="150"/>
        <c:overlap val="100"/>
        <c:axId val="674431136"/>
        <c:axId val="674430656"/>
      </c:barChart>
      <c:catAx>
        <c:axId val="67443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674430656"/>
        <c:crosses val="autoZero"/>
        <c:auto val="0"/>
        <c:lblAlgn val="ctr"/>
        <c:lblOffset val="100"/>
        <c:noMultiLvlLbl val="0"/>
      </c:catAx>
      <c:valAx>
        <c:axId val="674430656"/>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dk1"/>
                    </a:solidFill>
                    <a:latin typeface="+mn-lt"/>
                    <a:ea typeface="+mn-ea"/>
                    <a:cs typeface="+mn-cs"/>
                  </a:defRPr>
                </a:pPr>
                <a:r>
                  <a:rPr lang="en-US"/>
                  <a:t>Emissions (MMT CO2e)</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dk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crossAx val="674431136"/>
        <c:crosses val="autoZero"/>
        <c:crossBetween val="between"/>
      </c:valAx>
      <c:spPr>
        <a:noFill/>
        <a:ln>
          <a:noFill/>
        </a:ln>
        <a:effectLst/>
      </c:spPr>
    </c:plotArea>
    <c:legend>
      <c:legendPos val="b"/>
      <c:layout>
        <c:manualLayout>
          <c:xMode val="edge"/>
          <c:yMode val="edge"/>
          <c:x val="0.40153893263342078"/>
          <c:y val="0.88020778652668419"/>
          <c:w val="0.18549657801166458"/>
          <c:h val="7.28854070025275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dk1"/>
              </a:solidFill>
              <a:latin typeface="+mn-lt"/>
              <a:ea typeface="+mn-ea"/>
              <a:cs typeface="+mn-cs"/>
            </a:defRPr>
          </a:pPr>
          <a:endParaRPr lang="en-US"/>
        </a:p>
      </c:txPr>
    </c:legend>
    <c:plotVisOnly val="1"/>
    <c:dispBlanksAs val="gap"/>
    <c:showDLblsOverMax val="0"/>
  </c:chart>
  <c:spPr>
    <a:solidFill>
      <a:schemeClr val="lt1"/>
    </a:solidFill>
    <a:ln w="12700" cap="flat" cmpd="sng" algn="ctr">
      <a:solidFill>
        <a:schemeClr val="dk1"/>
      </a:solidFill>
      <a:prstDash val="solid"/>
      <a:miter lim="800000"/>
    </a:ln>
    <a:effectLst/>
  </c:spPr>
  <c:txPr>
    <a:bodyPr/>
    <a:lstStyle/>
    <a:p>
      <a:pPr>
        <a:defRPr>
          <a:solidFill>
            <a:schemeClr val="dk1"/>
          </a:solidFill>
          <a:latin typeface="+mn-lt"/>
          <a:ea typeface="+mn-ea"/>
          <a:cs typeface="+mn-cs"/>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27463902778575"/>
          <c:y val="3.4226759558631116E-2"/>
          <c:w val="0.84463858076134646"/>
          <c:h val="0.85171215995916505"/>
        </c:manualLayout>
      </c:layout>
      <c:barChart>
        <c:barDir val="col"/>
        <c:grouping val="clustered"/>
        <c:varyColors val="0"/>
        <c:ser>
          <c:idx val="0"/>
          <c:order val="0"/>
          <c:spPr>
            <a:solidFill>
              <a:schemeClr val="accent1"/>
            </a:solidFill>
            <a:ln>
              <a:noFill/>
            </a:ln>
            <a:effectLst/>
          </c:spPr>
          <c:invertIfNegative val="0"/>
          <c:dPt>
            <c:idx val="2"/>
            <c:invertIfNegative val="0"/>
            <c:bubble3D val="0"/>
            <c:spPr>
              <a:solidFill>
                <a:srgbClr val="FF0000"/>
              </a:solidFill>
              <a:ln>
                <a:noFill/>
              </a:ln>
              <a:effectLst/>
            </c:spPr>
            <c:extLst>
              <c:ext xmlns:c16="http://schemas.microsoft.com/office/drawing/2014/chart" uri="{C3380CC4-5D6E-409C-BE32-E72D297353CC}">
                <c16:uniqueId val="{00000001-9909-4764-ABE5-14036A2959D7}"/>
              </c:ext>
            </c:extLst>
          </c:dPt>
          <c:cat>
            <c:strRef>
              <c:f>Sheet1!$E$29:$E$31</c:f>
              <c:strCache>
                <c:ptCount val="3"/>
                <c:pt idx="0">
                  <c:v>North American voluntary carbon demand (2023)</c:v>
                </c:pt>
                <c:pt idx="1">
                  <c:v>Average annual compliance demand (CA)</c:v>
                </c:pt>
                <c:pt idx="2">
                  <c:v>Estimated CEQA demand</c:v>
                </c:pt>
              </c:strCache>
            </c:strRef>
          </c:cat>
          <c:val>
            <c:numRef>
              <c:f>Sheet1!$F$29:$F$31</c:f>
              <c:numCache>
                <c:formatCode>_(* #,##0_);_(* \(#,##0\);_(* "-"??_);_(@_)</c:formatCode>
                <c:ptCount val="3"/>
                <c:pt idx="0">
                  <c:v>11800000</c:v>
                </c:pt>
                <c:pt idx="1">
                  <c:v>21118296</c:v>
                </c:pt>
                <c:pt idx="2">
                  <c:v>30000000</c:v>
                </c:pt>
              </c:numCache>
            </c:numRef>
          </c:val>
          <c:extLst>
            <c:ext xmlns:c16="http://schemas.microsoft.com/office/drawing/2014/chart" uri="{C3380CC4-5D6E-409C-BE32-E72D297353CC}">
              <c16:uniqueId val="{00000000-9909-4764-ABE5-14036A2959D7}"/>
            </c:ext>
          </c:extLst>
        </c:ser>
        <c:dLbls>
          <c:showLegendKey val="0"/>
          <c:showVal val="0"/>
          <c:showCatName val="0"/>
          <c:showSerName val="0"/>
          <c:showPercent val="0"/>
          <c:showBubbleSize val="0"/>
        </c:dLbls>
        <c:gapWidth val="219"/>
        <c:overlap val="-27"/>
        <c:axId val="269620239"/>
        <c:axId val="328928783"/>
      </c:barChart>
      <c:catAx>
        <c:axId val="2696202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8928783"/>
        <c:crosses val="autoZero"/>
        <c:auto val="1"/>
        <c:lblAlgn val="ctr"/>
        <c:lblOffset val="100"/>
        <c:noMultiLvlLbl val="0"/>
      </c:catAx>
      <c:valAx>
        <c:axId val="328928783"/>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Tonnes of CO2-equivalent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6962023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9F1F54-37BB-4149-BA5B-89FB972C0CE2}" type="datetimeFigureOut">
              <a:rPr lang="en-US" smtClean="0"/>
              <a:t>6/25/2024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ADD150-2FEB-41F5-A8C0-2B6A158CD5C6}" type="slidenum">
              <a:rPr lang="en-US" smtClean="0"/>
              <a:t>‹#›</a:t>
            </a:fld>
            <a:endParaRPr lang="en-US"/>
          </a:p>
        </p:txBody>
      </p:sp>
    </p:spTree>
    <p:extLst>
      <p:ext uri="{BB962C8B-B14F-4D97-AF65-F5344CB8AC3E}">
        <p14:creationId xmlns:p14="http://schemas.microsoft.com/office/powerpoint/2010/main" val="2325583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12404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124628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268959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1) Climate and energy transition argument. Demand for liquid fuels will persist through 2045 and potentially beyond in aviation, shipping, long-haul trucking etc. Non-fossil liquid fuels support economy-wide decarbonization through displacement of fossil fuels in transportation and industry. </a:t>
            </a:r>
          </a:p>
          <a:p>
            <a:pPr marL="628650" lvl="1" indent="-171450">
              <a:buFont typeface="Arial" panose="020B0604020202020204" pitchFamily="34" charset="0"/>
              <a:buChar char="•"/>
            </a:pPr>
            <a:r>
              <a:rPr lang="en-US" dirty="0"/>
              <a:t>Approximate projected petroleum demand for 2045 = 2 billion GGE (per Scoping Plan, UCSB report)</a:t>
            </a:r>
          </a:p>
          <a:p>
            <a:pPr marL="628650" lvl="1" indent="-171450">
              <a:buFont typeface="Arial" panose="020B0604020202020204" pitchFamily="34" charset="0"/>
              <a:buChar char="•"/>
            </a:pPr>
            <a:r>
              <a:rPr lang="en-US" dirty="0"/>
              <a:t>Conversion factor for standard gasification plant (LLNL GTN): 4,536 BDT/day = 72 million GGE/</a:t>
            </a:r>
            <a:r>
              <a:rPr lang="en-US" dirty="0" err="1"/>
              <a:t>yr</a:t>
            </a:r>
            <a:endParaRPr lang="en-US" dirty="0"/>
          </a:p>
          <a:p>
            <a:pPr marL="628650" lvl="1" indent="-171450">
              <a:buFont typeface="Arial" panose="020B0604020202020204" pitchFamily="34" charset="0"/>
              <a:buChar char="•"/>
            </a:pPr>
            <a:r>
              <a:rPr lang="en-US" dirty="0"/>
              <a:t>15 million BDT (1m acres/</a:t>
            </a:r>
            <a:r>
              <a:rPr lang="en-US" dirty="0" err="1"/>
              <a:t>yr</a:t>
            </a:r>
            <a:r>
              <a:rPr lang="en-US" dirty="0"/>
              <a:t>) = 700 million GGE</a:t>
            </a:r>
          </a:p>
          <a:p>
            <a:pPr marL="628650" lvl="1" indent="-171450">
              <a:buFont typeface="Arial" panose="020B0604020202020204" pitchFamily="34" charset="0"/>
              <a:buChar char="•"/>
            </a:pPr>
            <a:r>
              <a:rPr lang="en-US" b="1" dirty="0"/>
              <a:t>Takeaway</a:t>
            </a:r>
            <a:r>
              <a:rPr lang="en-US" dirty="0"/>
              <a:t>: Converting every scrap of forest biomass could still only serve </a:t>
            </a:r>
            <a:r>
              <a:rPr lang="en-US" b="0" dirty="0"/>
              <a:t>35% </a:t>
            </a:r>
            <a:r>
              <a:rPr lang="en-US" dirty="0"/>
              <a:t>of liquid fuel demand in 2045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dirty="0"/>
              <a:t>2) Value maximization argument. Liquid fuels are valuable products. There is a limited amount of biomass though, so focusing on waste is good. To the extent feasible, want to maximize the value to help cover the treatment cost. Fuels &gt; power. LCFS, federal incentives, etc.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15 BDT = 1T H2 = $2,500 ($2,000 wholesale + $525 from avoided 7tCO2e @ LCFS $75/ton)</a:t>
            </a:r>
          </a:p>
          <a:p>
            <a:pPr marL="0" lv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07247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2022 Scoping Plan estimates that California will have around 65 MMT CO2e remaining in the economy in 2045.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Scoping Plan says we need 75 million tons of removal by 2045. An additional 25 million tons is expected to be removed from the industrial and electric sectors using carbon capture and sequestration technologies. We currently remove zero.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Biomass is a key pathway. Converting woody biomass residues, which have already removed carbon from the atmosphere, and capturing the carbon for permanent storage underground has the potential to remove 125 million metric tons of CO2 per year from the atmosphere by 2045 in California. Equivalent to over 30% of the state’s entire emissions portfolio.</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13414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772762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2361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45V</a:t>
            </a:r>
          </a:p>
          <a:p>
            <a:pPr marL="171450" lvl="0" indent="-171450">
              <a:buFont typeface="Arial" panose="020B0604020202020204" pitchFamily="34" charset="0"/>
              <a:buChar char="•"/>
            </a:pPr>
            <a:r>
              <a:rPr lang="en-US" dirty="0"/>
              <a:t>Available incentives ex) Huge biomass to H2 facility w/ CCS (</a:t>
            </a:r>
            <a:r>
              <a:rPr lang="en-US" dirty="0" err="1"/>
              <a:t>ie</a:t>
            </a:r>
            <a:r>
              <a:rPr lang="en-US" dirty="0"/>
              <a:t> 100m kg H2/</a:t>
            </a:r>
            <a:r>
              <a:rPr lang="en-US" dirty="0" err="1"/>
              <a:t>yr</a:t>
            </a:r>
            <a:r>
              <a:rPr lang="en-US" dirty="0"/>
              <a:t> (LLNL-</a:t>
            </a:r>
            <a:r>
              <a:rPr lang="en-US" dirty="0" err="1"/>
              <a:t>ish</a:t>
            </a:r>
            <a:r>
              <a:rPr lang="en-US" dirty="0"/>
              <a:t>))</a:t>
            </a:r>
          </a:p>
          <a:p>
            <a:pPr marL="628650" lvl="1" indent="-171450">
              <a:buFont typeface="Arial" panose="020B0604020202020204" pitchFamily="34" charset="0"/>
              <a:buChar char="•"/>
            </a:pPr>
            <a:r>
              <a:rPr lang="en-US" dirty="0"/>
              <a:t>$0.60/kg H2 produced = $60 million/yr. </a:t>
            </a:r>
            <a:r>
              <a:rPr lang="en-US" u="sng" dirty="0"/>
              <a:t>Note</a:t>
            </a:r>
            <a:r>
              <a:rPr lang="en-US" u="none" dirty="0"/>
              <a:t>: varies based on total lifecycle emissions (e.g. a facility without CCS would get $0.12/kg)</a:t>
            </a:r>
          </a:p>
          <a:p>
            <a:pPr marL="628650" lvl="1" indent="-171450">
              <a:buFont typeface="Arial" panose="020B0604020202020204" pitchFamily="34" charset="0"/>
              <a:buChar char="•"/>
            </a:pPr>
            <a:r>
              <a:rPr lang="en-US" dirty="0"/>
              <a:t>$3.00/kg H2 produced = $300 million/</a:t>
            </a:r>
            <a:r>
              <a:rPr lang="en-US" dirty="0" err="1"/>
              <a:t>yr</a:t>
            </a:r>
            <a:r>
              <a:rPr lang="en-US" dirty="0"/>
              <a:t> (x5 multiplier). Based on prevailing wages, apprenticeship etc.</a:t>
            </a:r>
          </a:p>
          <a:p>
            <a:pPr marL="628650" lvl="1" indent="-171450">
              <a:buFont typeface="Arial" panose="020B0604020202020204" pitchFamily="34" charset="0"/>
              <a:buChar char="•"/>
            </a:pPr>
            <a:r>
              <a:rPr lang="en-US" u="sng" dirty="0"/>
              <a:t>Overall</a:t>
            </a:r>
            <a:r>
              <a:rPr lang="en-US" u="none" dirty="0"/>
              <a:t>: Dependent</a:t>
            </a:r>
            <a:r>
              <a:rPr lang="en-US" dirty="0"/>
              <a:t> on LCA and prevailing wages provisions</a:t>
            </a:r>
          </a:p>
          <a:p>
            <a:pPr marL="171450" lvl="0" indent="-171450">
              <a:buFont typeface="Arial" panose="020B0604020202020204" pitchFamily="34" charset="0"/>
              <a:buChar char="•"/>
            </a:pPr>
            <a:r>
              <a:rPr lang="en-US" dirty="0"/>
              <a:t>Eligibility</a:t>
            </a:r>
          </a:p>
          <a:p>
            <a:pPr marL="628650" lvl="1" indent="-171450">
              <a:buFont typeface="Arial" panose="020B0604020202020204" pitchFamily="34" charset="0"/>
              <a:buChar char="•"/>
            </a:pPr>
            <a:r>
              <a:rPr lang="en-US" dirty="0"/>
              <a:t>Biomass will definitely be eligible as a feedstock. Likely to depend on lifecycle emissions accounting (e.g. will indirect land use change be considered? Counterfactuals? And how would that affect the emissions of clean H2?)</a:t>
            </a:r>
          </a:p>
          <a:p>
            <a:pPr marL="628650" lvl="1" indent="-171450">
              <a:buFont typeface="Arial" panose="020B0604020202020204" pitchFamily="34" charset="0"/>
              <a:buChar char="•"/>
            </a:pPr>
            <a:r>
              <a:rPr lang="en-US" dirty="0"/>
              <a:t>Three pillars (</a:t>
            </a:r>
            <a:r>
              <a:rPr lang="en-US" dirty="0" err="1"/>
              <a:t>ie</a:t>
            </a:r>
            <a:r>
              <a:rPr lang="en-US" dirty="0"/>
              <a:t> additionality, temporal matching, deliverability) might apply for biomass -&gt; electricity -&gt; electrolysis. </a:t>
            </a:r>
          </a:p>
          <a:p>
            <a:pPr marL="628650" lvl="1" indent="-171450">
              <a:buFont typeface="Arial" panose="020B0604020202020204" pitchFamily="34" charset="0"/>
              <a:buChar char="•"/>
            </a:pPr>
            <a:r>
              <a:rPr lang="en-US" u="sng" dirty="0"/>
              <a:t>Overall</a:t>
            </a:r>
            <a:r>
              <a:rPr lang="en-US" dirty="0"/>
              <a:t>: IRS trying to determine how to accurately capture LCA of biomass pathways </a:t>
            </a:r>
          </a:p>
          <a:p>
            <a:pPr marL="0" lvl="0" indent="0">
              <a:buFont typeface="Arial" panose="020B0604020202020204" pitchFamily="34" charset="0"/>
              <a:buNone/>
            </a:pPr>
            <a:r>
              <a:rPr lang="en-US" b="1" dirty="0"/>
              <a:t>45Q</a:t>
            </a:r>
            <a:r>
              <a:rPr lang="en-US" dirty="0"/>
              <a:t> </a:t>
            </a:r>
          </a:p>
          <a:p>
            <a:pPr marL="171450" lvl="0" indent="-171450">
              <a:buFont typeface="Arial" panose="020B0604020202020204" pitchFamily="34" charset="0"/>
              <a:buChar char="•"/>
            </a:pPr>
            <a:r>
              <a:rPr lang="en-US" dirty="0"/>
              <a:t>Available incentives ex) huge biomass to fuels facility w/ CCS (</a:t>
            </a:r>
            <a:r>
              <a:rPr lang="en-US" dirty="0" err="1"/>
              <a:t>ie</a:t>
            </a:r>
            <a:r>
              <a:rPr lang="en-US" dirty="0"/>
              <a:t> 2.1 million tons captured CO2/BDT in 1 year (LLNL))</a:t>
            </a:r>
          </a:p>
          <a:p>
            <a:pPr marL="628650" lvl="1" indent="-171450">
              <a:buFont typeface="Arial" panose="020B0604020202020204" pitchFamily="34" charset="0"/>
              <a:buChar char="•"/>
            </a:pPr>
            <a:r>
              <a:rPr lang="en-US" dirty="0"/>
              <a:t>$17/ton CO2 captured = $35 million</a:t>
            </a:r>
          </a:p>
          <a:p>
            <a:pPr marL="628650" lvl="1" indent="-171450">
              <a:buFont typeface="Arial" panose="020B0604020202020204" pitchFamily="34" charset="0"/>
              <a:buChar char="•"/>
            </a:pPr>
            <a:r>
              <a:rPr lang="en-US" dirty="0"/>
              <a:t>$85/ton CO2 captured (prevailing wages) = $178 million</a:t>
            </a:r>
          </a:p>
          <a:p>
            <a:pPr marL="628650" lvl="1" indent="-171450">
              <a:buFont typeface="Arial" panose="020B0604020202020204" pitchFamily="34" charset="0"/>
              <a:buChar char="•"/>
            </a:pPr>
            <a:r>
              <a:rPr lang="en-US" u="sng" dirty="0"/>
              <a:t>Overall</a:t>
            </a:r>
            <a:r>
              <a:rPr lang="en-US" u="none" dirty="0"/>
              <a:t>: </a:t>
            </a:r>
            <a:r>
              <a:rPr lang="en-US" dirty="0"/>
              <a:t>$/ton credit varies based on method of storage (e.g. $12/ton or $60/ton for utilization with/without prevailing wages).</a:t>
            </a:r>
          </a:p>
          <a:p>
            <a:pPr marL="0" lvl="0" indent="0">
              <a:buFont typeface="Arial" panose="020B0604020202020204" pitchFamily="34" charset="0"/>
              <a:buNone/>
            </a:pPr>
            <a:r>
              <a:rPr lang="en-US" b="1" dirty="0"/>
              <a:t>40B</a:t>
            </a:r>
          </a:p>
          <a:p>
            <a:pPr marL="171450" lvl="0" indent="-171450">
              <a:buFont typeface="Arial" panose="020B0604020202020204" pitchFamily="34" charset="0"/>
              <a:buChar char="•"/>
            </a:pPr>
            <a:r>
              <a:rPr lang="en-US" dirty="0"/>
              <a:t>Available incentives ex) huge biomass to fuels facility with CCS (</a:t>
            </a:r>
            <a:r>
              <a:rPr lang="en-US" dirty="0" err="1"/>
              <a:t>ie</a:t>
            </a:r>
            <a:r>
              <a:rPr lang="en-US" dirty="0"/>
              <a:t> 50 million gallons SAF/</a:t>
            </a:r>
            <a:r>
              <a:rPr lang="en-US" dirty="0" err="1"/>
              <a:t>yr</a:t>
            </a:r>
            <a:r>
              <a:rPr lang="en-US" dirty="0"/>
              <a:t>, using biomass and CCS)</a:t>
            </a:r>
          </a:p>
          <a:p>
            <a:pPr marL="628650" lvl="1" indent="-171450">
              <a:buFont typeface="Arial" panose="020B0604020202020204" pitchFamily="34" charset="0"/>
              <a:buChar char="•"/>
            </a:pPr>
            <a:r>
              <a:rPr lang="en-US" dirty="0"/>
              <a:t>$1.25/gallon SAF + $0.50 (maximum supplementary addition) = $1.75/gallon SAF</a:t>
            </a:r>
          </a:p>
          <a:p>
            <a:pPr marL="628650" lvl="1" indent="-171450">
              <a:buFont typeface="Arial" panose="020B0604020202020204" pitchFamily="34" charset="0"/>
              <a:buChar char="•"/>
            </a:pPr>
            <a:r>
              <a:rPr lang="en-US" u="none" dirty="0"/>
              <a:t>Estimated </a:t>
            </a:r>
            <a:r>
              <a:rPr lang="en-US" u="none"/>
              <a:t>annual total </a:t>
            </a:r>
            <a:r>
              <a:rPr lang="en-US" u="none" dirty="0"/>
              <a:t>= $87.5 million/</a:t>
            </a:r>
            <a:r>
              <a:rPr lang="en-US" u="none" dirty="0" err="1"/>
              <a:t>yr</a:t>
            </a:r>
            <a:endParaRPr lang="en-US"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196323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u="none" dirty="0"/>
              <a:t>DOC pilot program. Funding for Phase 2 cut in 2024/25 budget. Around $124k remaining for local assistance grants and administrative support (e.g. staffing, contracts </a:t>
            </a:r>
            <a:r>
              <a:rPr lang="en-US" u="none" dirty="0" err="1"/>
              <a:t>etc</a:t>
            </a:r>
            <a:r>
              <a:rPr lang="en-US" u="none" dirty="0"/>
              <a:t>)</a:t>
            </a:r>
          </a:p>
          <a:p>
            <a:pPr marL="171450" indent="-171450">
              <a:buFont typeface="Arial" panose="020B0604020202020204" pitchFamily="34" charset="0"/>
              <a:buChar char="•"/>
            </a:pPr>
            <a:r>
              <a:rPr lang="en-US" u="none" dirty="0"/>
              <a:t>Climate Catalyst Revolving Loan Fund. Direct financings could be $1million and above.</a:t>
            </a:r>
          </a:p>
          <a:p>
            <a:pPr marL="171450" indent="-171450">
              <a:buFont typeface="Arial" panose="020B0604020202020204" pitchFamily="34" charset="0"/>
              <a:buChar char="•"/>
            </a:pPr>
            <a:r>
              <a:rPr lang="en-US" u="none" dirty="0" err="1"/>
              <a:t>CalFIRE</a:t>
            </a:r>
            <a:r>
              <a:rPr lang="en-US" u="none" dirty="0"/>
              <a:t>. 2024 funds available up to:</a:t>
            </a:r>
          </a:p>
          <a:p>
            <a:pPr marL="628650" lvl="1" indent="-171450">
              <a:buFont typeface="Arial" panose="020B0604020202020204" pitchFamily="34" charset="0"/>
              <a:buChar char="•"/>
            </a:pPr>
            <a:r>
              <a:rPr lang="en-US" u="none" dirty="0"/>
              <a:t>$3million for biz development</a:t>
            </a:r>
          </a:p>
          <a:p>
            <a:pPr marL="628650" lvl="1" indent="-171450">
              <a:buFont typeface="Arial" panose="020B0604020202020204" pitchFamily="34" charset="0"/>
              <a:buChar char="•"/>
            </a:pPr>
            <a:r>
              <a:rPr lang="en-US" u="none" dirty="0"/>
              <a:t>$5 million for workforce development</a:t>
            </a:r>
          </a:p>
          <a:p>
            <a:pPr marL="628650" lvl="1" indent="-171450">
              <a:buFont typeface="Arial" panose="020B0604020202020204" pitchFamily="34" charset="0"/>
              <a:buChar char="•"/>
            </a:pPr>
            <a:r>
              <a:rPr lang="en-US" u="none" dirty="0"/>
              <a:t>$500,000 for biz R&amp;D </a:t>
            </a:r>
          </a:p>
          <a:p>
            <a:pPr marL="628650" lvl="1" indent="-171450">
              <a:buFont typeface="Arial" panose="020B0604020202020204" pitchFamily="34" charset="0"/>
              <a:buChar char="•"/>
            </a:pPr>
            <a:r>
              <a:rPr lang="en-US" u="none" dirty="0"/>
              <a:t>Awarded over $17 million in Q1</a:t>
            </a:r>
          </a:p>
          <a:p>
            <a:pPr marL="171450" lvl="0" indent="-171450">
              <a:buFont typeface="Arial" panose="020B0604020202020204" pitchFamily="34" charset="0"/>
              <a:buChar char="•"/>
            </a:pPr>
            <a:r>
              <a:rPr lang="en-US" sz="1100" u="none" dirty="0"/>
              <a:t>Clean Transportation Program. $100million annually (on average) for ZEV and H2 infrastructure, medium- and heavy-duty vehicles and workforce training. Available funding will depend on final state budget. </a:t>
            </a:r>
          </a:p>
          <a:p>
            <a:pPr marL="171450" indent="-171450">
              <a:buFont typeface="Arial" panose="020B0604020202020204" pitchFamily="34" charset="0"/>
              <a:buChar char="•"/>
            </a:pPr>
            <a:endParaRPr lang="en-US" u="none"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3F612FD-E6F1-438D-8A43-A1FF71815CB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49835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4" Type="http://schemas.openxmlformats.org/officeDocument/2006/relationships/image" Target="../media/image6.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61833-BE6B-45D5-B9AF-A43F2AF82B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DBE5B18-6D7F-423D-9F9F-5239DF18BD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5509C7-061C-4F5D-B0C0-11C3E7AF7B16}"/>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F4E68D2C-03AF-47D0-BF31-DF9ACF02F1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E4B12D-FA5A-4D14-9C06-AF0305FB3D58}"/>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357519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5103-6E32-4DFF-ACC9-BE74CE9C08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C53935-C882-409F-9F3E-DC3E975B7A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F851E5-6C21-4509-BABE-F664EDC1BE41}"/>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B7A6B208-B7DA-4E61-ACAF-D2339E5564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87FB3D-C549-43C2-B8F0-1BF53FC3C76C}"/>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1405322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21702-B193-48EA-B246-99793928E25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C17D6DC-CFBB-4749-A928-6D117D75385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36F50F1-8170-4473-8EAE-41ACE248E807}"/>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0D0043F1-5C87-4B35-BCF9-E6BD40A66A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5D8D05-78CD-4872-9A9B-4D7B65AC7C3C}"/>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2726644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EBD67A-9A20-4175-9C49-F8787BD6D2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7EF3B18-4D82-4A98-8A5D-A0F3B281B0B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B112C2-C425-4067-93F1-9D6DD16F705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3D4E53-63CD-45FC-A334-7D1B8EDCBDB3}"/>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6" name="Footer Placeholder 5">
            <a:extLst>
              <a:ext uri="{FF2B5EF4-FFF2-40B4-BE49-F238E27FC236}">
                <a16:creationId xmlns:a16="http://schemas.microsoft.com/office/drawing/2014/main" id="{930117FE-197E-4C51-BC7E-CBD35A79BE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843F3-907C-452F-BD1C-686C0C920C88}"/>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1813630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FB0CB-9E29-4955-A756-71BF8E0B3D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3140FF0-0490-4E74-875F-700F4DC1E3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AA929F26-0EB1-4467-9D31-734A6A3618B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BEC319-BEE6-44F3-B346-70FED9DC37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75487C7-BD56-48F8-80C9-97316546F6D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8DB1C9-73C3-4E1C-B2DB-F4387EA54217}"/>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8" name="Footer Placeholder 7">
            <a:extLst>
              <a:ext uri="{FF2B5EF4-FFF2-40B4-BE49-F238E27FC236}">
                <a16:creationId xmlns:a16="http://schemas.microsoft.com/office/drawing/2014/main" id="{88AB6A0A-1A57-44C1-86D1-DE21E23ECC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57FC04-7E1A-4CA4-908B-1FCC4DEF33BE}"/>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3293492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589CF-F616-44F0-BDA2-12E0AEA969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2732709-B40D-401D-8A15-F7E2FD120311}"/>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4" name="Footer Placeholder 3">
            <a:extLst>
              <a:ext uri="{FF2B5EF4-FFF2-40B4-BE49-F238E27FC236}">
                <a16:creationId xmlns:a16="http://schemas.microsoft.com/office/drawing/2014/main" id="{99C72B8A-2938-4736-8997-E39789B034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205FFD6-54BA-4E74-B874-6A4B9EB06CF4}"/>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1557579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5BA3DB-0DBA-478A-B08C-1A390954CFA3}"/>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3" name="Footer Placeholder 2">
            <a:extLst>
              <a:ext uri="{FF2B5EF4-FFF2-40B4-BE49-F238E27FC236}">
                <a16:creationId xmlns:a16="http://schemas.microsoft.com/office/drawing/2014/main" id="{7324B6D1-EC50-4A5F-A17D-D6A76E5370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F22704F-FB46-49CF-BBE3-013C17F0C9A5}"/>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40118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31B2D-3053-47F1-A79D-E7F66A19F5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FF8BD6-6E52-4D54-A91B-5DFA5D85B8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F5F8E7F-6CCE-48E2-A035-17849F9197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75F36F7-BDD3-4016-A521-6D1F92402350}"/>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6" name="Footer Placeholder 5">
            <a:extLst>
              <a:ext uri="{FF2B5EF4-FFF2-40B4-BE49-F238E27FC236}">
                <a16:creationId xmlns:a16="http://schemas.microsoft.com/office/drawing/2014/main" id="{D870FD7A-BB27-4DD2-93FE-22D9987A14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B6068C-268E-432E-8595-93E30288AA27}"/>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3422228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61A55-FA21-4AEB-9B35-11372106D2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0B4E9B6-817F-447A-85D4-C8BB2E83FD9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506849B-E3E1-4807-94E3-643574738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026AD83-D9A5-4F4D-8706-C1578A3F4DD2}"/>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6" name="Footer Placeholder 5">
            <a:extLst>
              <a:ext uri="{FF2B5EF4-FFF2-40B4-BE49-F238E27FC236}">
                <a16:creationId xmlns:a16="http://schemas.microsoft.com/office/drawing/2014/main" id="{CDEE95C2-D75E-4720-99FF-3043C4C630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EEF584-7D1D-4E29-BFA3-B997B021A967}"/>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31901333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05FA1-DD24-4266-BE31-C79FFBE699B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1ED05A-3AB0-4BE4-A263-4CCDEFDAC5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165B0-5FBB-4A41-ADD0-C8482736691B}"/>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FA6D4015-54BB-4EAB-AC99-D058AEE483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656997-6DD9-4906-A167-CC742C6B4BAD}"/>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3557878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A05DAA-9C3F-4DE1-B0C6-EE73D11FDD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1ABB77-C2BB-48A8-9509-0A881FC0C2A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B6B4E4-A4DD-46E4-B851-DE458AE6D2D8}"/>
              </a:ext>
            </a:extLst>
          </p:cNvPr>
          <p:cNvSpPr>
            <a:spLocks noGrp="1"/>
          </p:cNvSpPr>
          <p:nvPr>
            <p:ph type="dt" sz="half" idx="10"/>
          </p:nvPr>
        </p:nvSpPr>
        <p:spPr/>
        <p:txBody>
          <a:body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EB4BE142-1082-40E8-8D13-EAC2B4C19B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AE4CC6-4374-4FE1-B191-1BD31DB015D6}"/>
              </a:ext>
            </a:extLst>
          </p:cNvPr>
          <p:cNvSpPr>
            <a:spLocks noGrp="1"/>
          </p:cNvSpPr>
          <p:nvPr>
            <p:ph type="sldNum" sz="quarter" idx="12"/>
          </p:nvPr>
        </p:nvSpPr>
        <p:spPr/>
        <p:txBody>
          <a:bodyPr/>
          <a:lstStyle/>
          <a:p>
            <a:fld id="{7CE8B039-FA79-40E1-BC45-B68011E5FE98}" type="slidenum">
              <a:rPr lang="en-US" smtClean="0"/>
              <a:t>‹#›</a:t>
            </a:fld>
            <a:endParaRPr lang="en-US"/>
          </a:p>
        </p:txBody>
      </p:sp>
    </p:spTree>
    <p:extLst>
      <p:ext uri="{BB962C8B-B14F-4D97-AF65-F5344CB8AC3E}">
        <p14:creationId xmlns:p14="http://schemas.microsoft.com/office/powerpoint/2010/main" val="466842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02377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701743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538843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4018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6/25/2024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34343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6/25/2024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85755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6/25/2024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29991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115161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6/25/2024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21834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75989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6/25/2024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552639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1271016" y="2837688"/>
            <a:ext cx="1767839" cy="1182624"/>
          </a:xfrm>
          <a:prstGeom prst="rect">
            <a:avLst/>
          </a:prstGeom>
        </p:spPr>
      </p:pic>
      <p:pic>
        <p:nvPicPr>
          <p:cNvPr id="17" name="bg object 17"/>
          <p:cNvPicPr/>
          <p:nvPr/>
        </p:nvPicPr>
        <p:blipFill>
          <a:blip r:embed="rId3" cstate="print"/>
          <a:stretch>
            <a:fillRect/>
          </a:stretch>
        </p:blipFill>
        <p:spPr>
          <a:xfrm>
            <a:off x="4413503" y="2316479"/>
            <a:ext cx="2962655" cy="2225040"/>
          </a:xfrm>
          <a:prstGeom prst="rect">
            <a:avLst/>
          </a:prstGeom>
        </p:spPr>
      </p:pic>
      <p:pic>
        <p:nvPicPr>
          <p:cNvPr id="18" name="bg object 18"/>
          <p:cNvPicPr/>
          <p:nvPr/>
        </p:nvPicPr>
        <p:blipFill>
          <a:blip r:embed="rId4" cstate="print"/>
          <a:stretch>
            <a:fillRect/>
          </a:stretch>
        </p:blipFill>
        <p:spPr>
          <a:xfrm>
            <a:off x="8683752" y="2657855"/>
            <a:ext cx="2410967" cy="1542288"/>
          </a:xfrm>
          <a:prstGeom prst="rect">
            <a:avLst/>
          </a:prstGeom>
        </p:spPr>
      </p:pic>
      <p:sp>
        <p:nvSpPr>
          <p:cNvPr id="2" name="Holder 2"/>
          <p:cNvSpPr>
            <a:spLocks noGrp="1"/>
          </p:cNvSpPr>
          <p:nvPr>
            <p:ph type="ctrTitle"/>
          </p:nvPr>
        </p:nvSpPr>
        <p:spPr>
          <a:xfrm>
            <a:off x="501500" y="238251"/>
            <a:ext cx="8853170" cy="754380"/>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198119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73993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chemeClr val="tx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9932585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069079" y="0"/>
            <a:ext cx="8119872" cy="6857999"/>
          </a:xfrm>
          <a:prstGeom prst="rect">
            <a:avLst/>
          </a:prstGeom>
        </p:spPr>
      </p:pic>
      <p:pic>
        <p:nvPicPr>
          <p:cNvPr id="17" name="bg object 17"/>
          <p:cNvPicPr/>
          <p:nvPr/>
        </p:nvPicPr>
        <p:blipFill>
          <a:blip r:embed="rId3" cstate="print"/>
          <a:stretch>
            <a:fillRect/>
          </a:stretch>
        </p:blipFill>
        <p:spPr>
          <a:xfrm>
            <a:off x="36576" y="3267455"/>
            <a:ext cx="3983736" cy="3240024"/>
          </a:xfrm>
          <a:prstGeom prst="rect">
            <a:avLst/>
          </a:prstGeom>
        </p:spPr>
      </p:pic>
      <p:pic>
        <p:nvPicPr>
          <p:cNvPr id="18" name="bg object 18"/>
          <p:cNvPicPr/>
          <p:nvPr/>
        </p:nvPicPr>
        <p:blipFill>
          <a:blip r:embed="rId4" cstate="print"/>
          <a:stretch>
            <a:fillRect/>
          </a:stretch>
        </p:blipFill>
        <p:spPr>
          <a:xfrm>
            <a:off x="6095" y="1496567"/>
            <a:ext cx="4050791" cy="1728215"/>
          </a:xfrm>
          <a:prstGeom prst="rect">
            <a:avLst/>
          </a:prstGeom>
        </p:spPr>
      </p:pic>
      <p:sp>
        <p:nvSpPr>
          <p:cNvPr id="19" name="bg object 19"/>
          <p:cNvSpPr/>
          <p:nvPr/>
        </p:nvSpPr>
        <p:spPr>
          <a:xfrm>
            <a:off x="9164052" y="4570063"/>
            <a:ext cx="506730" cy="165100"/>
          </a:xfrm>
          <a:custGeom>
            <a:avLst/>
            <a:gdLst/>
            <a:ahLst/>
            <a:cxnLst/>
            <a:rect l="l" t="t" r="r" b="b"/>
            <a:pathLst>
              <a:path w="506729" h="165100">
                <a:moveTo>
                  <a:pt x="62801" y="91390"/>
                </a:moveTo>
                <a:lnTo>
                  <a:pt x="0" y="148958"/>
                </a:lnTo>
                <a:lnTo>
                  <a:pt x="83734" y="164658"/>
                </a:lnTo>
                <a:lnTo>
                  <a:pt x="75573" y="136091"/>
                </a:lnTo>
                <a:lnTo>
                  <a:pt x="62365" y="136091"/>
                </a:lnTo>
                <a:lnTo>
                  <a:pt x="59748" y="126933"/>
                </a:lnTo>
                <a:lnTo>
                  <a:pt x="71959" y="123444"/>
                </a:lnTo>
                <a:lnTo>
                  <a:pt x="62801" y="91390"/>
                </a:lnTo>
                <a:close/>
              </a:path>
              <a:path w="506729" h="165100">
                <a:moveTo>
                  <a:pt x="71959" y="123444"/>
                </a:moveTo>
                <a:lnTo>
                  <a:pt x="59748" y="126933"/>
                </a:lnTo>
                <a:lnTo>
                  <a:pt x="62365" y="136091"/>
                </a:lnTo>
                <a:lnTo>
                  <a:pt x="74576" y="132603"/>
                </a:lnTo>
                <a:lnTo>
                  <a:pt x="71959" y="123444"/>
                </a:lnTo>
                <a:close/>
              </a:path>
              <a:path w="506729" h="165100">
                <a:moveTo>
                  <a:pt x="74576" y="132603"/>
                </a:moveTo>
                <a:lnTo>
                  <a:pt x="62365" y="136091"/>
                </a:lnTo>
                <a:lnTo>
                  <a:pt x="75573" y="136091"/>
                </a:lnTo>
                <a:lnTo>
                  <a:pt x="74576" y="132603"/>
                </a:lnTo>
                <a:close/>
              </a:path>
              <a:path w="506729" h="165100">
                <a:moveTo>
                  <a:pt x="504018" y="0"/>
                </a:moveTo>
                <a:lnTo>
                  <a:pt x="71959" y="123444"/>
                </a:lnTo>
                <a:lnTo>
                  <a:pt x="74576" y="132603"/>
                </a:lnTo>
                <a:lnTo>
                  <a:pt x="506636" y="9157"/>
                </a:lnTo>
                <a:lnTo>
                  <a:pt x="504018" y="0"/>
                </a:lnTo>
                <a:close/>
              </a:path>
            </a:pathLst>
          </a:custGeom>
          <a:solidFill>
            <a:srgbClr val="EC792B"/>
          </a:solidFill>
        </p:spPr>
        <p:txBody>
          <a:bodyPr wrap="square" lIns="0" tIns="0" rIns="0" bIns="0" rtlCol="0"/>
          <a:lstStyle/>
          <a:p>
            <a:endParaRPr/>
          </a:p>
        </p:txBody>
      </p:sp>
      <p:sp>
        <p:nvSpPr>
          <p:cNvPr id="20" name="bg object 20"/>
          <p:cNvSpPr/>
          <p:nvPr/>
        </p:nvSpPr>
        <p:spPr>
          <a:xfrm>
            <a:off x="9164052" y="4987157"/>
            <a:ext cx="506730" cy="165100"/>
          </a:xfrm>
          <a:custGeom>
            <a:avLst/>
            <a:gdLst/>
            <a:ahLst/>
            <a:cxnLst/>
            <a:rect l="l" t="t" r="r" b="b"/>
            <a:pathLst>
              <a:path w="506729" h="165100">
                <a:moveTo>
                  <a:pt x="62801" y="91390"/>
                </a:moveTo>
                <a:lnTo>
                  <a:pt x="0" y="148958"/>
                </a:lnTo>
                <a:lnTo>
                  <a:pt x="83734" y="164658"/>
                </a:lnTo>
                <a:lnTo>
                  <a:pt x="75573" y="136091"/>
                </a:lnTo>
                <a:lnTo>
                  <a:pt x="62364" y="136091"/>
                </a:lnTo>
                <a:lnTo>
                  <a:pt x="59748" y="126933"/>
                </a:lnTo>
                <a:lnTo>
                  <a:pt x="71959" y="123444"/>
                </a:lnTo>
                <a:lnTo>
                  <a:pt x="62801" y="91390"/>
                </a:lnTo>
                <a:close/>
              </a:path>
              <a:path w="506729" h="165100">
                <a:moveTo>
                  <a:pt x="71959" y="123444"/>
                </a:moveTo>
                <a:lnTo>
                  <a:pt x="59748" y="126933"/>
                </a:lnTo>
                <a:lnTo>
                  <a:pt x="62364" y="136091"/>
                </a:lnTo>
                <a:lnTo>
                  <a:pt x="74576" y="132602"/>
                </a:lnTo>
                <a:lnTo>
                  <a:pt x="71959" y="123444"/>
                </a:lnTo>
                <a:close/>
              </a:path>
              <a:path w="506729" h="165100">
                <a:moveTo>
                  <a:pt x="74576" y="132602"/>
                </a:moveTo>
                <a:lnTo>
                  <a:pt x="62364" y="136091"/>
                </a:lnTo>
                <a:lnTo>
                  <a:pt x="75573" y="136091"/>
                </a:lnTo>
                <a:lnTo>
                  <a:pt x="74576" y="132602"/>
                </a:lnTo>
                <a:close/>
              </a:path>
              <a:path w="506729" h="165100">
                <a:moveTo>
                  <a:pt x="504018" y="0"/>
                </a:moveTo>
                <a:lnTo>
                  <a:pt x="71959" y="123444"/>
                </a:lnTo>
                <a:lnTo>
                  <a:pt x="74576" y="132602"/>
                </a:lnTo>
                <a:lnTo>
                  <a:pt x="506634" y="9157"/>
                </a:lnTo>
                <a:lnTo>
                  <a:pt x="504018" y="0"/>
                </a:lnTo>
                <a:close/>
              </a:path>
            </a:pathLst>
          </a:custGeom>
          <a:solidFill>
            <a:srgbClr val="EC792B"/>
          </a:solidFill>
        </p:spPr>
        <p:txBody>
          <a:bodyPr wrap="square" lIns="0" tIns="0" rIns="0" bIns="0" rtlCol="0"/>
          <a:lstStyle/>
          <a:p>
            <a:endParaRPr/>
          </a:p>
        </p:txBody>
      </p:sp>
      <p:sp>
        <p:nvSpPr>
          <p:cNvPr id="21" name="bg object 21"/>
          <p:cNvSpPr/>
          <p:nvPr/>
        </p:nvSpPr>
        <p:spPr>
          <a:xfrm>
            <a:off x="7498329" y="1460468"/>
            <a:ext cx="1323975" cy="76200"/>
          </a:xfrm>
          <a:custGeom>
            <a:avLst/>
            <a:gdLst/>
            <a:ahLst/>
            <a:cxnLst/>
            <a:rect l="l" t="t" r="r" b="b"/>
            <a:pathLst>
              <a:path w="1323975" h="76200">
                <a:moveTo>
                  <a:pt x="76197" y="0"/>
                </a:moveTo>
                <a:lnTo>
                  <a:pt x="0" y="38101"/>
                </a:lnTo>
                <a:lnTo>
                  <a:pt x="76197" y="76200"/>
                </a:lnTo>
                <a:lnTo>
                  <a:pt x="76197" y="42863"/>
                </a:lnTo>
                <a:lnTo>
                  <a:pt x="63496" y="42863"/>
                </a:lnTo>
                <a:lnTo>
                  <a:pt x="63496" y="33338"/>
                </a:lnTo>
                <a:lnTo>
                  <a:pt x="76197" y="33338"/>
                </a:lnTo>
                <a:lnTo>
                  <a:pt x="76197" y="0"/>
                </a:lnTo>
                <a:close/>
              </a:path>
              <a:path w="1323975" h="76200">
                <a:moveTo>
                  <a:pt x="1247270" y="0"/>
                </a:moveTo>
                <a:lnTo>
                  <a:pt x="1247270" y="76200"/>
                </a:lnTo>
                <a:lnTo>
                  <a:pt x="1313945" y="42863"/>
                </a:lnTo>
                <a:lnTo>
                  <a:pt x="1259970" y="42863"/>
                </a:lnTo>
                <a:lnTo>
                  <a:pt x="1259970" y="33338"/>
                </a:lnTo>
                <a:lnTo>
                  <a:pt x="1313946" y="33338"/>
                </a:lnTo>
                <a:lnTo>
                  <a:pt x="1247270" y="0"/>
                </a:lnTo>
                <a:close/>
              </a:path>
              <a:path w="1323975" h="76200">
                <a:moveTo>
                  <a:pt x="76197" y="33338"/>
                </a:moveTo>
                <a:lnTo>
                  <a:pt x="63496" y="33338"/>
                </a:lnTo>
                <a:lnTo>
                  <a:pt x="63496" y="42863"/>
                </a:lnTo>
                <a:lnTo>
                  <a:pt x="76197" y="42863"/>
                </a:lnTo>
                <a:lnTo>
                  <a:pt x="76197" y="33338"/>
                </a:lnTo>
                <a:close/>
              </a:path>
              <a:path w="1323975" h="76200">
                <a:moveTo>
                  <a:pt x="1247270" y="33338"/>
                </a:moveTo>
                <a:lnTo>
                  <a:pt x="76197" y="33338"/>
                </a:lnTo>
                <a:lnTo>
                  <a:pt x="76197" y="42863"/>
                </a:lnTo>
                <a:lnTo>
                  <a:pt x="1247270" y="42863"/>
                </a:lnTo>
                <a:lnTo>
                  <a:pt x="1247270" y="33338"/>
                </a:lnTo>
                <a:close/>
              </a:path>
              <a:path w="1323975" h="76200">
                <a:moveTo>
                  <a:pt x="1313946" y="33338"/>
                </a:moveTo>
                <a:lnTo>
                  <a:pt x="1259970" y="33338"/>
                </a:lnTo>
                <a:lnTo>
                  <a:pt x="1259970" y="42863"/>
                </a:lnTo>
                <a:lnTo>
                  <a:pt x="1313945" y="42863"/>
                </a:lnTo>
                <a:lnTo>
                  <a:pt x="1323470" y="38101"/>
                </a:lnTo>
                <a:lnTo>
                  <a:pt x="1313946" y="33338"/>
                </a:lnTo>
                <a:close/>
              </a:path>
            </a:pathLst>
          </a:custGeom>
          <a:solidFill>
            <a:srgbClr val="EC792B"/>
          </a:solidFill>
        </p:spPr>
        <p:txBody>
          <a:bodyPr wrap="square" lIns="0" tIns="0" rIns="0" bIns="0" rtlCol="0"/>
          <a:lstStyle/>
          <a:p>
            <a:endParaRPr/>
          </a:p>
        </p:txBody>
      </p:sp>
      <p:sp>
        <p:nvSpPr>
          <p:cNvPr id="22" name="bg object 22"/>
          <p:cNvSpPr/>
          <p:nvPr/>
        </p:nvSpPr>
        <p:spPr>
          <a:xfrm>
            <a:off x="7498329" y="4091240"/>
            <a:ext cx="1323975" cy="76200"/>
          </a:xfrm>
          <a:custGeom>
            <a:avLst/>
            <a:gdLst/>
            <a:ahLst/>
            <a:cxnLst/>
            <a:rect l="l" t="t" r="r" b="b"/>
            <a:pathLst>
              <a:path w="1323975" h="76200">
                <a:moveTo>
                  <a:pt x="76197" y="0"/>
                </a:moveTo>
                <a:lnTo>
                  <a:pt x="0" y="38100"/>
                </a:lnTo>
                <a:lnTo>
                  <a:pt x="76199" y="76200"/>
                </a:lnTo>
                <a:lnTo>
                  <a:pt x="76197" y="42862"/>
                </a:lnTo>
                <a:lnTo>
                  <a:pt x="63496" y="42862"/>
                </a:lnTo>
                <a:lnTo>
                  <a:pt x="63496" y="33337"/>
                </a:lnTo>
                <a:lnTo>
                  <a:pt x="76197" y="33337"/>
                </a:lnTo>
                <a:lnTo>
                  <a:pt x="76197" y="0"/>
                </a:lnTo>
                <a:close/>
              </a:path>
              <a:path w="1323975" h="76200">
                <a:moveTo>
                  <a:pt x="1247270" y="0"/>
                </a:moveTo>
                <a:lnTo>
                  <a:pt x="1247270" y="76200"/>
                </a:lnTo>
                <a:lnTo>
                  <a:pt x="1313945" y="42862"/>
                </a:lnTo>
                <a:lnTo>
                  <a:pt x="1259970" y="42862"/>
                </a:lnTo>
                <a:lnTo>
                  <a:pt x="1259970" y="33337"/>
                </a:lnTo>
                <a:lnTo>
                  <a:pt x="1313945" y="33337"/>
                </a:lnTo>
                <a:lnTo>
                  <a:pt x="1247270" y="0"/>
                </a:lnTo>
                <a:close/>
              </a:path>
              <a:path w="1323975" h="76200">
                <a:moveTo>
                  <a:pt x="76197" y="33337"/>
                </a:moveTo>
                <a:lnTo>
                  <a:pt x="63496" y="33337"/>
                </a:lnTo>
                <a:lnTo>
                  <a:pt x="63496" y="42862"/>
                </a:lnTo>
                <a:lnTo>
                  <a:pt x="76197" y="42862"/>
                </a:lnTo>
                <a:lnTo>
                  <a:pt x="76197" y="33337"/>
                </a:lnTo>
                <a:close/>
              </a:path>
              <a:path w="1323975" h="76200">
                <a:moveTo>
                  <a:pt x="1247270" y="33337"/>
                </a:moveTo>
                <a:lnTo>
                  <a:pt x="76197" y="33337"/>
                </a:lnTo>
                <a:lnTo>
                  <a:pt x="76197" y="42862"/>
                </a:lnTo>
                <a:lnTo>
                  <a:pt x="1247270" y="42862"/>
                </a:lnTo>
                <a:lnTo>
                  <a:pt x="1247270" y="33337"/>
                </a:lnTo>
                <a:close/>
              </a:path>
              <a:path w="1323975" h="76200">
                <a:moveTo>
                  <a:pt x="1313945" y="33337"/>
                </a:moveTo>
                <a:lnTo>
                  <a:pt x="1259970" y="33337"/>
                </a:lnTo>
                <a:lnTo>
                  <a:pt x="1259970" y="42862"/>
                </a:lnTo>
                <a:lnTo>
                  <a:pt x="1313945" y="42862"/>
                </a:lnTo>
                <a:lnTo>
                  <a:pt x="1323470" y="38100"/>
                </a:lnTo>
                <a:lnTo>
                  <a:pt x="1313945" y="33337"/>
                </a:lnTo>
                <a:close/>
              </a:path>
            </a:pathLst>
          </a:custGeom>
          <a:solidFill>
            <a:srgbClr val="EC792B"/>
          </a:solidFill>
        </p:spPr>
        <p:txBody>
          <a:bodyPr wrap="square" lIns="0" tIns="0" rIns="0" bIns="0" rtlCol="0"/>
          <a:lstStyle/>
          <a:p>
            <a:endParaRPr/>
          </a:p>
        </p:txBody>
      </p:sp>
      <p:sp>
        <p:nvSpPr>
          <p:cNvPr id="23" name="bg object 23"/>
          <p:cNvSpPr/>
          <p:nvPr/>
        </p:nvSpPr>
        <p:spPr>
          <a:xfrm>
            <a:off x="7498329" y="3791477"/>
            <a:ext cx="1323975" cy="76200"/>
          </a:xfrm>
          <a:custGeom>
            <a:avLst/>
            <a:gdLst/>
            <a:ahLst/>
            <a:cxnLst/>
            <a:rect l="l" t="t" r="r" b="b"/>
            <a:pathLst>
              <a:path w="1323975" h="76200">
                <a:moveTo>
                  <a:pt x="76197" y="0"/>
                </a:moveTo>
                <a:lnTo>
                  <a:pt x="0" y="38099"/>
                </a:lnTo>
                <a:lnTo>
                  <a:pt x="76199" y="76199"/>
                </a:lnTo>
                <a:lnTo>
                  <a:pt x="76197" y="42862"/>
                </a:lnTo>
                <a:lnTo>
                  <a:pt x="63496" y="42862"/>
                </a:lnTo>
                <a:lnTo>
                  <a:pt x="63496" y="33337"/>
                </a:lnTo>
                <a:lnTo>
                  <a:pt x="76197" y="33337"/>
                </a:lnTo>
                <a:lnTo>
                  <a:pt x="76197" y="0"/>
                </a:lnTo>
                <a:close/>
              </a:path>
              <a:path w="1323975" h="76200">
                <a:moveTo>
                  <a:pt x="1247270" y="0"/>
                </a:moveTo>
                <a:lnTo>
                  <a:pt x="1247270" y="76199"/>
                </a:lnTo>
                <a:lnTo>
                  <a:pt x="1313945" y="42862"/>
                </a:lnTo>
                <a:lnTo>
                  <a:pt x="1259970" y="42862"/>
                </a:lnTo>
                <a:lnTo>
                  <a:pt x="1259970" y="33337"/>
                </a:lnTo>
                <a:lnTo>
                  <a:pt x="1313945" y="33337"/>
                </a:lnTo>
                <a:lnTo>
                  <a:pt x="1247270" y="0"/>
                </a:lnTo>
                <a:close/>
              </a:path>
              <a:path w="1323975" h="76200">
                <a:moveTo>
                  <a:pt x="76197" y="33337"/>
                </a:moveTo>
                <a:lnTo>
                  <a:pt x="63496" y="33337"/>
                </a:lnTo>
                <a:lnTo>
                  <a:pt x="63496" y="42862"/>
                </a:lnTo>
                <a:lnTo>
                  <a:pt x="76197" y="42862"/>
                </a:lnTo>
                <a:lnTo>
                  <a:pt x="76197" y="33337"/>
                </a:lnTo>
                <a:close/>
              </a:path>
              <a:path w="1323975" h="76200">
                <a:moveTo>
                  <a:pt x="1247270" y="33337"/>
                </a:moveTo>
                <a:lnTo>
                  <a:pt x="76197" y="33337"/>
                </a:lnTo>
                <a:lnTo>
                  <a:pt x="76197" y="42862"/>
                </a:lnTo>
                <a:lnTo>
                  <a:pt x="1247270" y="42862"/>
                </a:lnTo>
                <a:lnTo>
                  <a:pt x="1247270" y="33337"/>
                </a:lnTo>
                <a:close/>
              </a:path>
              <a:path w="1323975" h="76200">
                <a:moveTo>
                  <a:pt x="1313945" y="33337"/>
                </a:moveTo>
                <a:lnTo>
                  <a:pt x="1259970" y="33337"/>
                </a:lnTo>
                <a:lnTo>
                  <a:pt x="1259970" y="42862"/>
                </a:lnTo>
                <a:lnTo>
                  <a:pt x="1313945" y="42862"/>
                </a:lnTo>
                <a:lnTo>
                  <a:pt x="1323470" y="38099"/>
                </a:lnTo>
                <a:lnTo>
                  <a:pt x="1313945" y="33337"/>
                </a:lnTo>
                <a:close/>
              </a:path>
            </a:pathLst>
          </a:custGeom>
          <a:solidFill>
            <a:srgbClr val="EC792B"/>
          </a:solidFill>
        </p:spPr>
        <p:txBody>
          <a:bodyPr wrap="square" lIns="0" tIns="0" rIns="0" bIns="0" rtlCol="0"/>
          <a:lstStyle/>
          <a:p>
            <a:endParaRPr/>
          </a:p>
        </p:txBody>
      </p:sp>
      <p:sp>
        <p:nvSpPr>
          <p:cNvPr id="24" name="bg object 24"/>
          <p:cNvSpPr/>
          <p:nvPr/>
        </p:nvSpPr>
        <p:spPr>
          <a:xfrm>
            <a:off x="7498329" y="4380132"/>
            <a:ext cx="1323975" cy="76200"/>
          </a:xfrm>
          <a:custGeom>
            <a:avLst/>
            <a:gdLst/>
            <a:ahLst/>
            <a:cxnLst/>
            <a:rect l="l" t="t" r="r" b="b"/>
            <a:pathLst>
              <a:path w="1323975" h="76200">
                <a:moveTo>
                  <a:pt x="76197" y="0"/>
                </a:moveTo>
                <a:lnTo>
                  <a:pt x="0" y="38100"/>
                </a:lnTo>
                <a:lnTo>
                  <a:pt x="76199" y="76200"/>
                </a:lnTo>
                <a:lnTo>
                  <a:pt x="76197" y="42862"/>
                </a:lnTo>
                <a:lnTo>
                  <a:pt x="63496" y="42862"/>
                </a:lnTo>
                <a:lnTo>
                  <a:pt x="63496" y="33337"/>
                </a:lnTo>
                <a:lnTo>
                  <a:pt x="76197" y="33337"/>
                </a:lnTo>
                <a:lnTo>
                  <a:pt x="76197" y="0"/>
                </a:lnTo>
                <a:close/>
              </a:path>
              <a:path w="1323975" h="76200">
                <a:moveTo>
                  <a:pt x="1247270" y="0"/>
                </a:moveTo>
                <a:lnTo>
                  <a:pt x="1247270" y="76200"/>
                </a:lnTo>
                <a:lnTo>
                  <a:pt x="1313945" y="42862"/>
                </a:lnTo>
                <a:lnTo>
                  <a:pt x="1259970" y="42862"/>
                </a:lnTo>
                <a:lnTo>
                  <a:pt x="1259970" y="33337"/>
                </a:lnTo>
                <a:lnTo>
                  <a:pt x="1313945" y="33337"/>
                </a:lnTo>
                <a:lnTo>
                  <a:pt x="1247270" y="0"/>
                </a:lnTo>
                <a:close/>
              </a:path>
              <a:path w="1323975" h="76200">
                <a:moveTo>
                  <a:pt x="76197" y="33337"/>
                </a:moveTo>
                <a:lnTo>
                  <a:pt x="63496" y="33337"/>
                </a:lnTo>
                <a:lnTo>
                  <a:pt x="63496" y="42862"/>
                </a:lnTo>
                <a:lnTo>
                  <a:pt x="76197" y="42862"/>
                </a:lnTo>
                <a:lnTo>
                  <a:pt x="76197" y="33337"/>
                </a:lnTo>
                <a:close/>
              </a:path>
              <a:path w="1323975" h="76200">
                <a:moveTo>
                  <a:pt x="1247270" y="33337"/>
                </a:moveTo>
                <a:lnTo>
                  <a:pt x="76197" y="33337"/>
                </a:lnTo>
                <a:lnTo>
                  <a:pt x="76197" y="42862"/>
                </a:lnTo>
                <a:lnTo>
                  <a:pt x="1247270" y="42862"/>
                </a:lnTo>
                <a:lnTo>
                  <a:pt x="1247270" y="33337"/>
                </a:lnTo>
                <a:close/>
              </a:path>
              <a:path w="1323975" h="76200">
                <a:moveTo>
                  <a:pt x="1313945" y="33337"/>
                </a:moveTo>
                <a:lnTo>
                  <a:pt x="1259970" y="33337"/>
                </a:lnTo>
                <a:lnTo>
                  <a:pt x="1259970" y="42862"/>
                </a:lnTo>
                <a:lnTo>
                  <a:pt x="1313945" y="42862"/>
                </a:lnTo>
                <a:lnTo>
                  <a:pt x="1323470" y="38100"/>
                </a:lnTo>
                <a:lnTo>
                  <a:pt x="1313945" y="33337"/>
                </a:lnTo>
                <a:close/>
              </a:path>
            </a:pathLst>
          </a:custGeom>
          <a:solidFill>
            <a:srgbClr val="EC792B"/>
          </a:solidFill>
        </p:spPr>
        <p:txBody>
          <a:bodyPr wrap="square" lIns="0" tIns="0" rIns="0" bIns="0" rtlCol="0"/>
          <a:lstStyle/>
          <a:p>
            <a:endParaRPr/>
          </a:p>
        </p:txBody>
      </p:sp>
      <p:sp>
        <p:nvSpPr>
          <p:cNvPr id="25" name="bg object 25"/>
          <p:cNvSpPr/>
          <p:nvPr/>
        </p:nvSpPr>
        <p:spPr>
          <a:xfrm>
            <a:off x="9164041" y="5316029"/>
            <a:ext cx="506730" cy="733425"/>
          </a:xfrm>
          <a:custGeom>
            <a:avLst/>
            <a:gdLst/>
            <a:ahLst/>
            <a:cxnLst/>
            <a:rect l="l" t="t" r="r" b="b"/>
            <a:pathLst>
              <a:path w="506729" h="733425">
                <a:moveTo>
                  <a:pt x="506641" y="577303"/>
                </a:moveTo>
                <a:lnTo>
                  <a:pt x="504024" y="568147"/>
                </a:lnTo>
                <a:lnTo>
                  <a:pt x="71958" y="691591"/>
                </a:lnTo>
                <a:lnTo>
                  <a:pt x="62801" y="659536"/>
                </a:lnTo>
                <a:lnTo>
                  <a:pt x="0" y="717105"/>
                </a:lnTo>
                <a:lnTo>
                  <a:pt x="83731" y="732802"/>
                </a:lnTo>
                <a:lnTo>
                  <a:pt x="75577" y="704240"/>
                </a:lnTo>
                <a:lnTo>
                  <a:pt x="74574" y="700747"/>
                </a:lnTo>
                <a:lnTo>
                  <a:pt x="506641" y="577303"/>
                </a:lnTo>
                <a:close/>
              </a:path>
              <a:path w="506729" h="733425">
                <a:moveTo>
                  <a:pt x="506641" y="448983"/>
                </a:moveTo>
                <a:lnTo>
                  <a:pt x="504024" y="439826"/>
                </a:lnTo>
                <a:lnTo>
                  <a:pt x="71958" y="563270"/>
                </a:lnTo>
                <a:lnTo>
                  <a:pt x="62801" y="531215"/>
                </a:lnTo>
                <a:lnTo>
                  <a:pt x="0" y="588784"/>
                </a:lnTo>
                <a:lnTo>
                  <a:pt x="83731" y="604481"/>
                </a:lnTo>
                <a:lnTo>
                  <a:pt x="75577" y="575919"/>
                </a:lnTo>
                <a:lnTo>
                  <a:pt x="74574" y="572427"/>
                </a:lnTo>
                <a:lnTo>
                  <a:pt x="506641" y="448983"/>
                </a:lnTo>
                <a:close/>
              </a:path>
              <a:path w="506729" h="733425">
                <a:moveTo>
                  <a:pt x="506641" y="281876"/>
                </a:moveTo>
                <a:lnTo>
                  <a:pt x="504024" y="272719"/>
                </a:lnTo>
                <a:lnTo>
                  <a:pt x="71958" y="396163"/>
                </a:lnTo>
                <a:lnTo>
                  <a:pt x="62801" y="364109"/>
                </a:lnTo>
                <a:lnTo>
                  <a:pt x="0" y="421678"/>
                </a:lnTo>
                <a:lnTo>
                  <a:pt x="83731" y="437375"/>
                </a:lnTo>
                <a:lnTo>
                  <a:pt x="75577" y="408813"/>
                </a:lnTo>
                <a:lnTo>
                  <a:pt x="74574" y="405320"/>
                </a:lnTo>
                <a:lnTo>
                  <a:pt x="506641" y="281876"/>
                </a:lnTo>
                <a:close/>
              </a:path>
              <a:path w="506729" h="733425">
                <a:moveTo>
                  <a:pt x="506641" y="153543"/>
                </a:moveTo>
                <a:lnTo>
                  <a:pt x="504024" y="144386"/>
                </a:lnTo>
                <a:lnTo>
                  <a:pt x="71958" y="267830"/>
                </a:lnTo>
                <a:lnTo>
                  <a:pt x="62801" y="235775"/>
                </a:lnTo>
                <a:lnTo>
                  <a:pt x="0" y="293344"/>
                </a:lnTo>
                <a:lnTo>
                  <a:pt x="83743" y="309041"/>
                </a:lnTo>
                <a:lnTo>
                  <a:pt x="75577" y="280479"/>
                </a:lnTo>
                <a:lnTo>
                  <a:pt x="74574" y="276987"/>
                </a:lnTo>
                <a:lnTo>
                  <a:pt x="506641" y="153543"/>
                </a:lnTo>
                <a:close/>
              </a:path>
              <a:path w="506729" h="733425">
                <a:moveTo>
                  <a:pt x="506641" y="9169"/>
                </a:moveTo>
                <a:lnTo>
                  <a:pt x="504024" y="0"/>
                </a:lnTo>
                <a:lnTo>
                  <a:pt x="71958" y="123456"/>
                </a:lnTo>
                <a:lnTo>
                  <a:pt x="62801" y="91401"/>
                </a:lnTo>
                <a:lnTo>
                  <a:pt x="0" y="148958"/>
                </a:lnTo>
                <a:lnTo>
                  <a:pt x="83743" y="164668"/>
                </a:lnTo>
                <a:lnTo>
                  <a:pt x="75577" y="136093"/>
                </a:lnTo>
                <a:lnTo>
                  <a:pt x="74574" y="132613"/>
                </a:lnTo>
                <a:lnTo>
                  <a:pt x="506641" y="9169"/>
                </a:lnTo>
                <a:close/>
              </a:path>
            </a:pathLst>
          </a:custGeom>
          <a:solidFill>
            <a:srgbClr val="EC792B"/>
          </a:solidFill>
        </p:spPr>
        <p:txBody>
          <a:bodyPr wrap="square" lIns="0" tIns="0" rIns="0" bIns="0" rtlCol="0"/>
          <a:lstStyle/>
          <a:p>
            <a:endParaRPr/>
          </a:p>
        </p:txBody>
      </p:sp>
      <p:sp>
        <p:nvSpPr>
          <p:cNvPr id="26" name="bg object 26"/>
          <p:cNvSpPr/>
          <p:nvPr/>
        </p:nvSpPr>
        <p:spPr>
          <a:xfrm>
            <a:off x="7498329" y="579179"/>
            <a:ext cx="1323975" cy="76200"/>
          </a:xfrm>
          <a:custGeom>
            <a:avLst/>
            <a:gdLst/>
            <a:ahLst/>
            <a:cxnLst/>
            <a:rect l="l" t="t" r="r" b="b"/>
            <a:pathLst>
              <a:path w="1323975" h="76200">
                <a:moveTo>
                  <a:pt x="76197" y="0"/>
                </a:moveTo>
                <a:lnTo>
                  <a:pt x="0" y="38100"/>
                </a:lnTo>
                <a:lnTo>
                  <a:pt x="76197" y="76200"/>
                </a:lnTo>
                <a:lnTo>
                  <a:pt x="76197" y="42862"/>
                </a:lnTo>
                <a:lnTo>
                  <a:pt x="63496" y="42862"/>
                </a:lnTo>
                <a:lnTo>
                  <a:pt x="63496" y="33337"/>
                </a:lnTo>
                <a:lnTo>
                  <a:pt x="76197" y="33337"/>
                </a:lnTo>
                <a:lnTo>
                  <a:pt x="76197" y="0"/>
                </a:lnTo>
                <a:close/>
              </a:path>
              <a:path w="1323975" h="76200">
                <a:moveTo>
                  <a:pt x="1247270" y="0"/>
                </a:moveTo>
                <a:lnTo>
                  <a:pt x="1247270" y="76200"/>
                </a:lnTo>
                <a:lnTo>
                  <a:pt x="1313945" y="42862"/>
                </a:lnTo>
                <a:lnTo>
                  <a:pt x="1259970" y="42862"/>
                </a:lnTo>
                <a:lnTo>
                  <a:pt x="1259970" y="33337"/>
                </a:lnTo>
                <a:lnTo>
                  <a:pt x="1313945" y="33337"/>
                </a:lnTo>
                <a:lnTo>
                  <a:pt x="1247270" y="0"/>
                </a:lnTo>
                <a:close/>
              </a:path>
              <a:path w="1323975" h="76200">
                <a:moveTo>
                  <a:pt x="76197" y="33337"/>
                </a:moveTo>
                <a:lnTo>
                  <a:pt x="63496" y="33337"/>
                </a:lnTo>
                <a:lnTo>
                  <a:pt x="63496" y="42862"/>
                </a:lnTo>
                <a:lnTo>
                  <a:pt x="76197" y="42862"/>
                </a:lnTo>
                <a:lnTo>
                  <a:pt x="76197" y="33337"/>
                </a:lnTo>
                <a:close/>
              </a:path>
              <a:path w="1323975" h="76200">
                <a:moveTo>
                  <a:pt x="1247270" y="33337"/>
                </a:moveTo>
                <a:lnTo>
                  <a:pt x="76197" y="33337"/>
                </a:lnTo>
                <a:lnTo>
                  <a:pt x="76197" y="42862"/>
                </a:lnTo>
                <a:lnTo>
                  <a:pt x="1247270" y="42862"/>
                </a:lnTo>
                <a:lnTo>
                  <a:pt x="1247270" y="33337"/>
                </a:lnTo>
                <a:close/>
              </a:path>
              <a:path w="1323975" h="76200">
                <a:moveTo>
                  <a:pt x="1313945" y="33337"/>
                </a:moveTo>
                <a:lnTo>
                  <a:pt x="1259970" y="33337"/>
                </a:lnTo>
                <a:lnTo>
                  <a:pt x="1259970" y="42862"/>
                </a:lnTo>
                <a:lnTo>
                  <a:pt x="1313945" y="42862"/>
                </a:lnTo>
                <a:lnTo>
                  <a:pt x="1323470" y="38100"/>
                </a:lnTo>
                <a:lnTo>
                  <a:pt x="1313945" y="33337"/>
                </a:lnTo>
                <a:close/>
              </a:path>
            </a:pathLst>
          </a:custGeom>
          <a:solidFill>
            <a:srgbClr val="EC792B"/>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6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0243101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3827630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Anew">
    <p:bg>
      <p:bgPr>
        <a:solidFill>
          <a:schemeClr val="accent4"/>
        </a:solidFill>
        <a:effectLst/>
      </p:bgPr>
    </p:bg>
    <p:spTree>
      <p:nvGrpSpPr>
        <p:cNvPr id="1" name=""/>
        <p:cNvGrpSpPr/>
        <p:nvPr/>
      </p:nvGrpSpPr>
      <p:grpSpPr>
        <a:xfrm>
          <a:off x="0" y="0"/>
          <a:ext cx="0" cy="0"/>
          <a:chOff x="0" y="0"/>
          <a:chExt cx="0" cy="0"/>
        </a:xfrm>
      </p:grpSpPr>
      <p:pic>
        <p:nvPicPr>
          <p:cNvPr id="15" name="Picture 14" descr="A picture containing mountain, outdoor, nature, rock&#10;&#10;Description automatically generated">
            <a:extLst>
              <a:ext uri="{FF2B5EF4-FFF2-40B4-BE49-F238E27FC236}">
                <a16:creationId xmlns:a16="http://schemas.microsoft.com/office/drawing/2014/main" id="{3E5E4FC6-32CE-2121-B88E-B28C3C688A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084" r="590" b="9228"/>
          <a:stretch/>
        </p:blipFill>
        <p:spPr>
          <a:xfrm>
            <a:off x="0" y="0"/>
            <a:ext cx="12192000" cy="4876800"/>
          </a:xfrm>
          <a:prstGeom prst="rect">
            <a:avLst/>
          </a:prstGeom>
        </p:spPr>
      </p:pic>
      <p:sp>
        <p:nvSpPr>
          <p:cNvPr id="5" name="Rectangle 4">
            <a:extLst>
              <a:ext uri="{FF2B5EF4-FFF2-40B4-BE49-F238E27FC236}">
                <a16:creationId xmlns:a16="http://schemas.microsoft.com/office/drawing/2014/main" id="{9D2AABFA-EDE3-B870-3440-87EC56E7F889}"/>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6" name="Text Placeholder 23">
            <a:extLst>
              <a:ext uri="{FF2B5EF4-FFF2-40B4-BE49-F238E27FC236}">
                <a16:creationId xmlns:a16="http://schemas.microsoft.com/office/drawing/2014/main" id="{559D71CC-7155-EF8B-298A-2C0BA0C50430}"/>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7" name="Text Placeholder 23">
            <a:extLst>
              <a:ext uri="{FF2B5EF4-FFF2-40B4-BE49-F238E27FC236}">
                <a16:creationId xmlns:a16="http://schemas.microsoft.com/office/drawing/2014/main" id="{89BBD203-456B-4710-E71B-FD93FA5E10AB}"/>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0" name="Text Placeholder 23">
            <a:extLst>
              <a:ext uri="{FF2B5EF4-FFF2-40B4-BE49-F238E27FC236}">
                <a16:creationId xmlns:a16="http://schemas.microsoft.com/office/drawing/2014/main" id="{F2CDC678-8935-4F40-18FF-5AF95EEB4AEA}"/>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1" name="Picture 10" descr="Logo&#10;&#10;Description automatically generated">
            <a:extLst>
              <a:ext uri="{FF2B5EF4-FFF2-40B4-BE49-F238E27FC236}">
                <a16:creationId xmlns:a16="http://schemas.microsoft.com/office/drawing/2014/main" id="{074E69AD-8FF0-7C01-50BC-BCEE5E2FCA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2" name="Rectangle 1">
            <a:extLst>
              <a:ext uri="{FF2B5EF4-FFF2-40B4-BE49-F238E27FC236}">
                <a16:creationId xmlns:a16="http://schemas.microsoft.com/office/drawing/2014/main" id="{FDB28231-2310-B655-1E94-245C1FE4FC07}"/>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3" name="Rectangle 2">
            <a:extLst>
              <a:ext uri="{FF2B5EF4-FFF2-40B4-BE49-F238E27FC236}">
                <a16:creationId xmlns:a16="http://schemas.microsoft.com/office/drawing/2014/main" id="{EC6DEBDC-2DAA-650B-579B-3A0F0597D0E4}"/>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12727291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NCS">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low confidence">
            <a:extLst>
              <a:ext uri="{FF2B5EF4-FFF2-40B4-BE49-F238E27FC236}">
                <a16:creationId xmlns:a16="http://schemas.microsoft.com/office/drawing/2014/main" id="{6CDBAC8A-85A4-843B-89AA-ED4CC4FEB8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15795" b="24326"/>
          <a:stretch/>
        </p:blipFill>
        <p:spPr>
          <a:xfrm flipH="1">
            <a:off x="0" y="0"/>
            <a:ext cx="12192000" cy="4876800"/>
          </a:xfrm>
          <a:prstGeom prst="rect">
            <a:avLst/>
          </a:prstGeom>
        </p:spPr>
      </p:pic>
      <p:sp>
        <p:nvSpPr>
          <p:cNvPr id="6" name="Rectangle 5">
            <a:extLst>
              <a:ext uri="{FF2B5EF4-FFF2-40B4-BE49-F238E27FC236}">
                <a16:creationId xmlns:a16="http://schemas.microsoft.com/office/drawing/2014/main" id="{F128DEF1-4EDD-008A-EB10-1AA92BEEABD9}"/>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7" name="Text Placeholder 23">
            <a:extLst>
              <a:ext uri="{FF2B5EF4-FFF2-40B4-BE49-F238E27FC236}">
                <a16:creationId xmlns:a16="http://schemas.microsoft.com/office/drawing/2014/main" id="{2034B525-872D-1F53-3C81-7F399F3DB1EB}"/>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0" name="Text Placeholder 23">
            <a:extLst>
              <a:ext uri="{FF2B5EF4-FFF2-40B4-BE49-F238E27FC236}">
                <a16:creationId xmlns:a16="http://schemas.microsoft.com/office/drawing/2014/main" id="{B3724611-C0EE-BDBA-E25E-70568DCEE3AD}"/>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1" name="Text Placeholder 23">
            <a:extLst>
              <a:ext uri="{FF2B5EF4-FFF2-40B4-BE49-F238E27FC236}">
                <a16:creationId xmlns:a16="http://schemas.microsoft.com/office/drawing/2014/main" id="{5F718A05-56A1-3122-7041-22F681FD2CC6}"/>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3" name="Picture 12" descr="Logo&#10;&#10;Description automatically generated">
            <a:extLst>
              <a:ext uri="{FF2B5EF4-FFF2-40B4-BE49-F238E27FC236}">
                <a16:creationId xmlns:a16="http://schemas.microsoft.com/office/drawing/2014/main" id="{BFD75665-2E20-21CF-4397-722B1E61759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3" name="Rectangle 2">
            <a:extLst>
              <a:ext uri="{FF2B5EF4-FFF2-40B4-BE49-F238E27FC236}">
                <a16:creationId xmlns:a16="http://schemas.microsoft.com/office/drawing/2014/main" id="{BF08BDFC-D12E-003F-8995-26639A61F9F9}"/>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AE73FAF8-E1C6-FFA4-1D23-0FDEC6A27F3C}"/>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71413704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_RNG">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ter, traveling&#10;&#10;Description automatically generated">
            <a:extLst>
              <a:ext uri="{FF2B5EF4-FFF2-40B4-BE49-F238E27FC236}">
                <a16:creationId xmlns:a16="http://schemas.microsoft.com/office/drawing/2014/main" id="{05C702AD-B632-4E64-F0EA-EB7D0B4D19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082" t="41999" r="19783" b="10545"/>
          <a:stretch/>
        </p:blipFill>
        <p:spPr>
          <a:xfrm>
            <a:off x="0" y="0"/>
            <a:ext cx="12192000" cy="4876800"/>
          </a:xfrm>
          <a:prstGeom prst="rect">
            <a:avLst/>
          </a:prstGeom>
        </p:spPr>
      </p:pic>
      <p:sp>
        <p:nvSpPr>
          <p:cNvPr id="4" name="Rectangle 3">
            <a:extLst>
              <a:ext uri="{FF2B5EF4-FFF2-40B4-BE49-F238E27FC236}">
                <a16:creationId xmlns:a16="http://schemas.microsoft.com/office/drawing/2014/main" id="{7BD890D7-B309-A38F-BF90-5A0B2C6CA30C}"/>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Text Placeholder 23">
            <a:extLst>
              <a:ext uri="{FF2B5EF4-FFF2-40B4-BE49-F238E27FC236}">
                <a16:creationId xmlns:a16="http://schemas.microsoft.com/office/drawing/2014/main" id="{156C5F74-3606-EE36-C77A-F8421686C873}"/>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6" name="Text Placeholder 23">
            <a:extLst>
              <a:ext uri="{FF2B5EF4-FFF2-40B4-BE49-F238E27FC236}">
                <a16:creationId xmlns:a16="http://schemas.microsoft.com/office/drawing/2014/main" id="{7A0829BD-D10C-37B2-785C-EDBC279FE34F}"/>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7" name="Text Placeholder 23">
            <a:extLst>
              <a:ext uri="{FF2B5EF4-FFF2-40B4-BE49-F238E27FC236}">
                <a16:creationId xmlns:a16="http://schemas.microsoft.com/office/drawing/2014/main" id="{90F1DA89-75D4-CCB7-3F1E-750CAFFD71F7}"/>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0" name="Picture 9" descr="Logo&#10;&#10;Description automatically generated">
            <a:extLst>
              <a:ext uri="{FF2B5EF4-FFF2-40B4-BE49-F238E27FC236}">
                <a16:creationId xmlns:a16="http://schemas.microsoft.com/office/drawing/2014/main" id="{A6FE0EDA-2722-436E-94D7-5B433C246DC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3" name="Rectangle 2">
            <a:extLst>
              <a:ext uri="{FF2B5EF4-FFF2-40B4-BE49-F238E27FC236}">
                <a16:creationId xmlns:a16="http://schemas.microsoft.com/office/drawing/2014/main" id="{7399A048-85FF-DA04-FE62-2174D97C5111}"/>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414B6BA3-DEF1-DD9C-9FD2-ADAE9D328627}"/>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76134228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_Advisory">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medium confidence">
            <a:extLst>
              <a:ext uri="{FF2B5EF4-FFF2-40B4-BE49-F238E27FC236}">
                <a16:creationId xmlns:a16="http://schemas.microsoft.com/office/drawing/2014/main" id="{7FAE5AE2-DF3F-6060-C4B0-DD86F05EC9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24" t="7377" b="40151"/>
          <a:stretch/>
        </p:blipFill>
        <p:spPr>
          <a:xfrm>
            <a:off x="0" y="-1"/>
            <a:ext cx="12188952" cy="4876800"/>
          </a:xfrm>
          <a:prstGeom prst="rect">
            <a:avLst/>
          </a:prstGeom>
        </p:spPr>
      </p:pic>
      <p:sp>
        <p:nvSpPr>
          <p:cNvPr id="6" name="Rectangle 5">
            <a:extLst>
              <a:ext uri="{FF2B5EF4-FFF2-40B4-BE49-F238E27FC236}">
                <a16:creationId xmlns:a16="http://schemas.microsoft.com/office/drawing/2014/main" id="{6FF49F42-24F7-63D6-6728-D693FD1CEABC}"/>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7" name="Text Placeholder 23">
            <a:extLst>
              <a:ext uri="{FF2B5EF4-FFF2-40B4-BE49-F238E27FC236}">
                <a16:creationId xmlns:a16="http://schemas.microsoft.com/office/drawing/2014/main" id="{5F15A7CC-282C-7E87-3F16-33C09DA5B250}"/>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0" name="Text Placeholder 23">
            <a:extLst>
              <a:ext uri="{FF2B5EF4-FFF2-40B4-BE49-F238E27FC236}">
                <a16:creationId xmlns:a16="http://schemas.microsoft.com/office/drawing/2014/main" id="{D7E6A8FC-518C-8336-E9AC-9924176183F7}"/>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1" name="Text Placeholder 23">
            <a:extLst>
              <a:ext uri="{FF2B5EF4-FFF2-40B4-BE49-F238E27FC236}">
                <a16:creationId xmlns:a16="http://schemas.microsoft.com/office/drawing/2014/main" id="{03A2AB9A-229F-CFE2-134E-603FD48D7996}"/>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3" name="Picture 12" descr="Logo&#10;&#10;Description automatically generated">
            <a:extLst>
              <a:ext uri="{FF2B5EF4-FFF2-40B4-BE49-F238E27FC236}">
                <a16:creationId xmlns:a16="http://schemas.microsoft.com/office/drawing/2014/main" id="{F6275ACC-BE0B-C3E2-5C26-85E8399247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3" name="Rectangle 2">
            <a:extLst>
              <a:ext uri="{FF2B5EF4-FFF2-40B4-BE49-F238E27FC236}">
                <a16:creationId xmlns:a16="http://schemas.microsoft.com/office/drawing/2014/main" id="{0373A9BF-ABA0-C933-C786-3C6766DEC26C}"/>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60DE2FB2-1A6A-8FF9-42FA-DBEF5EF99B55}"/>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30038428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_Carbon Credits">
    <p:bg>
      <p:bgPr>
        <a:solidFill>
          <a:schemeClr val="accent4"/>
        </a:solidFill>
        <a:effectLst/>
      </p:bgPr>
    </p:bg>
    <p:spTree>
      <p:nvGrpSpPr>
        <p:cNvPr id="1" name=""/>
        <p:cNvGrpSpPr/>
        <p:nvPr/>
      </p:nvGrpSpPr>
      <p:grpSpPr>
        <a:xfrm>
          <a:off x="0" y="0"/>
          <a:ext cx="0" cy="0"/>
          <a:chOff x="0" y="0"/>
          <a:chExt cx="0" cy="0"/>
        </a:xfrm>
      </p:grpSpPr>
      <p:pic>
        <p:nvPicPr>
          <p:cNvPr id="3" name="Picture 2" descr="A picture containing outdoor, grass, nature, rock&#10;&#10;Description automatically generated">
            <a:extLst>
              <a:ext uri="{FF2B5EF4-FFF2-40B4-BE49-F238E27FC236}">
                <a16:creationId xmlns:a16="http://schemas.microsoft.com/office/drawing/2014/main" id="{C60C8D5B-BA4E-9949-E1B6-594CCA39366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0361" b="9698"/>
          <a:stretch/>
        </p:blipFill>
        <p:spPr>
          <a:xfrm>
            <a:off x="0" y="1"/>
            <a:ext cx="12192000" cy="4876799"/>
          </a:xfrm>
          <a:prstGeom prst="rect">
            <a:avLst/>
          </a:prstGeom>
        </p:spPr>
      </p:pic>
      <p:sp>
        <p:nvSpPr>
          <p:cNvPr id="7" name="Rectangle 6">
            <a:extLst>
              <a:ext uri="{FF2B5EF4-FFF2-40B4-BE49-F238E27FC236}">
                <a16:creationId xmlns:a16="http://schemas.microsoft.com/office/drawing/2014/main" id="{4458E6F6-D23B-C08B-556C-0E2375E686FA}"/>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0" name="Text Placeholder 23">
            <a:extLst>
              <a:ext uri="{FF2B5EF4-FFF2-40B4-BE49-F238E27FC236}">
                <a16:creationId xmlns:a16="http://schemas.microsoft.com/office/drawing/2014/main" id="{5405462C-882D-3D27-ACCD-BA8B0DCF801B}"/>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1" name="Text Placeholder 23">
            <a:extLst>
              <a:ext uri="{FF2B5EF4-FFF2-40B4-BE49-F238E27FC236}">
                <a16:creationId xmlns:a16="http://schemas.microsoft.com/office/drawing/2014/main" id="{C0E0D62B-245A-B569-2EBB-BAA1C93F561A}"/>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3" name="Text Placeholder 23">
            <a:extLst>
              <a:ext uri="{FF2B5EF4-FFF2-40B4-BE49-F238E27FC236}">
                <a16:creationId xmlns:a16="http://schemas.microsoft.com/office/drawing/2014/main" id="{C5D13437-B544-63C7-026C-EC637B5B3036}"/>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4" name="Picture 13" descr="Logo&#10;&#10;Description automatically generated">
            <a:extLst>
              <a:ext uri="{FF2B5EF4-FFF2-40B4-BE49-F238E27FC236}">
                <a16:creationId xmlns:a16="http://schemas.microsoft.com/office/drawing/2014/main" id="{4720E7DE-0326-F69A-865C-FFEB5CFC68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2" name="Rectangle 1">
            <a:extLst>
              <a:ext uri="{FF2B5EF4-FFF2-40B4-BE49-F238E27FC236}">
                <a16:creationId xmlns:a16="http://schemas.microsoft.com/office/drawing/2014/main" id="{DCD8026B-E850-F771-9A3E-98092E96724A}"/>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E4A1D574-7AA5-B490-378A-C5C2112989DB}"/>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74025221"/>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_Emissions">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10;&#10;Description automatically generated">
            <a:extLst>
              <a:ext uri="{FF2B5EF4-FFF2-40B4-BE49-F238E27FC236}">
                <a16:creationId xmlns:a16="http://schemas.microsoft.com/office/drawing/2014/main" id="{D30424EE-74DC-EA5B-4127-706D7201FE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514" t="19557" r="14741" b="9745"/>
          <a:stretch/>
        </p:blipFill>
        <p:spPr>
          <a:xfrm>
            <a:off x="1" y="0"/>
            <a:ext cx="12192000" cy="4876800"/>
          </a:xfrm>
          <a:prstGeom prst="rect">
            <a:avLst/>
          </a:prstGeom>
        </p:spPr>
      </p:pic>
      <p:sp>
        <p:nvSpPr>
          <p:cNvPr id="6" name="Rectangle 5">
            <a:extLst>
              <a:ext uri="{FF2B5EF4-FFF2-40B4-BE49-F238E27FC236}">
                <a16:creationId xmlns:a16="http://schemas.microsoft.com/office/drawing/2014/main" id="{377F446C-D71E-E972-93B3-1EFEC2126DA7}"/>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7" name="Text Placeholder 23">
            <a:extLst>
              <a:ext uri="{FF2B5EF4-FFF2-40B4-BE49-F238E27FC236}">
                <a16:creationId xmlns:a16="http://schemas.microsoft.com/office/drawing/2014/main" id="{947CB7FD-D0AF-EFD8-D590-CF9A1C10EB56}"/>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0" name="Text Placeholder 23">
            <a:extLst>
              <a:ext uri="{FF2B5EF4-FFF2-40B4-BE49-F238E27FC236}">
                <a16:creationId xmlns:a16="http://schemas.microsoft.com/office/drawing/2014/main" id="{FB3E53E8-C1E9-8DBF-4E69-F613B37C5B50}"/>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1" name="Text Placeholder 23">
            <a:extLst>
              <a:ext uri="{FF2B5EF4-FFF2-40B4-BE49-F238E27FC236}">
                <a16:creationId xmlns:a16="http://schemas.microsoft.com/office/drawing/2014/main" id="{56728EA2-E36C-4C18-5C11-BD3BD63CE05C}"/>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3" name="Picture 12" descr="Logo&#10;&#10;Description automatically generated">
            <a:extLst>
              <a:ext uri="{FF2B5EF4-FFF2-40B4-BE49-F238E27FC236}">
                <a16:creationId xmlns:a16="http://schemas.microsoft.com/office/drawing/2014/main" id="{A1FD771E-E3CF-1519-330F-E2DD96CCF6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3" name="Rectangle 2">
            <a:extLst>
              <a:ext uri="{FF2B5EF4-FFF2-40B4-BE49-F238E27FC236}">
                <a16:creationId xmlns:a16="http://schemas.microsoft.com/office/drawing/2014/main" id="{C9BB011A-7CD4-B108-074A-745CF8EBAA90}"/>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6A47D2CD-BF40-91DC-D9C0-99152D4F92CE}"/>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59040508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_EV">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y, several&#10;&#10;Description automatically generated">
            <a:extLst>
              <a:ext uri="{FF2B5EF4-FFF2-40B4-BE49-F238E27FC236}">
                <a16:creationId xmlns:a16="http://schemas.microsoft.com/office/drawing/2014/main" id="{4BB7EE60-1FF9-1106-B1DC-BA24206B9F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7527" t="28362" b="22179"/>
          <a:stretch/>
        </p:blipFill>
        <p:spPr>
          <a:xfrm flipH="1">
            <a:off x="0" y="1"/>
            <a:ext cx="12192000" cy="4876800"/>
          </a:xfrm>
          <a:prstGeom prst="rect">
            <a:avLst/>
          </a:prstGeom>
        </p:spPr>
      </p:pic>
      <p:sp>
        <p:nvSpPr>
          <p:cNvPr id="6" name="Rectangle 5">
            <a:extLst>
              <a:ext uri="{FF2B5EF4-FFF2-40B4-BE49-F238E27FC236}">
                <a16:creationId xmlns:a16="http://schemas.microsoft.com/office/drawing/2014/main" id="{E59C3EB2-5937-BEF9-2172-0A9270DACDED}"/>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7" name="Text Placeholder 23">
            <a:extLst>
              <a:ext uri="{FF2B5EF4-FFF2-40B4-BE49-F238E27FC236}">
                <a16:creationId xmlns:a16="http://schemas.microsoft.com/office/drawing/2014/main" id="{7EEE14F8-3012-ACE9-C804-200D248AD12E}"/>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0" name="Text Placeholder 23">
            <a:extLst>
              <a:ext uri="{FF2B5EF4-FFF2-40B4-BE49-F238E27FC236}">
                <a16:creationId xmlns:a16="http://schemas.microsoft.com/office/drawing/2014/main" id="{B8EA8D3A-E484-F8DB-E24B-69D6A61528CC}"/>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1" name="Text Placeholder 23">
            <a:extLst>
              <a:ext uri="{FF2B5EF4-FFF2-40B4-BE49-F238E27FC236}">
                <a16:creationId xmlns:a16="http://schemas.microsoft.com/office/drawing/2014/main" id="{82D6A51C-547B-11D3-9043-3B3D39FD5C87}"/>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3" name="Picture 12" descr="Logo&#10;&#10;Description automatically generated">
            <a:extLst>
              <a:ext uri="{FF2B5EF4-FFF2-40B4-BE49-F238E27FC236}">
                <a16:creationId xmlns:a16="http://schemas.microsoft.com/office/drawing/2014/main" id="{C4620FB3-7DCC-6328-21E1-99DF266E61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3" name="Rectangle 2">
            <a:extLst>
              <a:ext uri="{FF2B5EF4-FFF2-40B4-BE49-F238E27FC236}">
                <a16:creationId xmlns:a16="http://schemas.microsoft.com/office/drawing/2014/main" id="{8E861D08-3E93-E974-2D38-57409E515888}"/>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BBDF44A8-4F6D-F2D6-4AF5-028E6464EF07}"/>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692966701"/>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Slide_RECs">
    <p:bg>
      <p:bgPr>
        <a:solidFill>
          <a:schemeClr val="accent4"/>
        </a:solidFill>
        <a:effectLst/>
      </p:bgPr>
    </p:bg>
    <p:spTree>
      <p:nvGrpSpPr>
        <p:cNvPr id="1" name=""/>
        <p:cNvGrpSpPr/>
        <p:nvPr/>
      </p:nvGrpSpPr>
      <p:grpSpPr>
        <a:xfrm>
          <a:off x="0" y="0"/>
          <a:ext cx="0" cy="0"/>
          <a:chOff x="0" y="0"/>
          <a:chExt cx="0" cy="0"/>
        </a:xfrm>
      </p:grpSpPr>
      <p:pic>
        <p:nvPicPr>
          <p:cNvPr id="3" name="Picture 2" descr="A group of wind turbines in a field&#10;&#10;Description automatically generated with medium confidence">
            <a:extLst>
              <a:ext uri="{FF2B5EF4-FFF2-40B4-BE49-F238E27FC236}">
                <a16:creationId xmlns:a16="http://schemas.microsoft.com/office/drawing/2014/main" id="{FE741F53-4087-AF1E-EE84-1631FAC24B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0163" t="33403" r="20116" b="16465"/>
          <a:stretch/>
        </p:blipFill>
        <p:spPr>
          <a:xfrm flipH="1">
            <a:off x="-3364" y="0"/>
            <a:ext cx="12188952" cy="4876800"/>
          </a:xfrm>
          <a:prstGeom prst="rect">
            <a:avLst/>
          </a:prstGeom>
        </p:spPr>
      </p:pic>
      <p:sp>
        <p:nvSpPr>
          <p:cNvPr id="7" name="Rectangle 6">
            <a:extLst>
              <a:ext uri="{FF2B5EF4-FFF2-40B4-BE49-F238E27FC236}">
                <a16:creationId xmlns:a16="http://schemas.microsoft.com/office/drawing/2014/main" id="{36847320-B9E1-A60D-ECC1-D196E92A5270}"/>
              </a:ext>
            </a:extLst>
          </p:cNvPr>
          <p:cNvSpPr/>
          <p:nvPr userDrawn="1"/>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0" name="Text Placeholder 23">
            <a:extLst>
              <a:ext uri="{FF2B5EF4-FFF2-40B4-BE49-F238E27FC236}">
                <a16:creationId xmlns:a16="http://schemas.microsoft.com/office/drawing/2014/main" id="{FDB5CAF6-D606-30EC-AB50-C18DD6D08E21}"/>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1" name="Text Placeholder 23">
            <a:extLst>
              <a:ext uri="{FF2B5EF4-FFF2-40B4-BE49-F238E27FC236}">
                <a16:creationId xmlns:a16="http://schemas.microsoft.com/office/drawing/2014/main" id="{00D6E56B-909C-CCEB-2371-73A7143EB734}"/>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3" name="Text Placeholder 23">
            <a:extLst>
              <a:ext uri="{FF2B5EF4-FFF2-40B4-BE49-F238E27FC236}">
                <a16:creationId xmlns:a16="http://schemas.microsoft.com/office/drawing/2014/main" id="{8C786DEA-2C6B-E9DE-E0F3-EB8F0C53BEEE}"/>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14" name="Picture 13" descr="Logo&#10;&#10;Description automatically generated">
            <a:extLst>
              <a:ext uri="{FF2B5EF4-FFF2-40B4-BE49-F238E27FC236}">
                <a16:creationId xmlns:a16="http://schemas.microsoft.com/office/drawing/2014/main" id="{D49AEA98-68EE-8E62-EE43-CE89276FD5E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2" name="Rectangle 1">
            <a:extLst>
              <a:ext uri="{FF2B5EF4-FFF2-40B4-BE49-F238E27FC236}">
                <a16:creationId xmlns:a16="http://schemas.microsoft.com/office/drawing/2014/main" id="{CF6D6289-7B85-BE78-AF16-EDE63963BA5D}"/>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F9704AC1-FF94-0256-64F9-A1A58805DAE6}"/>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8450842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8_One Table">
    <p:bg>
      <p:bgPr>
        <a:solidFill>
          <a:schemeClr val="bg2"/>
        </a:solidFill>
        <a:effectLst/>
      </p:bgPr>
    </p:bg>
    <p:spTree>
      <p:nvGrpSpPr>
        <p:cNvPr id="1" name=""/>
        <p:cNvGrpSpPr/>
        <p:nvPr/>
      </p:nvGrpSpPr>
      <p:grpSpPr>
        <a:xfrm>
          <a:off x="0" y="0"/>
          <a:ext cx="0" cy="0"/>
          <a:chOff x="0" y="0"/>
          <a:chExt cx="0" cy="0"/>
        </a:xfrm>
      </p:grpSpPr>
      <p:pic>
        <p:nvPicPr>
          <p:cNvPr id="15" name="Picture 14" descr="A picture containing mountain, outdoor, nature, rock&#10;&#10;Description automatically generated">
            <a:extLst>
              <a:ext uri="{FF2B5EF4-FFF2-40B4-BE49-F238E27FC236}">
                <a16:creationId xmlns:a16="http://schemas.microsoft.com/office/drawing/2014/main" id="{3E5E4FC6-32CE-2121-B88E-B28C3C688A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3864" r="590" b="5447"/>
          <a:stretch/>
        </p:blipFill>
        <p:spPr>
          <a:xfrm>
            <a:off x="0" y="0"/>
            <a:ext cx="12192000" cy="4876800"/>
          </a:xfrm>
          <a:prstGeom prst="rect">
            <a:avLst/>
          </a:prstGeom>
        </p:spPr>
      </p:pic>
      <p:sp>
        <p:nvSpPr>
          <p:cNvPr id="12" name="Rectangle 11">
            <a:extLst>
              <a:ext uri="{FF2B5EF4-FFF2-40B4-BE49-F238E27FC236}">
                <a16:creationId xmlns:a16="http://schemas.microsoft.com/office/drawing/2014/main" id="{16A5D153-0798-3BF5-621F-9A450D4F5330}"/>
              </a:ext>
            </a:extLst>
          </p:cNvPr>
          <p:cNvSpPr/>
          <p:nvPr userDrawn="1"/>
        </p:nvSpPr>
        <p:spPr>
          <a:xfrm>
            <a:off x="1371600" y="2133600"/>
            <a:ext cx="9448800" cy="4724400"/>
          </a:xfrm>
          <a:prstGeom prst="rect">
            <a:avLst/>
          </a:prstGeom>
          <a:solidFill>
            <a:schemeClr val="accent4"/>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4" name="Text Placeholder 23">
            <a:extLst>
              <a:ext uri="{FF2B5EF4-FFF2-40B4-BE49-F238E27FC236}">
                <a16:creationId xmlns:a16="http://schemas.microsoft.com/office/drawing/2014/main" id="{450053AF-F40D-4790-84E2-87ABDD1E84DB}"/>
              </a:ext>
            </a:extLst>
          </p:cNvPr>
          <p:cNvSpPr>
            <a:spLocks noGrp="1"/>
          </p:cNvSpPr>
          <p:nvPr>
            <p:ph type="body" sz="quarter" idx="10" hasCustomPrompt="1"/>
          </p:nvPr>
        </p:nvSpPr>
        <p:spPr>
          <a:xfrm>
            <a:off x="2084614" y="5513440"/>
            <a:ext cx="3517562"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Sub-description or date</a:t>
            </a:r>
          </a:p>
        </p:txBody>
      </p:sp>
      <p:sp>
        <p:nvSpPr>
          <p:cNvPr id="10" name="Text Placeholder 23">
            <a:extLst>
              <a:ext uri="{FF2B5EF4-FFF2-40B4-BE49-F238E27FC236}">
                <a16:creationId xmlns:a16="http://schemas.microsoft.com/office/drawing/2014/main" id="{C6C4DE2C-4195-6CE8-6AD7-845967880A7D}"/>
              </a:ext>
            </a:extLst>
          </p:cNvPr>
          <p:cNvSpPr>
            <a:spLocks noGrp="1"/>
          </p:cNvSpPr>
          <p:nvPr>
            <p:ph type="body" sz="quarter" idx="12" hasCustomPrompt="1"/>
          </p:nvPr>
        </p:nvSpPr>
        <p:spPr>
          <a:xfrm>
            <a:off x="2057400" y="3352800"/>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DEPARTMENT OR TOPIC CONTEXT</a:t>
            </a:r>
          </a:p>
        </p:txBody>
      </p:sp>
      <p:sp>
        <p:nvSpPr>
          <p:cNvPr id="11" name="Text Placeholder 23">
            <a:extLst>
              <a:ext uri="{FF2B5EF4-FFF2-40B4-BE49-F238E27FC236}">
                <a16:creationId xmlns:a16="http://schemas.microsoft.com/office/drawing/2014/main" id="{8014B877-D182-72DE-A545-9325C7875025}"/>
              </a:ext>
            </a:extLst>
          </p:cNvPr>
          <p:cNvSpPr>
            <a:spLocks noGrp="1"/>
          </p:cNvSpPr>
          <p:nvPr>
            <p:ph type="body" sz="quarter" idx="13" hasCustomPrompt="1"/>
          </p:nvPr>
        </p:nvSpPr>
        <p:spPr>
          <a:xfrm>
            <a:off x="2057400" y="3712030"/>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Enter Presentation Title Here</a:t>
            </a:r>
          </a:p>
        </p:txBody>
      </p:sp>
      <p:pic>
        <p:nvPicPr>
          <p:cNvPr id="2" name="Picture 1" descr="Logo&#10;&#10;Description automatically generated">
            <a:extLst>
              <a:ext uri="{FF2B5EF4-FFF2-40B4-BE49-F238E27FC236}">
                <a16:creationId xmlns:a16="http://schemas.microsoft.com/office/drawing/2014/main" id="{9F424C6B-1332-5DCC-F68B-AFACAADDECF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5" name="Rectangle 4">
            <a:extLst>
              <a:ext uri="{FF2B5EF4-FFF2-40B4-BE49-F238E27FC236}">
                <a16:creationId xmlns:a16="http://schemas.microsoft.com/office/drawing/2014/main" id="{D47EED4D-C06E-14E2-6D22-297DE3C39944}"/>
              </a:ext>
            </a:extLst>
          </p:cNvPr>
          <p:cNvSpPr/>
          <p:nvPr userDrawn="1"/>
        </p:nvSpPr>
        <p:spPr>
          <a:xfrm>
            <a:off x="2084614"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6" name="Rectangle 5">
            <a:extLst>
              <a:ext uri="{FF2B5EF4-FFF2-40B4-BE49-F238E27FC236}">
                <a16:creationId xmlns:a16="http://schemas.microsoft.com/office/drawing/2014/main" id="{4AF42C14-DB1E-FF22-A086-85296FC3A4E2}"/>
              </a:ext>
            </a:extLst>
          </p:cNvPr>
          <p:cNvSpPr/>
          <p:nvPr userDrawn="1"/>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84359124"/>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genda_Anew">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400" t="701" r="34270" b="8106"/>
          <a:stretch/>
        </p:blipFill>
        <p:spPr>
          <a:xfrm>
            <a:off x="0" y="0"/>
            <a:ext cx="5257800" cy="6858000"/>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70830712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genda_NCS">
    <p:spTree>
      <p:nvGrpSpPr>
        <p:cNvPr id="1" name=""/>
        <p:cNvGrpSpPr/>
        <p:nvPr/>
      </p:nvGrpSpPr>
      <p:grpSpPr>
        <a:xfrm>
          <a:off x="0" y="0"/>
          <a:ext cx="0" cy="0"/>
          <a:chOff x="0" y="0"/>
          <a:chExt cx="0" cy="0"/>
        </a:xfrm>
      </p:grpSpPr>
      <p:pic>
        <p:nvPicPr>
          <p:cNvPr id="2" name="Picture 1" descr="A road with trees on the side&#10;&#10;Description automatically generated with low confidence">
            <a:extLst>
              <a:ext uri="{FF2B5EF4-FFF2-40B4-BE49-F238E27FC236}">
                <a16:creationId xmlns:a16="http://schemas.microsoft.com/office/drawing/2014/main" id="{8CE86926-BF66-9654-2E17-066567D0234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1010" t="7164" r="57361" b="31082"/>
          <a:stretch/>
        </p:blipFill>
        <p:spPr>
          <a:xfrm>
            <a:off x="0" y="0"/>
            <a:ext cx="5257800" cy="6858000"/>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16304014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Agenda_RNG">
    <p:spTree>
      <p:nvGrpSpPr>
        <p:cNvPr id="1" name=""/>
        <p:cNvGrpSpPr/>
        <p:nvPr/>
      </p:nvGrpSpPr>
      <p:grpSpPr>
        <a:xfrm>
          <a:off x="0" y="0"/>
          <a:ext cx="0" cy="0"/>
          <a:chOff x="0" y="0"/>
          <a:chExt cx="0" cy="0"/>
        </a:xfrm>
      </p:grpSpPr>
      <p:pic>
        <p:nvPicPr>
          <p:cNvPr id="2" name="Picture 1" descr="A picture containing sky, outdoor, water, traveling&#10;&#10;Description automatically generated">
            <a:extLst>
              <a:ext uri="{FF2B5EF4-FFF2-40B4-BE49-F238E27FC236}">
                <a16:creationId xmlns:a16="http://schemas.microsoft.com/office/drawing/2014/main" id="{385604F9-9310-1A81-C050-D1B09AB1414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9378" t="34365" r="34907" b="15345"/>
          <a:stretch/>
        </p:blipFill>
        <p:spPr>
          <a:xfrm>
            <a:off x="0" y="0"/>
            <a:ext cx="5257800" cy="6858000"/>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81446569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Agenda_Advisory">
    <p:spTree>
      <p:nvGrpSpPr>
        <p:cNvPr id="1" name=""/>
        <p:cNvGrpSpPr/>
        <p:nvPr/>
      </p:nvGrpSpPr>
      <p:grpSpPr>
        <a:xfrm>
          <a:off x="0" y="0"/>
          <a:ext cx="0" cy="0"/>
          <a:chOff x="0" y="0"/>
          <a:chExt cx="0" cy="0"/>
        </a:xfrm>
      </p:grpSpPr>
      <p:pic>
        <p:nvPicPr>
          <p:cNvPr id="2" name="Picture 1" descr="A road with trees on the side&#10;&#10;Description automatically generated with medium confidence">
            <a:extLst>
              <a:ext uri="{FF2B5EF4-FFF2-40B4-BE49-F238E27FC236}">
                <a16:creationId xmlns:a16="http://schemas.microsoft.com/office/drawing/2014/main" id="{740BEF83-DB0C-7E47-FAE1-0CD7E268078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8297" r="26355" b="30875"/>
          <a:stretch/>
        </p:blipFill>
        <p:spPr>
          <a:xfrm flipH="1">
            <a:off x="-1" y="-1"/>
            <a:ext cx="5257798" cy="6858001"/>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75197296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Agenda_CarbonCredits">
    <p:spTree>
      <p:nvGrpSpPr>
        <p:cNvPr id="1" name=""/>
        <p:cNvGrpSpPr/>
        <p:nvPr/>
      </p:nvGrpSpPr>
      <p:grpSpPr>
        <a:xfrm>
          <a:off x="0" y="0"/>
          <a:ext cx="0" cy="0"/>
          <a:chOff x="0" y="0"/>
          <a:chExt cx="0" cy="0"/>
        </a:xfrm>
      </p:grpSpPr>
      <p:pic>
        <p:nvPicPr>
          <p:cNvPr id="2" name="Picture 1" descr="A picture containing outdoor, grass, nature, rock&#10;&#10;Description automatically generated">
            <a:extLst>
              <a:ext uri="{FF2B5EF4-FFF2-40B4-BE49-F238E27FC236}">
                <a16:creationId xmlns:a16="http://schemas.microsoft.com/office/drawing/2014/main" id="{033CA6E8-F288-C6E5-A0B2-8AEE22E0E1A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1195" t="876" r="29097" b="1966"/>
          <a:stretch/>
        </p:blipFill>
        <p:spPr>
          <a:xfrm flipH="1">
            <a:off x="-1" y="0"/>
            <a:ext cx="5257798" cy="6857999"/>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347881525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_Emissions">
    <p:spTree>
      <p:nvGrpSpPr>
        <p:cNvPr id="1" name=""/>
        <p:cNvGrpSpPr/>
        <p:nvPr/>
      </p:nvGrpSpPr>
      <p:grpSpPr>
        <a:xfrm>
          <a:off x="0" y="0"/>
          <a:ext cx="0" cy="0"/>
          <a:chOff x="0" y="0"/>
          <a:chExt cx="0" cy="0"/>
        </a:xfrm>
      </p:grpSpPr>
      <p:pic>
        <p:nvPicPr>
          <p:cNvPr id="2" name="Picture 1" descr="A picture containing sky, outdoor&#10;&#10;Description automatically generated">
            <a:extLst>
              <a:ext uri="{FF2B5EF4-FFF2-40B4-BE49-F238E27FC236}">
                <a16:creationId xmlns:a16="http://schemas.microsoft.com/office/drawing/2014/main" id="{13F3C2E5-3D25-3925-65BF-27B48E89BB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3679" t="810" r="19071" b="640"/>
          <a:stretch/>
        </p:blipFill>
        <p:spPr>
          <a:xfrm flipH="1">
            <a:off x="2" y="-1"/>
            <a:ext cx="5257798" cy="6857999"/>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12906354"/>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Agenda_EV">
    <p:spTree>
      <p:nvGrpSpPr>
        <p:cNvPr id="1" name=""/>
        <p:cNvGrpSpPr/>
        <p:nvPr/>
      </p:nvGrpSpPr>
      <p:grpSpPr>
        <a:xfrm>
          <a:off x="0" y="0"/>
          <a:ext cx="0" cy="0"/>
          <a:chOff x="0" y="0"/>
          <a:chExt cx="0" cy="0"/>
        </a:xfrm>
      </p:grpSpPr>
      <p:pic>
        <p:nvPicPr>
          <p:cNvPr id="2" name="Picture 1" descr="A picture containing sky, outdoor, way, several&#10;&#10;Description automatically generated">
            <a:extLst>
              <a:ext uri="{FF2B5EF4-FFF2-40B4-BE49-F238E27FC236}">
                <a16:creationId xmlns:a16="http://schemas.microsoft.com/office/drawing/2014/main" id="{E4FA1EDC-4DF0-3400-BB47-CC25FF7CD68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5463" r="35347" b="23361"/>
          <a:stretch/>
        </p:blipFill>
        <p:spPr>
          <a:xfrm>
            <a:off x="-1" y="0"/>
            <a:ext cx="5257800" cy="6857999"/>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37006838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genda_RECs">
    <p:spTree>
      <p:nvGrpSpPr>
        <p:cNvPr id="1" name=""/>
        <p:cNvGrpSpPr/>
        <p:nvPr/>
      </p:nvGrpSpPr>
      <p:grpSpPr>
        <a:xfrm>
          <a:off x="0" y="0"/>
          <a:ext cx="0" cy="0"/>
          <a:chOff x="0" y="0"/>
          <a:chExt cx="0" cy="0"/>
        </a:xfrm>
      </p:grpSpPr>
      <p:pic>
        <p:nvPicPr>
          <p:cNvPr id="2" name="Picture 1" descr="A group of wind turbines in a field&#10;&#10;Description automatically generated with medium confidence">
            <a:extLst>
              <a:ext uri="{FF2B5EF4-FFF2-40B4-BE49-F238E27FC236}">
                <a16:creationId xmlns:a16="http://schemas.microsoft.com/office/drawing/2014/main" id="{C47EDFC5-79E9-4232-0D59-217BB61D2B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9928" t="10050" r="27367" b="452"/>
          <a:stretch/>
        </p:blipFill>
        <p:spPr>
          <a:xfrm>
            <a:off x="-3364" y="0"/>
            <a:ext cx="5257800" cy="6858000"/>
          </a:xfrm>
          <a:prstGeom prst="rect">
            <a:avLst/>
          </a:prstGeom>
        </p:spPr>
      </p:pic>
      <p:sp>
        <p:nvSpPr>
          <p:cNvPr id="7" name="Rectangle 6">
            <a:extLst>
              <a:ext uri="{FF2B5EF4-FFF2-40B4-BE49-F238E27FC236}">
                <a16:creationId xmlns:a16="http://schemas.microsoft.com/office/drawing/2014/main" id="{87343973-263A-FE63-A73A-C102FAE50545}"/>
              </a:ext>
            </a:extLst>
          </p:cNvPr>
          <p:cNvSpPr/>
          <p:nvPr userDrawn="1"/>
        </p:nvSpPr>
        <p:spPr>
          <a:xfrm>
            <a:off x="5813366"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8CF2DE8-CEAA-B01E-B797-A5E4501CAE6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5F0FC597-3F21-5FB4-EC68-329A4D2304FA}"/>
              </a:ext>
            </a:extLst>
          </p:cNvPr>
          <p:cNvSpPr/>
          <p:nvPr userDrawn="1"/>
        </p:nvSpPr>
        <p:spPr>
          <a:xfrm>
            <a:off x="289560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25ACF6ED-730C-A0E3-86AE-704FF70AE0F8}"/>
              </a:ext>
            </a:extLst>
          </p:cNvPr>
          <p:cNvSpPr>
            <a:spLocks noGrp="1"/>
          </p:cNvSpPr>
          <p:nvPr>
            <p:ph type="subTitle" idx="10" hasCustomPrompt="1"/>
          </p:nvPr>
        </p:nvSpPr>
        <p:spPr>
          <a:xfrm>
            <a:off x="36901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EE956A22-63DB-BC19-4D1F-D4D2A16937AC}"/>
              </a:ext>
            </a:extLst>
          </p:cNvPr>
          <p:cNvSpPr>
            <a:spLocks noGrp="1"/>
          </p:cNvSpPr>
          <p:nvPr>
            <p:ph idx="1" hasCustomPrompt="1"/>
          </p:nvPr>
        </p:nvSpPr>
        <p:spPr>
          <a:xfrm>
            <a:off x="3688268" y="1903141"/>
            <a:ext cx="7823508"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4147558515"/>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hoto and Text 1">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0" y="0"/>
            <a:ext cx="2743200" cy="6858000"/>
          </a:xfrm>
          <a:prstGeom prst="rect">
            <a:avLst/>
          </a:prstGeom>
        </p:spPr>
      </p:pic>
      <p:sp>
        <p:nvSpPr>
          <p:cNvPr id="7" name="Content Placeholder 2">
            <a:extLst>
              <a:ext uri="{FF2B5EF4-FFF2-40B4-BE49-F238E27FC236}">
                <a16:creationId xmlns:a16="http://schemas.microsoft.com/office/drawing/2014/main" id="{1ED3E5CF-5AA8-95BD-7A60-8617EF3DB2C2}"/>
              </a:ext>
            </a:extLst>
          </p:cNvPr>
          <p:cNvSpPr>
            <a:spLocks noGrp="1"/>
          </p:cNvSpPr>
          <p:nvPr>
            <p:ph idx="13" hasCustomPrompt="1"/>
          </p:nvPr>
        </p:nvSpPr>
        <p:spPr>
          <a:xfrm>
            <a:off x="3450026" y="2466145"/>
            <a:ext cx="69120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8" name="Content Placeholder 2">
            <a:extLst>
              <a:ext uri="{FF2B5EF4-FFF2-40B4-BE49-F238E27FC236}">
                <a16:creationId xmlns:a16="http://schemas.microsoft.com/office/drawing/2014/main" id="{991277FE-F69B-107C-CEDB-AE1EA9F886E9}"/>
              </a:ext>
            </a:extLst>
          </p:cNvPr>
          <p:cNvSpPr>
            <a:spLocks noGrp="1"/>
          </p:cNvSpPr>
          <p:nvPr>
            <p:ph idx="14" hasCustomPrompt="1"/>
          </p:nvPr>
        </p:nvSpPr>
        <p:spPr>
          <a:xfrm>
            <a:off x="3450026" y="1219200"/>
            <a:ext cx="69120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
        <p:nvSpPr>
          <p:cNvPr id="5" name="Subtitle 2">
            <a:extLst>
              <a:ext uri="{FF2B5EF4-FFF2-40B4-BE49-F238E27FC236}">
                <a16:creationId xmlns:a16="http://schemas.microsoft.com/office/drawing/2014/main" id="{787C574D-339F-5275-59B6-AF45FC0C503E}"/>
              </a:ext>
            </a:extLst>
          </p:cNvPr>
          <p:cNvSpPr>
            <a:spLocks noGrp="1"/>
          </p:cNvSpPr>
          <p:nvPr>
            <p:ph type="subTitle" idx="10" hasCustomPrompt="1"/>
          </p:nvPr>
        </p:nvSpPr>
        <p:spPr>
          <a:xfrm>
            <a:off x="3505200" y="609599"/>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2" name="Straight Connector 1">
            <a:extLst>
              <a:ext uri="{FF2B5EF4-FFF2-40B4-BE49-F238E27FC236}">
                <a16:creationId xmlns:a16="http://schemas.microsoft.com/office/drawing/2014/main" id="{EE91D59B-78CC-A040-DD50-D1E38E2CEB66}"/>
              </a:ext>
            </a:extLst>
          </p:cNvPr>
          <p:cNvCxnSpPr>
            <a:cxnSpLocks/>
          </p:cNvCxnSpPr>
          <p:nvPr userDrawn="1"/>
        </p:nvCxnSpPr>
        <p:spPr>
          <a:xfrm>
            <a:off x="3505200" y="6248400"/>
            <a:ext cx="7946572" cy="0"/>
          </a:xfrm>
          <a:prstGeom prst="line">
            <a:avLst/>
          </a:prstGeom>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025678F-CC1C-8905-1B6E-F15A49257532}"/>
              </a:ext>
            </a:extLst>
          </p:cNvPr>
          <p:cNvSpPr/>
          <p:nvPr userDrawn="1"/>
        </p:nvSpPr>
        <p:spPr>
          <a:xfrm>
            <a:off x="3505200"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9" name="Rectangle 8">
            <a:extLst>
              <a:ext uri="{FF2B5EF4-FFF2-40B4-BE49-F238E27FC236}">
                <a16:creationId xmlns:a16="http://schemas.microsoft.com/office/drawing/2014/main" id="{18E5CBBC-E8B8-946C-6A2A-5CCBD109102B}"/>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Picture Placeholder 2">
            <a:extLst>
              <a:ext uri="{FF2B5EF4-FFF2-40B4-BE49-F238E27FC236}">
                <a16:creationId xmlns:a16="http://schemas.microsoft.com/office/drawing/2014/main" id="{E30A4C41-7C53-88D4-7061-DED04284DB2D}"/>
              </a:ext>
            </a:extLst>
          </p:cNvPr>
          <p:cNvSpPr>
            <a:spLocks noGrp="1"/>
          </p:cNvSpPr>
          <p:nvPr>
            <p:ph type="pic" sz="quarter" idx="19"/>
          </p:nvPr>
        </p:nvSpPr>
        <p:spPr>
          <a:xfrm>
            <a:off x="0"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3545369385"/>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hoto and Text 1_Subgroups">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0" y="0"/>
            <a:ext cx="2743200" cy="6858000"/>
          </a:xfrm>
          <a:prstGeom prst="rect">
            <a:avLst/>
          </a:prstGeom>
        </p:spPr>
      </p:pic>
      <p:sp>
        <p:nvSpPr>
          <p:cNvPr id="20" name="Text Placeholder 23">
            <a:extLst>
              <a:ext uri="{FF2B5EF4-FFF2-40B4-BE49-F238E27FC236}">
                <a16:creationId xmlns:a16="http://schemas.microsoft.com/office/drawing/2014/main" id="{8CFB3159-CF7D-6985-199B-A6E32C3ADA32}"/>
              </a:ext>
            </a:extLst>
          </p:cNvPr>
          <p:cNvSpPr>
            <a:spLocks noGrp="1"/>
          </p:cNvSpPr>
          <p:nvPr>
            <p:ph type="body" sz="quarter" idx="12" hasCustomPrompt="1"/>
          </p:nvPr>
        </p:nvSpPr>
        <p:spPr>
          <a:xfrm>
            <a:off x="3580314" y="1524000"/>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1" name="Content Placeholder 2">
            <a:extLst>
              <a:ext uri="{FF2B5EF4-FFF2-40B4-BE49-F238E27FC236}">
                <a16:creationId xmlns:a16="http://schemas.microsoft.com/office/drawing/2014/main" id="{47BACA54-3286-F92F-5A1C-423095934602}"/>
              </a:ext>
            </a:extLst>
          </p:cNvPr>
          <p:cNvSpPr>
            <a:spLocks noGrp="1"/>
          </p:cNvSpPr>
          <p:nvPr>
            <p:ph idx="1" hasCustomPrompt="1"/>
          </p:nvPr>
        </p:nvSpPr>
        <p:spPr>
          <a:xfrm>
            <a:off x="3505200" y="1761068"/>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2" name="Straight Connector 21">
            <a:extLst>
              <a:ext uri="{FF2B5EF4-FFF2-40B4-BE49-F238E27FC236}">
                <a16:creationId xmlns:a16="http://schemas.microsoft.com/office/drawing/2014/main" id="{F44BC06F-E771-E227-55E6-E348E3CD1D59}"/>
              </a:ext>
            </a:extLst>
          </p:cNvPr>
          <p:cNvCxnSpPr>
            <a:cxnSpLocks/>
          </p:cNvCxnSpPr>
          <p:nvPr userDrawn="1"/>
        </p:nvCxnSpPr>
        <p:spPr>
          <a:xfrm>
            <a:off x="3580314" y="1380068"/>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id="{586CCFE6-77FC-B109-3000-307EC26C3D48}"/>
              </a:ext>
            </a:extLst>
          </p:cNvPr>
          <p:cNvSpPr>
            <a:spLocks noGrp="1"/>
          </p:cNvSpPr>
          <p:nvPr>
            <p:ph type="body" sz="quarter" idx="13" hasCustomPrompt="1"/>
          </p:nvPr>
        </p:nvSpPr>
        <p:spPr>
          <a:xfrm>
            <a:off x="3580314" y="3051717"/>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4" name="Content Placeholder 2">
            <a:extLst>
              <a:ext uri="{FF2B5EF4-FFF2-40B4-BE49-F238E27FC236}">
                <a16:creationId xmlns:a16="http://schemas.microsoft.com/office/drawing/2014/main" id="{96FAA359-3D55-B241-34DB-097DC8F6E6FD}"/>
              </a:ext>
            </a:extLst>
          </p:cNvPr>
          <p:cNvSpPr>
            <a:spLocks noGrp="1"/>
          </p:cNvSpPr>
          <p:nvPr>
            <p:ph idx="14" hasCustomPrompt="1"/>
          </p:nvPr>
        </p:nvSpPr>
        <p:spPr>
          <a:xfrm>
            <a:off x="3505200" y="3288785"/>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5" name="Straight Connector 24">
            <a:extLst>
              <a:ext uri="{FF2B5EF4-FFF2-40B4-BE49-F238E27FC236}">
                <a16:creationId xmlns:a16="http://schemas.microsoft.com/office/drawing/2014/main" id="{756079CA-CC69-03F4-36BE-748AD3E7B85A}"/>
              </a:ext>
            </a:extLst>
          </p:cNvPr>
          <p:cNvCxnSpPr>
            <a:cxnSpLocks/>
          </p:cNvCxnSpPr>
          <p:nvPr userDrawn="1"/>
        </p:nvCxnSpPr>
        <p:spPr>
          <a:xfrm>
            <a:off x="3580314" y="2907785"/>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 Placeholder 23">
            <a:extLst>
              <a:ext uri="{FF2B5EF4-FFF2-40B4-BE49-F238E27FC236}">
                <a16:creationId xmlns:a16="http://schemas.microsoft.com/office/drawing/2014/main" id="{AA8322A6-7124-AA9F-EA50-E81FAD9D8191}"/>
              </a:ext>
            </a:extLst>
          </p:cNvPr>
          <p:cNvSpPr>
            <a:spLocks noGrp="1"/>
          </p:cNvSpPr>
          <p:nvPr>
            <p:ph type="body" sz="quarter" idx="15" hasCustomPrompt="1"/>
          </p:nvPr>
        </p:nvSpPr>
        <p:spPr>
          <a:xfrm>
            <a:off x="3580314" y="4624039"/>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7" name="Content Placeholder 2">
            <a:extLst>
              <a:ext uri="{FF2B5EF4-FFF2-40B4-BE49-F238E27FC236}">
                <a16:creationId xmlns:a16="http://schemas.microsoft.com/office/drawing/2014/main" id="{5D05BF54-48CF-E47E-6D22-AF18B1C58521}"/>
              </a:ext>
            </a:extLst>
          </p:cNvPr>
          <p:cNvSpPr>
            <a:spLocks noGrp="1"/>
          </p:cNvSpPr>
          <p:nvPr>
            <p:ph idx="16" hasCustomPrompt="1"/>
          </p:nvPr>
        </p:nvSpPr>
        <p:spPr>
          <a:xfrm>
            <a:off x="3505200" y="4861107"/>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8" name="Straight Connector 27">
            <a:extLst>
              <a:ext uri="{FF2B5EF4-FFF2-40B4-BE49-F238E27FC236}">
                <a16:creationId xmlns:a16="http://schemas.microsoft.com/office/drawing/2014/main" id="{007EF76E-E134-D5A3-186B-FE7354B2A4AF}"/>
              </a:ext>
            </a:extLst>
          </p:cNvPr>
          <p:cNvCxnSpPr>
            <a:cxnSpLocks/>
          </p:cNvCxnSpPr>
          <p:nvPr userDrawn="1"/>
        </p:nvCxnSpPr>
        <p:spPr>
          <a:xfrm>
            <a:off x="3580314" y="4480107"/>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Subtitle 2">
            <a:extLst>
              <a:ext uri="{FF2B5EF4-FFF2-40B4-BE49-F238E27FC236}">
                <a16:creationId xmlns:a16="http://schemas.microsoft.com/office/drawing/2014/main" id="{C8574ADC-28CC-20D8-DF35-DD5C946CCFED}"/>
              </a:ext>
            </a:extLst>
          </p:cNvPr>
          <p:cNvSpPr>
            <a:spLocks noGrp="1"/>
          </p:cNvSpPr>
          <p:nvPr>
            <p:ph type="subTitle" idx="10" hasCustomPrompt="1"/>
          </p:nvPr>
        </p:nvSpPr>
        <p:spPr>
          <a:xfrm>
            <a:off x="35062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48" name="Text Placeholder 23">
            <a:extLst>
              <a:ext uri="{FF2B5EF4-FFF2-40B4-BE49-F238E27FC236}">
                <a16:creationId xmlns:a16="http://schemas.microsoft.com/office/drawing/2014/main" id="{526CF788-CFF7-D106-E606-09271D6D0D9B}"/>
              </a:ext>
            </a:extLst>
          </p:cNvPr>
          <p:cNvSpPr>
            <a:spLocks noGrp="1"/>
          </p:cNvSpPr>
          <p:nvPr>
            <p:ph type="body" sz="quarter" idx="17" hasCustomPrompt="1"/>
          </p:nvPr>
        </p:nvSpPr>
        <p:spPr>
          <a:xfrm>
            <a:off x="7923714" y="1524000"/>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49" name="Content Placeholder 2">
            <a:extLst>
              <a:ext uri="{FF2B5EF4-FFF2-40B4-BE49-F238E27FC236}">
                <a16:creationId xmlns:a16="http://schemas.microsoft.com/office/drawing/2014/main" id="{8B904C7E-05DC-A430-48F7-35808CF2C58B}"/>
              </a:ext>
            </a:extLst>
          </p:cNvPr>
          <p:cNvSpPr>
            <a:spLocks noGrp="1"/>
          </p:cNvSpPr>
          <p:nvPr>
            <p:ph idx="18" hasCustomPrompt="1"/>
          </p:nvPr>
        </p:nvSpPr>
        <p:spPr>
          <a:xfrm>
            <a:off x="7848600" y="1761068"/>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0" name="Straight Connector 49">
            <a:extLst>
              <a:ext uri="{FF2B5EF4-FFF2-40B4-BE49-F238E27FC236}">
                <a16:creationId xmlns:a16="http://schemas.microsoft.com/office/drawing/2014/main" id="{9338FCD5-E1DB-23B8-AE32-AAF5DD70738D}"/>
              </a:ext>
            </a:extLst>
          </p:cNvPr>
          <p:cNvCxnSpPr>
            <a:cxnSpLocks/>
          </p:cNvCxnSpPr>
          <p:nvPr userDrawn="1"/>
        </p:nvCxnSpPr>
        <p:spPr>
          <a:xfrm>
            <a:off x="7923714" y="1380068"/>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 Placeholder 23">
            <a:extLst>
              <a:ext uri="{FF2B5EF4-FFF2-40B4-BE49-F238E27FC236}">
                <a16:creationId xmlns:a16="http://schemas.microsoft.com/office/drawing/2014/main" id="{4E9C2C26-F473-1E63-913F-79A20870117F}"/>
              </a:ext>
            </a:extLst>
          </p:cNvPr>
          <p:cNvSpPr>
            <a:spLocks noGrp="1"/>
          </p:cNvSpPr>
          <p:nvPr>
            <p:ph type="body" sz="quarter" idx="19" hasCustomPrompt="1"/>
          </p:nvPr>
        </p:nvSpPr>
        <p:spPr>
          <a:xfrm>
            <a:off x="7923714" y="3051717"/>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52" name="Content Placeholder 2">
            <a:extLst>
              <a:ext uri="{FF2B5EF4-FFF2-40B4-BE49-F238E27FC236}">
                <a16:creationId xmlns:a16="http://schemas.microsoft.com/office/drawing/2014/main" id="{6507D713-F12F-D163-AFA2-F9F06032E60C}"/>
              </a:ext>
            </a:extLst>
          </p:cNvPr>
          <p:cNvSpPr>
            <a:spLocks noGrp="1"/>
          </p:cNvSpPr>
          <p:nvPr>
            <p:ph idx="20" hasCustomPrompt="1"/>
          </p:nvPr>
        </p:nvSpPr>
        <p:spPr>
          <a:xfrm>
            <a:off x="7848600" y="3288785"/>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3" name="Straight Connector 52">
            <a:extLst>
              <a:ext uri="{FF2B5EF4-FFF2-40B4-BE49-F238E27FC236}">
                <a16:creationId xmlns:a16="http://schemas.microsoft.com/office/drawing/2014/main" id="{ED590015-7F64-FFBF-BE87-6FBF6E6AE454}"/>
              </a:ext>
            </a:extLst>
          </p:cNvPr>
          <p:cNvCxnSpPr>
            <a:cxnSpLocks/>
          </p:cNvCxnSpPr>
          <p:nvPr userDrawn="1"/>
        </p:nvCxnSpPr>
        <p:spPr>
          <a:xfrm>
            <a:off x="7923714" y="2907785"/>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23">
            <a:extLst>
              <a:ext uri="{FF2B5EF4-FFF2-40B4-BE49-F238E27FC236}">
                <a16:creationId xmlns:a16="http://schemas.microsoft.com/office/drawing/2014/main" id="{354EB27D-5863-3D03-DEF8-F394ED722551}"/>
              </a:ext>
            </a:extLst>
          </p:cNvPr>
          <p:cNvSpPr>
            <a:spLocks noGrp="1"/>
          </p:cNvSpPr>
          <p:nvPr>
            <p:ph type="body" sz="quarter" idx="21" hasCustomPrompt="1"/>
          </p:nvPr>
        </p:nvSpPr>
        <p:spPr>
          <a:xfrm>
            <a:off x="7923714" y="4624039"/>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55" name="Content Placeholder 2">
            <a:extLst>
              <a:ext uri="{FF2B5EF4-FFF2-40B4-BE49-F238E27FC236}">
                <a16:creationId xmlns:a16="http://schemas.microsoft.com/office/drawing/2014/main" id="{55CB5E71-5231-54A4-3A2F-AAA1C46687EC}"/>
              </a:ext>
            </a:extLst>
          </p:cNvPr>
          <p:cNvSpPr>
            <a:spLocks noGrp="1"/>
          </p:cNvSpPr>
          <p:nvPr>
            <p:ph idx="22" hasCustomPrompt="1"/>
          </p:nvPr>
        </p:nvSpPr>
        <p:spPr>
          <a:xfrm>
            <a:off x="7848600" y="4861107"/>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6" name="Straight Connector 55">
            <a:extLst>
              <a:ext uri="{FF2B5EF4-FFF2-40B4-BE49-F238E27FC236}">
                <a16:creationId xmlns:a16="http://schemas.microsoft.com/office/drawing/2014/main" id="{9BA50A77-A7F6-46C5-ED9B-AC6636C26B7C}"/>
              </a:ext>
            </a:extLst>
          </p:cNvPr>
          <p:cNvCxnSpPr>
            <a:cxnSpLocks/>
          </p:cNvCxnSpPr>
          <p:nvPr userDrawn="1"/>
        </p:nvCxnSpPr>
        <p:spPr>
          <a:xfrm>
            <a:off x="7923714" y="4480107"/>
            <a:ext cx="3506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41770FB-701B-DDF3-8927-B52132F80A87}"/>
              </a:ext>
            </a:extLst>
          </p:cNvPr>
          <p:cNvCxnSpPr>
            <a:cxnSpLocks/>
          </p:cNvCxnSpPr>
          <p:nvPr userDrawn="1"/>
        </p:nvCxnSpPr>
        <p:spPr>
          <a:xfrm>
            <a:off x="3505200" y="6248400"/>
            <a:ext cx="794657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C090E13-B83F-B5BC-55BB-5D2D52FE0039}"/>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01216C88-67C3-48F1-28AC-58C821769190}"/>
              </a:ext>
            </a:extLst>
          </p:cNvPr>
          <p:cNvSpPr/>
          <p:nvPr userDrawn="1"/>
        </p:nvSpPr>
        <p:spPr>
          <a:xfrm>
            <a:off x="3505200"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5" name="Rectangle 4">
            <a:extLst>
              <a:ext uri="{FF2B5EF4-FFF2-40B4-BE49-F238E27FC236}">
                <a16:creationId xmlns:a16="http://schemas.microsoft.com/office/drawing/2014/main" id="{6FE4F6DE-D529-5403-1A97-A4D2925A00D7}"/>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Picture Placeholder 2">
            <a:extLst>
              <a:ext uri="{FF2B5EF4-FFF2-40B4-BE49-F238E27FC236}">
                <a16:creationId xmlns:a16="http://schemas.microsoft.com/office/drawing/2014/main" id="{1B0DA6DF-B3BE-17B2-6C4D-0BAD6A8C2FCE}"/>
              </a:ext>
            </a:extLst>
          </p:cNvPr>
          <p:cNvSpPr>
            <a:spLocks noGrp="1"/>
          </p:cNvSpPr>
          <p:nvPr>
            <p:ph type="pic" sz="quarter" idx="23"/>
          </p:nvPr>
        </p:nvSpPr>
        <p:spPr>
          <a:xfrm>
            <a:off x="6626"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215770320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hoto and Text 1_Info Feature Box">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0" y="0"/>
            <a:ext cx="2743200" cy="6858000"/>
          </a:xfrm>
          <a:prstGeom prst="rect">
            <a:avLst/>
          </a:prstGeom>
        </p:spPr>
      </p:pic>
      <p:sp>
        <p:nvSpPr>
          <p:cNvPr id="38" name="Subtitle 2">
            <a:extLst>
              <a:ext uri="{FF2B5EF4-FFF2-40B4-BE49-F238E27FC236}">
                <a16:creationId xmlns:a16="http://schemas.microsoft.com/office/drawing/2014/main" id="{C8574ADC-28CC-20D8-DF35-DD5C946CCFED}"/>
              </a:ext>
            </a:extLst>
          </p:cNvPr>
          <p:cNvSpPr>
            <a:spLocks noGrp="1"/>
          </p:cNvSpPr>
          <p:nvPr>
            <p:ph type="subTitle" idx="10" hasCustomPrompt="1"/>
          </p:nvPr>
        </p:nvSpPr>
        <p:spPr>
          <a:xfrm>
            <a:off x="35062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13" name="Straight Connector 12">
            <a:extLst>
              <a:ext uri="{FF2B5EF4-FFF2-40B4-BE49-F238E27FC236}">
                <a16:creationId xmlns:a16="http://schemas.microsoft.com/office/drawing/2014/main" id="{B41770FB-701B-DDF3-8927-B52132F80A87}"/>
              </a:ext>
            </a:extLst>
          </p:cNvPr>
          <p:cNvCxnSpPr>
            <a:cxnSpLocks/>
          </p:cNvCxnSpPr>
          <p:nvPr userDrawn="1"/>
        </p:nvCxnSpPr>
        <p:spPr>
          <a:xfrm>
            <a:off x="3505200" y="6248400"/>
            <a:ext cx="7946572"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5C090E13-B83F-B5BC-55BB-5D2D52FE0039}"/>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Content Placeholder 2">
            <a:extLst>
              <a:ext uri="{FF2B5EF4-FFF2-40B4-BE49-F238E27FC236}">
                <a16:creationId xmlns:a16="http://schemas.microsoft.com/office/drawing/2014/main" id="{D9717207-965C-1EDD-5818-1F4A5E8278A8}"/>
              </a:ext>
            </a:extLst>
          </p:cNvPr>
          <p:cNvSpPr>
            <a:spLocks noGrp="1"/>
          </p:cNvSpPr>
          <p:nvPr>
            <p:ph idx="13" hasCustomPrompt="1"/>
          </p:nvPr>
        </p:nvSpPr>
        <p:spPr>
          <a:xfrm>
            <a:off x="3450026" y="2362200"/>
            <a:ext cx="5236774" cy="3539755"/>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p:txBody>
      </p:sp>
      <p:sp>
        <p:nvSpPr>
          <p:cNvPr id="5" name="Content Placeholder 2">
            <a:extLst>
              <a:ext uri="{FF2B5EF4-FFF2-40B4-BE49-F238E27FC236}">
                <a16:creationId xmlns:a16="http://schemas.microsoft.com/office/drawing/2014/main" id="{8BC2B885-3089-6FD1-9623-E85272D306EA}"/>
              </a:ext>
            </a:extLst>
          </p:cNvPr>
          <p:cNvSpPr>
            <a:spLocks noGrp="1"/>
          </p:cNvSpPr>
          <p:nvPr>
            <p:ph idx="14" hasCustomPrompt="1"/>
          </p:nvPr>
        </p:nvSpPr>
        <p:spPr>
          <a:xfrm>
            <a:off x="3450026" y="1219200"/>
            <a:ext cx="5236774"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6" name="Rectangle 5">
            <a:extLst>
              <a:ext uri="{FF2B5EF4-FFF2-40B4-BE49-F238E27FC236}">
                <a16:creationId xmlns:a16="http://schemas.microsoft.com/office/drawing/2014/main" id="{308638A7-E952-5BE7-A2AF-5D7F344E9504}"/>
              </a:ext>
            </a:extLst>
          </p:cNvPr>
          <p:cNvSpPr/>
          <p:nvPr userDrawn="1"/>
        </p:nvSpPr>
        <p:spPr>
          <a:xfrm>
            <a:off x="9144000" y="609599"/>
            <a:ext cx="2290490" cy="5181601"/>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01A608BC-65FC-40CE-2A26-7E58014A5A65}"/>
              </a:ext>
            </a:extLst>
          </p:cNvPr>
          <p:cNvSpPr>
            <a:spLocks noGrp="1"/>
          </p:cNvSpPr>
          <p:nvPr>
            <p:ph type="body" sz="quarter" idx="15" hasCustomPrompt="1"/>
          </p:nvPr>
        </p:nvSpPr>
        <p:spPr>
          <a:xfrm>
            <a:off x="9384403"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447778DA-CEFA-1D2C-60A5-44BC620C7A16}"/>
              </a:ext>
            </a:extLst>
          </p:cNvPr>
          <p:cNvSpPr>
            <a:spLocks noGrp="1"/>
          </p:cNvSpPr>
          <p:nvPr>
            <p:ph type="body" sz="quarter" idx="12" hasCustomPrompt="1"/>
          </p:nvPr>
        </p:nvSpPr>
        <p:spPr>
          <a:xfrm>
            <a:off x="9564802"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4" name="Text Placeholder 23">
            <a:extLst>
              <a:ext uri="{FF2B5EF4-FFF2-40B4-BE49-F238E27FC236}">
                <a16:creationId xmlns:a16="http://schemas.microsoft.com/office/drawing/2014/main" id="{E0661800-27F4-9F84-EC86-955930CC6A35}"/>
              </a:ext>
            </a:extLst>
          </p:cNvPr>
          <p:cNvSpPr>
            <a:spLocks noGrp="1"/>
          </p:cNvSpPr>
          <p:nvPr>
            <p:ph type="body" sz="quarter" idx="16" hasCustomPrompt="1"/>
          </p:nvPr>
        </p:nvSpPr>
        <p:spPr>
          <a:xfrm>
            <a:off x="9384403"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5" name="Text Placeholder 23">
            <a:extLst>
              <a:ext uri="{FF2B5EF4-FFF2-40B4-BE49-F238E27FC236}">
                <a16:creationId xmlns:a16="http://schemas.microsoft.com/office/drawing/2014/main" id="{2916C287-4421-BFCA-2035-81DE0AC6DE08}"/>
              </a:ext>
            </a:extLst>
          </p:cNvPr>
          <p:cNvSpPr>
            <a:spLocks noGrp="1"/>
          </p:cNvSpPr>
          <p:nvPr>
            <p:ph type="body" sz="quarter" idx="17" hasCustomPrompt="1"/>
          </p:nvPr>
        </p:nvSpPr>
        <p:spPr>
          <a:xfrm>
            <a:off x="9564802"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6" name="Text Placeholder 23">
            <a:extLst>
              <a:ext uri="{FF2B5EF4-FFF2-40B4-BE49-F238E27FC236}">
                <a16:creationId xmlns:a16="http://schemas.microsoft.com/office/drawing/2014/main" id="{CE611F01-F630-B434-F605-8C178EF7D29A}"/>
              </a:ext>
            </a:extLst>
          </p:cNvPr>
          <p:cNvSpPr>
            <a:spLocks noGrp="1"/>
          </p:cNvSpPr>
          <p:nvPr>
            <p:ph type="body" sz="quarter" idx="18" hasCustomPrompt="1"/>
          </p:nvPr>
        </p:nvSpPr>
        <p:spPr>
          <a:xfrm>
            <a:off x="9379527"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7" name="Text Placeholder 23">
            <a:extLst>
              <a:ext uri="{FF2B5EF4-FFF2-40B4-BE49-F238E27FC236}">
                <a16:creationId xmlns:a16="http://schemas.microsoft.com/office/drawing/2014/main" id="{CAFD6673-CCAF-DE41-DA92-9AAEDB1B045D}"/>
              </a:ext>
            </a:extLst>
          </p:cNvPr>
          <p:cNvSpPr>
            <a:spLocks noGrp="1"/>
          </p:cNvSpPr>
          <p:nvPr>
            <p:ph type="body" sz="quarter" idx="19" hasCustomPrompt="1"/>
          </p:nvPr>
        </p:nvSpPr>
        <p:spPr>
          <a:xfrm>
            <a:off x="9559926"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9" name="Rectangle 8">
            <a:extLst>
              <a:ext uri="{FF2B5EF4-FFF2-40B4-BE49-F238E27FC236}">
                <a16:creationId xmlns:a16="http://schemas.microsoft.com/office/drawing/2014/main" id="{253AFCB4-5064-263F-3D33-D195AA51FF47}"/>
              </a:ext>
            </a:extLst>
          </p:cNvPr>
          <p:cNvSpPr/>
          <p:nvPr userDrawn="1"/>
        </p:nvSpPr>
        <p:spPr>
          <a:xfrm>
            <a:off x="3505200"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0" name="Rectangle 9">
            <a:extLst>
              <a:ext uri="{FF2B5EF4-FFF2-40B4-BE49-F238E27FC236}">
                <a16:creationId xmlns:a16="http://schemas.microsoft.com/office/drawing/2014/main" id="{7F269460-1846-3E13-A596-E7AC8A5E7A46}"/>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Picture Placeholder 2">
            <a:extLst>
              <a:ext uri="{FF2B5EF4-FFF2-40B4-BE49-F238E27FC236}">
                <a16:creationId xmlns:a16="http://schemas.microsoft.com/office/drawing/2014/main" id="{68ABA0FA-5280-B041-904E-0A921E119010}"/>
              </a:ext>
            </a:extLst>
          </p:cNvPr>
          <p:cNvSpPr>
            <a:spLocks noGrp="1"/>
          </p:cNvSpPr>
          <p:nvPr>
            <p:ph type="pic" sz="quarter" idx="20"/>
          </p:nvPr>
        </p:nvSpPr>
        <p:spPr>
          <a:xfrm>
            <a:off x="4689"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17954502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genda or Text/Photo 2">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400" t="701" r="34270" b="8106"/>
          <a:stretch/>
        </p:blipFill>
        <p:spPr>
          <a:xfrm>
            <a:off x="6934200" y="0"/>
            <a:ext cx="5257800" cy="6858000"/>
          </a:xfrm>
          <a:prstGeom prst="rect">
            <a:avLst/>
          </a:prstGeom>
        </p:spPr>
      </p:pic>
      <p:sp>
        <p:nvSpPr>
          <p:cNvPr id="9" name="Rectangle 8">
            <a:extLst>
              <a:ext uri="{FF2B5EF4-FFF2-40B4-BE49-F238E27FC236}">
                <a16:creationId xmlns:a16="http://schemas.microsoft.com/office/drawing/2014/main" id="{65CDD9CD-86CF-C2DF-7F0C-3F2EA5EE867B}"/>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0" name="Rectangle 9">
            <a:extLst>
              <a:ext uri="{FF2B5EF4-FFF2-40B4-BE49-F238E27FC236}">
                <a16:creationId xmlns:a16="http://schemas.microsoft.com/office/drawing/2014/main" id="{F68E25D7-55AD-1558-9D6C-D65EC82DEA53}"/>
              </a:ext>
            </a:extLst>
          </p:cNvPr>
          <p:cNvSpPr/>
          <p:nvPr userDrawn="1"/>
        </p:nvSpPr>
        <p:spPr>
          <a:xfrm>
            <a:off x="4512501"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Rectangle 3">
            <a:extLst>
              <a:ext uri="{FF2B5EF4-FFF2-40B4-BE49-F238E27FC236}">
                <a16:creationId xmlns:a16="http://schemas.microsoft.com/office/drawing/2014/main" id="{ED04BE4D-2462-9371-8239-33AFDAFE7B5D}"/>
              </a:ext>
            </a:extLst>
          </p:cNvPr>
          <p:cNvSpPr/>
          <p:nvPr userDrawn="1"/>
        </p:nvSpPr>
        <p:spPr>
          <a:xfrm>
            <a:off x="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Subtitle 2">
            <a:extLst>
              <a:ext uri="{FF2B5EF4-FFF2-40B4-BE49-F238E27FC236}">
                <a16:creationId xmlns:a16="http://schemas.microsoft.com/office/drawing/2014/main" id="{AC2F283F-CE2A-A994-ADD0-7235078C1562}"/>
              </a:ext>
            </a:extLst>
          </p:cNvPr>
          <p:cNvSpPr>
            <a:spLocks noGrp="1"/>
          </p:cNvSpPr>
          <p:nvPr>
            <p:ph type="subTitle" idx="10" hasCustomPrompt="1"/>
          </p:nvPr>
        </p:nvSpPr>
        <p:spPr>
          <a:xfrm>
            <a:off x="7945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02027171-2322-A019-D1B0-264346648308}"/>
              </a:ext>
            </a:extLst>
          </p:cNvPr>
          <p:cNvSpPr>
            <a:spLocks noGrp="1"/>
          </p:cNvSpPr>
          <p:nvPr>
            <p:ph idx="1" hasCustomPrompt="1"/>
          </p:nvPr>
        </p:nvSpPr>
        <p:spPr>
          <a:xfrm>
            <a:off x="792668" y="1903141"/>
            <a:ext cx="7589332"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529700371"/>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hoto and Text 2">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9448800" y="0"/>
            <a:ext cx="2743200" cy="6858000"/>
          </a:xfrm>
          <a:prstGeom prst="rect">
            <a:avLst/>
          </a:prstGeom>
        </p:spPr>
      </p:pic>
      <p:sp>
        <p:nvSpPr>
          <p:cNvPr id="61" name="Content Placeholder 2">
            <a:extLst>
              <a:ext uri="{FF2B5EF4-FFF2-40B4-BE49-F238E27FC236}">
                <a16:creationId xmlns:a16="http://schemas.microsoft.com/office/drawing/2014/main" id="{0AD46D4D-6E43-D9EA-9D67-61E0824CD9FA}"/>
              </a:ext>
            </a:extLst>
          </p:cNvPr>
          <p:cNvSpPr>
            <a:spLocks noGrp="1"/>
          </p:cNvSpPr>
          <p:nvPr>
            <p:ph idx="13" hasCustomPrompt="1"/>
          </p:nvPr>
        </p:nvSpPr>
        <p:spPr>
          <a:xfrm>
            <a:off x="631712" y="2466146"/>
            <a:ext cx="69120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62" name="Content Placeholder 2">
            <a:extLst>
              <a:ext uri="{FF2B5EF4-FFF2-40B4-BE49-F238E27FC236}">
                <a16:creationId xmlns:a16="http://schemas.microsoft.com/office/drawing/2014/main" id="{737E3EF9-A853-10FD-DD5B-CB2C819A2855}"/>
              </a:ext>
            </a:extLst>
          </p:cNvPr>
          <p:cNvSpPr>
            <a:spLocks noGrp="1"/>
          </p:cNvSpPr>
          <p:nvPr>
            <p:ph idx="14" hasCustomPrompt="1"/>
          </p:nvPr>
        </p:nvSpPr>
        <p:spPr>
          <a:xfrm>
            <a:off x="631712" y="1219201"/>
            <a:ext cx="69120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
        <p:nvSpPr>
          <p:cNvPr id="2" name="Subtitle 2">
            <a:extLst>
              <a:ext uri="{FF2B5EF4-FFF2-40B4-BE49-F238E27FC236}">
                <a16:creationId xmlns:a16="http://schemas.microsoft.com/office/drawing/2014/main" id="{4FF57BB5-F696-EEE8-B568-B70B75A1F9C1}"/>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5" name="Straight Connector 4">
            <a:extLst>
              <a:ext uri="{FF2B5EF4-FFF2-40B4-BE49-F238E27FC236}">
                <a16:creationId xmlns:a16="http://schemas.microsoft.com/office/drawing/2014/main" id="{F9C5B0BE-8CBA-55DF-D757-DCEAE53178E4}"/>
              </a:ext>
            </a:extLst>
          </p:cNvPr>
          <p:cNvCxnSpPr>
            <a:cxnSpLocks/>
          </p:cNvCxnSpPr>
          <p:nvPr userDrawn="1"/>
        </p:nvCxnSpPr>
        <p:spPr>
          <a:xfrm>
            <a:off x="706827" y="6248400"/>
            <a:ext cx="7979973"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975DA65C-3D89-7711-217D-A6209F5E387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8042E77C-C17D-1F04-BE64-C32462A6F8DC}"/>
              </a:ext>
            </a:extLst>
          </p:cNvPr>
          <p:cNvSpPr/>
          <p:nvPr userDrawn="1"/>
        </p:nvSpPr>
        <p:spPr>
          <a:xfrm>
            <a:off x="6773806"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Picture Placeholder 2">
            <a:extLst>
              <a:ext uri="{FF2B5EF4-FFF2-40B4-BE49-F238E27FC236}">
                <a16:creationId xmlns:a16="http://schemas.microsoft.com/office/drawing/2014/main" id="{3A7428C3-F55E-8D04-4737-63A1064F462D}"/>
              </a:ext>
            </a:extLst>
          </p:cNvPr>
          <p:cNvSpPr>
            <a:spLocks noGrp="1"/>
          </p:cNvSpPr>
          <p:nvPr>
            <p:ph type="pic" sz="quarter" idx="19"/>
          </p:nvPr>
        </p:nvSpPr>
        <p:spPr>
          <a:xfrm>
            <a:off x="9448799"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75360056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hoto and Text 2_Subgroups">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9448800" y="0"/>
            <a:ext cx="2743200" cy="6858000"/>
          </a:xfrm>
          <a:prstGeom prst="rect">
            <a:avLst/>
          </a:prstGeom>
        </p:spPr>
      </p:pic>
      <p:sp>
        <p:nvSpPr>
          <p:cNvPr id="20" name="Text Placeholder 23">
            <a:extLst>
              <a:ext uri="{FF2B5EF4-FFF2-40B4-BE49-F238E27FC236}">
                <a16:creationId xmlns:a16="http://schemas.microsoft.com/office/drawing/2014/main" id="{8CFB3159-CF7D-6985-199B-A6E32C3ADA32}"/>
              </a:ext>
            </a:extLst>
          </p:cNvPr>
          <p:cNvSpPr>
            <a:spLocks noGrp="1"/>
          </p:cNvSpPr>
          <p:nvPr>
            <p:ph type="body" sz="quarter" idx="12" hasCustomPrompt="1"/>
          </p:nvPr>
        </p:nvSpPr>
        <p:spPr>
          <a:xfrm>
            <a:off x="760914" y="1524000"/>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1" name="Content Placeholder 2">
            <a:extLst>
              <a:ext uri="{FF2B5EF4-FFF2-40B4-BE49-F238E27FC236}">
                <a16:creationId xmlns:a16="http://schemas.microsoft.com/office/drawing/2014/main" id="{47BACA54-3286-F92F-5A1C-423095934602}"/>
              </a:ext>
            </a:extLst>
          </p:cNvPr>
          <p:cNvSpPr>
            <a:spLocks noGrp="1"/>
          </p:cNvSpPr>
          <p:nvPr>
            <p:ph idx="1" hasCustomPrompt="1"/>
          </p:nvPr>
        </p:nvSpPr>
        <p:spPr>
          <a:xfrm>
            <a:off x="685800" y="1761068"/>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2" name="Straight Connector 21">
            <a:extLst>
              <a:ext uri="{FF2B5EF4-FFF2-40B4-BE49-F238E27FC236}">
                <a16:creationId xmlns:a16="http://schemas.microsoft.com/office/drawing/2014/main" id="{F44BC06F-E771-E227-55E6-E348E3CD1D59}"/>
              </a:ext>
            </a:extLst>
          </p:cNvPr>
          <p:cNvCxnSpPr>
            <a:cxnSpLocks/>
          </p:cNvCxnSpPr>
          <p:nvPr userDrawn="1"/>
        </p:nvCxnSpPr>
        <p:spPr>
          <a:xfrm>
            <a:off x="760914" y="1380068"/>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id="{586CCFE6-77FC-B109-3000-307EC26C3D48}"/>
              </a:ext>
            </a:extLst>
          </p:cNvPr>
          <p:cNvSpPr>
            <a:spLocks noGrp="1"/>
          </p:cNvSpPr>
          <p:nvPr>
            <p:ph type="body" sz="quarter" idx="13" hasCustomPrompt="1"/>
          </p:nvPr>
        </p:nvSpPr>
        <p:spPr>
          <a:xfrm>
            <a:off x="760914" y="3051717"/>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4" name="Content Placeholder 2">
            <a:extLst>
              <a:ext uri="{FF2B5EF4-FFF2-40B4-BE49-F238E27FC236}">
                <a16:creationId xmlns:a16="http://schemas.microsoft.com/office/drawing/2014/main" id="{96FAA359-3D55-B241-34DB-097DC8F6E6FD}"/>
              </a:ext>
            </a:extLst>
          </p:cNvPr>
          <p:cNvSpPr>
            <a:spLocks noGrp="1"/>
          </p:cNvSpPr>
          <p:nvPr>
            <p:ph idx="14" hasCustomPrompt="1"/>
          </p:nvPr>
        </p:nvSpPr>
        <p:spPr>
          <a:xfrm>
            <a:off x="685800" y="3288785"/>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5" name="Straight Connector 24">
            <a:extLst>
              <a:ext uri="{FF2B5EF4-FFF2-40B4-BE49-F238E27FC236}">
                <a16:creationId xmlns:a16="http://schemas.microsoft.com/office/drawing/2014/main" id="{756079CA-CC69-03F4-36BE-748AD3E7B85A}"/>
              </a:ext>
            </a:extLst>
          </p:cNvPr>
          <p:cNvCxnSpPr>
            <a:cxnSpLocks/>
          </p:cNvCxnSpPr>
          <p:nvPr userDrawn="1"/>
        </p:nvCxnSpPr>
        <p:spPr>
          <a:xfrm>
            <a:off x="760914" y="2907785"/>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26" name="Text Placeholder 23">
            <a:extLst>
              <a:ext uri="{FF2B5EF4-FFF2-40B4-BE49-F238E27FC236}">
                <a16:creationId xmlns:a16="http://schemas.microsoft.com/office/drawing/2014/main" id="{AA8322A6-7124-AA9F-EA50-E81FAD9D8191}"/>
              </a:ext>
            </a:extLst>
          </p:cNvPr>
          <p:cNvSpPr>
            <a:spLocks noGrp="1"/>
          </p:cNvSpPr>
          <p:nvPr>
            <p:ph type="body" sz="quarter" idx="15" hasCustomPrompt="1"/>
          </p:nvPr>
        </p:nvSpPr>
        <p:spPr>
          <a:xfrm>
            <a:off x="760914" y="4624039"/>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27" name="Content Placeholder 2">
            <a:extLst>
              <a:ext uri="{FF2B5EF4-FFF2-40B4-BE49-F238E27FC236}">
                <a16:creationId xmlns:a16="http://schemas.microsoft.com/office/drawing/2014/main" id="{5D05BF54-48CF-E47E-6D22-AF18B1C58521}"/>
              </a:ext>
            </a:extLst>
          </p:cNvPr>
          <p:cNvSpPr>
            <a:spLocks noGrp="1"/>
          </p:cNvSpPr>
          <p:nvPr>
            <p:ph idx="16" hasCustomPrompt="1"/>
          </p:nvPr>
        </p:nvSpPr>
        <p:spPr>
          <a:xfrm>
            <a:off x="685800" y="4861107"/>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28" name="Straight Connector 27">
            <a:extLst>
              <a:ext uri="{FF2B5EF4-FFF2-40B4-BE49-F238E27FC236}">
                <a16:creationId xmlns:a16="http://schemas.microsoft.com/office/drawing/2014/main" id="{007EF76E-E134-D5A3-186B-FE7354B2A4AF}"/>
              </a:ext>
            </a:extLst>
          </p:cNvPr>
          <p:cNvCxnSpPr>
            <a:cxnSpLocks/>
          </p:cNvCxnSpPr>
          <p:nvPr userDrawn="1"/>
        </p:nvCxnSpPr>
        <p:spPr>
          <a:xfrm>
            <a:off x="760914" y="4480107"/>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38" name="Subtitle 2">
            <a:extLst>
              <a:ext uri="{FF2B5EF4-FFF2-40B4-BE49-F238E27FC236}">
                <a16:creationId xmlns:a16="http://schemas.microsoft.com/office/drawing/2014/main" id="{C8574ADC-28CC-20D8-DF35-DD5C946CCFED}"/>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48" name="Text Placeholder 23">
            <a:extLst>
              <a:ext uri="{FF2B5EF4-FFF2-40B4-BE49-F238E27FC236}">
                <a16:creationId xmlns:a16="http://schemas.microsoft.com/office/drawing/2014/main" id="{526CF788-CFF7-D106-E606-09271D6D0D9B}"/>
              </a:ext>
            </a:extLst>
          </p:cNvPr>
          <p:cNvSpPr>
            <a:spLocks noGrp="1"/>
          </p:cNvSpPr>
          <p:nvPr>
            <p:ph type="body" sz="quarter" idx="17" hasCustomPrompt="1"/>
          </p:nvPr>
        </p:nvSpPr>
        <p:spPr>
          <a:xfrm>
            <a:off x="5194369" y="1524000"/>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49" name="Content Placeholder 2">
            <a:extLst>
              <a:ext uri="{FF2B5EF4-FFF2-40B4-BE49-F238E27FC236}">
                <a16:creationId xmlns:a16="http://schemas.microsoft.com/office/drawing/2014/main" id="{8B904C7E-05DC-A430-48F7-35808CF2C58B}"/>
              </a:ext>
            </a:extLst>
          </p:cNvPr>
          <p:cNvSpPr>
            <a:spLocks noGrp="1"/>
          </p:cNvSpPr>
          <p:nvPr>
            <p:ph idx="18" hasCustomPrompt="1"/>
          </p:nvPr>
        </p:nvSpPr>
        <p:spPr>
          <a:xfrm>
            <a:off x="5119255" y="1761068"/>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0" name="Straight Connector 49">
            <a:extLst>
              <a:ext uri="{FF2B5EF4-FFF2-40B4-BE49-F238E27FC236}">
                <a16:creationId xmlns:a16="http://schemas.microsoft.com/office/drawing/2014/main" id="{9338FCD5-E1DB-23B8-AE32-AAF5DD70738D}"/>
              </a:ext>
            </a:extLst>
          </p:cNvPr>
          <p:cNvCxnSpPr>
            <a:cxnSpLocks/>
          </p:cNvCxnSpPr>
          <p:nvPr userDrawn="1"/>
        </p:nvCxnSpPr>
        <p:spPr>
          <a:xfrm>
            <a:off x="5194369" y="1380068"/>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51" name="Text Placeholder 23">
            <a:extLst>
              <a:ext uri="{FF2B5EF4-FFF2-40B4-BE49-F238E27FC236}">
                <a16:creationId xmlns:a16="http://schemas.microsoft.com/office/drawing/2014/main" id="{4E9C2C26-F473-1E63-913F-79A20870117F}"/>
              </a:ext>
            </a:extLst>
          </p:cNvPr>
          <p:cNvSpPr>
            <a:spLocks noGrp="1"/>
          </p:cNvSpPr>
          <p:nvPr>
            <p:ph type="body" sz="quarter" idx="19" hasCustomPrompt="1"/>
          </p:nvPr>
        </p:nvSpPr>
        <p:spPr>
          <a:xfrm>
            <a:off x="5194369" y="3051717"/>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52" name="Content Placeholder 2">
            <a:extLst>
              <a:ext uri="{FF2B5EF4-FFF2-40B4-BE49-F238E27FC236}">
                <a16:creationId xmlns:a16="http://schemas.microsoft.com/office/drawing/2014/main" id="{6507D713-F12F-D163-AFA2-F9F06032E60C}"/>
              </a:ext>
            </a:extLst>
          </p:cNvPr>
          <p:cNvSpPr>
            <a:spLocks noGrp="1"/>
          </p:cNvSpPr>
          <p:nvPr>
            <p:ph idx="20" hasCustomPrompt="1"/>
          </p:nvPr>
        </p:nvSpPr>
        <p:spPr>
          <a:xfrm>
            <a:off x="5119255" y="3288785"/>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3" name="Straight Connector 52">
            <a:extLst>
              <a:ext uri="{FF2B5EF4-FFF2-40B4-BE49-F238E27FC236}">
                <a16:creationId xmlns:a16="http://schemas.microsoft.com/office/drawing/2014/main" id="{ED590015-7F64-FFBF-BE87-6FBF6E6AE454}"/>
              </a:ext>
            </a:extLst>
          </p:cNvPr>
          <p:cNvCxnSpPr>
            <a:cxnSpLocks/>
          </p:cNvCxnSpPr>
          <p:nvPr userDrawn="1"/>
        </p:nvCxnSpPr>
        <p:spPr>
          <a:xfrm>
            <a:off x="5194369" y="2907785"/>
            <a:ext cx="3506286" cy="0"/>
          </a:xfrm>
          <a:prstGeom prst="line">
            <a:avLst/>
          </a:prstGeom>
        </p:spPr>
        <p:style>
          <a:lnRef idx="1">
            <a:schemeClr val="accent1"/>
          </a:lnRef>
          <a:fillRef idx="0">
            <a:schemeClr val="accent1"/>
          </a:fillRef>
          <a:effectRef idx="0">
            <a:schemeClr val="accent1"/>
          </a:effectRef>
          <a:fontRef idx="minor">
            <a:schemeClr val="tx1"/>
          </a:fontRef>
        </p:style>
      </p:cxnSp>
      <p:sp>
        <p:nvSpPr>
          <p:cNvPr id="54" name="Text Placeholder 23">
            <a:extLst>
              <a:ext uri="{FF2B5EF4-FFF2-40B4-BE49-F238E27FC236}">
                <a16:creationId xmlns:a16="http://schemas.microsoft.com/office/drawing/2014/main" id="{354EB27D-5863-3D03-DEF8-F394ED722551}"/>
              </a:ext>
            </a:extLst>
          </p:cNvPr>
          <p:cNvSpPr>
            <a:spLocks noGrp="1"/>
          </p:cNvSpPr>
          <p:nvPr>
            <p:ph type="body" sz="quarter" idx="21" hasCustomPrompt="1"/>
          </p:nvPr>
        </p:nvSpPr>
        <p:spPr>
          <a:xfrm>
            <a:off x="5194369" y="4624039"/>
            <a:ext cx="1448886" cy="237063"/>
          </a:xfrm>
          <a:prstGeom prst="rect">
            <a:avLst/>
          </a:prstGeom>
        </p:spPr>
        <p:txBody>
          <a:bodyPr lIns="27432" anchor="ctr" anchorCtr="0"/>
          <a:lstStyle>
            <a:lvl1pPr marL="0" indent="0">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Subhead</a:t>
            </a:r>
          </a:p>
        </p:txBody>
      </p:sp>
      <p:sp>
        <p:nvSpPr>
          <p:cNvPr id="55" name="Content Placeholder 2">
            <a:extLst>
              <a:ext uri="{FF2B5EF4-FFF2-40B4-BE49-F238E27FC236}">
                <a16:creationId xmlns:a16="http://schemas.microsoft.com/office/drawing/2014/main" id="{55CB5E71-5231-54A4-3A2F-AAA1C46687EC}"/>
              </a:ext>
            </a:extLst>
          </p:cNvPr>
          <p:cNvSpPr>
            <a:spLocks noGrp="1"/>
          </p:cNvSpPr>
          <p:nvPr>
            <p:ph idx="22" hasCustomPrompt="1"/>
          </p:nvPr>
        </p:nvSpPr>
        <p:spPr>
          <a:xfrm>
            <a:off x="5119255" y="4861107"/>
            <a:ext cx="3581400" cy="1134532"/>
          </a:xfrm>
          <a:prstGeom prst="rect">
            <a:avLst/>
          </a:prstGeom>
        </p:spPr>
        <p:txBody>
          <a:bodyPr>
            <a:noAutofit/>
          </a:bodyPr>
          <a:lstStyle>
            <a:lvl1pPr marL="0" indent="0">
              <a:lnSpc>
                <a:spcPct val="125000"/>
              </a:lnSpc>
              <a:spcBef>
                <a:spcPts val="800"/>
              </a:spcBef>
              <a:buFont typeface="Graphik" pitchFamily="34" charset="0"/>
              <a:buNone/>
              <a:defRPr sz="12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14, no modifiers, left-aligned. Body Copy = Noto Sans Regular, size 12, no modifiers, left-aligned. </a:t>
            </a:r>
          </a:p>
        </p:txBody>
      </p:sp>
      <p:cxnSp>
        <p:nvCxnSpPr>
          <p:cNvPr id="56" name="Straight Connector 55">
            <a:extLst>
              <a:ext uri="{FF2B5EF4-FFF2-40B4-BE49-F238E27FC236}">
                <a16:creationId xmlns:a16="http://schemas.microsoft.com/office/drawing/2014/main" id="{9BA50A77-A7F6-46C5-ED9B-AC6636C26B7C}"/>
              </a:ext>
            </a:extLst>
          </p:cNvPr>
          <p:cNvCxnSpPr>
            <a:cxnSpLocks/>
          </p:cNvCxnSpPr>
          <p:nvPr userDrawn="1"/>
        </p:nvCxnSpPr>
        <p:spPr>
          <a:xfrm>
            <a:off x="5194369" y="4480107"/>
            <a:ext cx="3506286"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DEBD97D-C7E1-D73E-6347-EFA8308B8765}"/>
              </a:ext>
            </a:extLst>
          </p:cNvPr>
          <p:cNvCxnSpPr>
            <a:cxnSpLocks/>
          </p:cNvCxnSpPr>
          <p:nvPr userDrawn="1"/>
        </p:nvCxnSpPr>
        <p:spPr>
          <a:xfrm>
            <a:off x="706827" y="6248400"/>
            <a:ext cx="797997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F79B63B-1652-8822-6208-9AE30FC0D6E3}"/>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6" name="Rectangle 5">
            <a:extLst>
              <a:ext uri="{FF2B5EF4-FFF2-40B4-BE49-F238E27FC236}">
                <a16:creationId xmlns:a16="http://schemas.microsoft.com/office/drawing/2014/main" id="{84BB3D56-A05F-6C42-288B-88792207C924}"/>
              </a:ext>
            </a:extLst>
          </p:cNvPr>
          <p:cNvSpPr/>
          <p:nvPr userDrawn="1"/>
        </p:nvSpPr>
        <p:spPr>
          <a:xfrm>
            <a:off x="6773806"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Picture Placeholder 2">
            <a:extLst>
              <a:ext uri="{FF2B5EF4-FFF2-40B4-BE49-F238E27FC236}">
                <a16:creationId xmlns:a16="http://schemas.microsoft.com/office/drawing/2014/main" id="{18077863-A25B-A82B-D2C3-9F170C1A50E4}"/>
              </a:ext>
            </a:extLst>
          </p:cNvPr>
          <p:cNvSpPr>
            <a:spLocks noGrp="1"/>
          </p:cNvSpPr>
          <p:nvPr>
            <p:ph type="pic" sz="quarter" idx="23"/>
          </p:nvPr>
        </p:nvSpPr>
        <p:spPr>
          <a:xfrm>
            <a:off x="9448799"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3737760991"/>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to and Text 2_Info Feature Box">
    <p:spTree>
      <p:nvGrpSpPr>
        <p:cNvPr id="1" name=""/>
        <p:cNvGrpSpPr/>
        <p:nvPr/>
      </p:nvGrpSpPr>
      <p:grpSpPr>
        <a:xfrm>
          <a:off x="0" y="0"/>
          <a:ext cx="0" cy="0"/>
          <a:chOff x="0" y="0"/>
          <a:chExt cx="0" cy="0"/>
        </a:xfrm>
      </p:grpSpPr>
      <p:pic>
        <p:nvPicPr>
          <p:cNvPr id="3" name="Picture 2" descr="A picture containing mountain, outdoor, nature, rock&#10;&#10;Description automatically generated">
            <a:extLst>
              <a:ext uri="{FF2B5EF4-FFF2-40B4-BE49-F238E27FC236}">
                <a16:creationId xmlns:a16="http://schemas.microsoft.com/office/drawing/2014/main" id="{1B3A9100-A8E3-A906-F019-70F05BBA95D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9448800" y="0"/>
            <a:ext cx="2743200" cy="6858000"/>
          </a:xfrm>
          <a:prstGeom prst="rect">
            <a:avLst/>
          </a:prstGeom>
        </p:spPr>
      </p:pic>
      <p:cxnSp>
        <p:nvCxnSpPr>
          <p:cNvPr id="7" name="Straight Connector 6">
            <a:extLst>
              <a:ext uri="{FF2B5EF4-FFF2-40B4-BE49-F238E27FC236}">
                <a16:creationId xmlns:a16="http://schemas.microsoft.com/office/drawing/2014/main" id="{C3CDCA1E-880B-E669-465D-CCC326326BCE}"/>
              </a:ext>
            </a:extLst>
          </p:cNvPr>
          <p:cNvCxnSpPr>
            <a:cxnSpLocks/>
          </p:cNvCxnSpPr>
          <p:nvPr userDrawn="1"/>
        </p:nvCxnSpPr>
        <p:spPr>
          <a:xfrm>
            <a:off x="706827" y="6248400"/>
            <a:ext cx="7979973"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Subtitle 2">
            <a:extLst>
              <a:ext uri="{FF2B5EF4-FFF2-40B4-BE49-F238E27FC236}">
                <a16:creationId xmlns:a16="http://schemas.microsoft.com/office/drawing/2014/main" id="{4D899B6C-97A2-C44B-40C8-DBD760D5FE80}"/>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5B650918-A0C3-A76F-AF5C-FF1E61E0C148}"/>
              </a:ext>
            </a:extLst>
          </p:cNvPr>
          <p:cNvSpPr>
            <a:spLocks noGrp="1"/>
          </p:cNvSpPr>
          <p:nvPr>
            <p:ph idx="13" hasCustomPrompt="1"/>
          </p:nvPr>
        </p:nvSpPr>
        <p:spPr>
          <a:xfrm>
            <a:off x="692972" y="2362200"/>
            <a:ext cx="5236774" cy="3539755"/>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p:txBody>
      </p:sp>
      <p:sp>
        <p:nvSpPr>
          <p:cNvPr id="8" name="Content Placeholder 2">
            <a:extLst>
              <a:ext uri="{FF2B5EF4-FFF2-40B4-BE49-F238E27FC236}">
                <a16:creationId xmlns:a16="http://schemas.microsoft.com/office/drawing/2014/main" id="{4B4800EC-B89A-EB8A-9577-327E8ADE2B1C}"/>
              </a:ext>
            </a:extLst>
          </p:cNvPr>
          <p:cNvSpPr>
            <a:spLocks noGrp="1"/>
          </p:cNvSpPr>
          <p:nvPr>
            <p:ph idx="14" hasCustomPrompt="1"/>
          </p:nvPr>
        </p:nvSpPr>
        <p:spPr>
          <a:xfrm>
            <a:off x="692972" y="1219200"/>
            <a:ext cx="5236774"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10" name="Rectangle 9">
            <a:extLst>
              <a:ext uri="{FF2B5EF4-FFF2-40B4-BE49-F238E27FC236}">
                <a16:creationId xmlns:a16="http://schemas.microsoft.com/office/drawing/2014/main" id="{064AE122-08DF-F72B-D92D-D74A046A9051}"/>
              </a:ext>
            </a:extLst>
          </p:cNvPr>
          <p:cNvSpPr/>
          <p:nvPr userDrawn="1"/>
        </p:nvSpPr>
        <p:spPr>
          <a:xfrm>
            <a:off x="6386946" y="609599"/>
            <a:ext cx="2290490" cy="5181601"/>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52FBD418-C904-9186-3126-58EECEA04981}"/>
              </a:ext>
            </a:extLst>
          </p:cNvPr>
          <p:cNvSpPr>
            <a:spLocks noGrp="1"/>
          </p:cNvSpPr>
          <p:nvPr>
            <p:ph type="body" sz="quarter" idx="15" hasCustomPrompt="1"/>
          </p:nvPr>
        </p:nvSpPr>
        <p:spPr>
          <a:xfrm>
            <a:off x="6627349"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B3FA976D-E79E-6BF2-2409-405D8992F4E6}"/>
              </a:ext>
            </a:extLst>
          </p:cNvPr>
          <p:cNvSpPr>
            <a:spLocks noGrp="1"/>
          </p:cNvSpPr>
          <p:nvPr>
            <p:ph type="body" sz="quarter" idx="12" hasCustomPrompt="1"/>
          </p:nvPr>
        </p:nvSpPr>
        <p:spPr>
          <a:xfrm>
            <a:off x="6807748"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3" name="Text Placeholder 23">
            <a:extLst>
              <a:ext uri="{FF2B5EF4-FFF2-40B4-BE49-F238E27FC236}">
                <a16:creationId xmlns:a16="http://schemas.microsoft.com/office/drawing/2014/main" id="{BB8A5B84-4B8B-F7AD-70D7-229B50448840}"/>
              </a:ext>
            </a:extLst>
          </p:cNvPr>
          <p:cNvSpPr>
            <a:spLocks noGrp="1"/>
          </p:cNvSpPr>
          <p:nvPr>
            <p:ph type="body" sz="quarter" idx="16" hasCustomPrompt="1"/>
          </p:nvPr>
        </p:nvSpPr>
        <p:spPr>
          <a:xfrm>
            <a:off x="6627349"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4" name="Text Placeholder 23">
            <a:extLst>
              <a:ext uri="{FF2B5EF4-FFF2-40B4-BE49-F238E27FC236}">
                <a16:creationId xmlns:a16="http://schemas.microsoft.com/office/drawing/2014/main" id="{CED45C03-58CE-E36A-183F-44FDC2C87033}"/>
              </a:ext>
            </a:extLst>
          </p:cNvPr>
          <p:cNvSpPr>
            <a:spLocks noGrp="1"/>
          </p:cNvSpPr>
          <p:nvPr>
            <p:ph type="body" sz="quarter" idx="17" hasCustomPrompt="1"/>
          </p:nvPr>
        </p:nvSpPr>
        <p:spPr>
          <a:xfrm>
            <a:off x="6807748"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5" name="Text Placeholder 23">
            <a:extLst>
              <a:ext uri="{FF2B5EF4-FFF2-40B4-BE49-F238E27FC236}">
                <a16:creationId xmlns:a16="http://schemas.microsoft.com/office/drawing/2014/main" id="{74A730F4-3C5A-BD6C-3D7D-10302B7E308D}"/>
              </a:ext>
            </a:extLst>
          </p:cNvPr>
          <p:cNvSpPr>
            <a:spLocks noGrp="1"/>
          </p:cNvSpPr>
          <p:nvPr>
            <p:ph type="body" sz="quarter" idx="18" hasCustomPrompt="1"/>
          </p:nvPr>
        </p:nvSpPr>
        <p:spPr>
          <a:xfrm>
            <a:off x="6622473"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6" name="Text Placeholder 23">
            <a:extLst>
              <a:ext uri="{FF2B5EF4-FFF2-40B4-BE49-F238E27FC236}">
                <a16:creationId xmlns:a16="http://schemas.microsoft.com/office/drawing/2014/main" id="{761550F0-1CFA-D11E-E36D-FCC5C4382A69}"/>
              </a:ext>
            </a:extLst>
          </p:cNvPr>
          <p:cNvSpPr>
            <a:spLocks noGrp="1"/>
          </p:cNvSpPr>
          <p:nvPr>
            <p:ph type="body" sz="quarter" idx="19" hasCustomPrompt="1"/>
          </p:nvPr>
        </p:nvSpPr>
        <p:spPr>
          <a:xfrm>
            <a:off x="6802872"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26" name="Rectangle 25">
            <a:extLst>
              <a:ext uri="{FF2B5EF4-FFF2-40B4-BE49-F238E27FC236}">
                <a16:creationId xmlns:a16="http://schemas.microsoft.com/office/drawing/2014/main" id="{DF83CB39-9FDE-807C-231D-34F8DAFF8018}"/>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27" name="Rectangle 26">
            <a:extLst>
              <a:ext uri="{FF2B5EF4-FFF2-40B4-BE49-F238E27FC236}">
                <a16:creationId xmlns:a16="http://schemas.microsoft.com/office/drawing/2014/main" id="{9BE6D496-A42B-A936-A66C-77ACB82895E4}"/>
              </a:ext>
            </a:extLst>
          </p:cNvPr>
          <p:cNvSpPr/>
          <p:nvPr userDrawn="1"/>
        </p:nvSpPr>
        <p:spPr>
          <a:xfrm>
            <a:off x="6773806"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Picture Placeholder 2">
            <a:extLst>
              <a:ext uri="{FF2B5EF4-FFF2-40B4-BE49-F238E27FC236}">
                <a16:creationId xmlns:a16="http://schemas.microsoft.com/office/drawing/2014/main" id="{EF2DE934-E6D7-028A-6A16-66FD5C0E71AD}"/>
              </a:ext>
            </a:extLst>
          </p:cNvPr>
          <p:cNvSpPr>
            <a:spLocks noGrp="1"/>
          </p:cNvSpPr>
          <p:nvPr>
            <p:ph type="pic" sz="quarter" idx="20"/>
          </p:nvPr>
        </p:nvSpPr>
        <p:spPr>
          <a:xfrm>
            <a:off x="9448799" y="0"/>
            <a:ext cx="2743200" cy="685800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422357534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asic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2AFA5A-3D52-E7C7-1576-C4598FB1258E}"/>
              </a:ext>
            </a:extLst>
          </p:cNvPr>
          <p:cNvSpPr>
            <a:spLocks noGrp="1"/>
          </p:cNvSpPr>
          <p:nvPr>
            <p:ph type="subTitle" idx="10" hasCustomPrompt="1"/>
          </p:nvPr>
        </p:nvSpPr>
        <p:spPr>
          <a:xfrm>
            <a:off x="686886" y="609600"/>
            <a:ext cx="5165274" cy="599904"/>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cxnSp>
        <p:nvCxnSpPr>
          <p:cNvPr id="6" name="Straight Connector 5">
            <a:extLst>
              <a:ext uri="{FF2B5EF4-FFF2-40B4-BE49-F238E27FC236}">
                <a16:creationId xmlns:a16="http://schemas.microsoft.com/office/drawing/2014/main" id="{056E5A45-AB36-E93B-9678-590559127C62}"/>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085D526-630B-2A93-B4CF-7781C9CEEE31}"/>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6946E0DE-E397-F53B-2084-8F44354DCB3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Content Placeholder 2">
            <a:extLst>
              <a:ext uri="{FF2B5EF4-FFF2-40B4-BE49-F238E27FC236}">
                <a16:creationId xmlns:a16="http://schemas.microsoft.com/office/drawing/2014/main" id="{AB140F1C-F5CE-DE00-9D0F-62D2C3708EDB}"/>
              </a:ext>
            </a:extLst>
          </p:cNvPr>
          <p:cNvSpPr>
            <a:spLocks noGrp="1"/>
          </p:cNvSpPr>
          <p:nvPr>
            <p:ph idx="13" hasCustomPrompt="1"/>
          </p:nvPr>
        </p:nvSpPr>
        <p:spPr>
          <a:xfrm>
            <a:off x="686886" y="2617669"/>
            <a:ext cx="8233594"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Headline (Serif) = Noto Serif Bold, size 32, no modifiers, left-aligned</a:t>
            </a:r>
          </a:p>
          <a:p>
            <a:pPr lvl="0"/>
            <a:r>
              <a:rPr lang="en-US" dirty="0"/>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Body Copy = Noto Sans Regular, size 16, no modifiers, left-aligned</a:t>
            </a:r>
          </a:p>
          <a:p>
            <a:pPr lvl="0"/>
            <a:r>
              <a:rPr lang="en-US" dirty="0"/>
              <a:t>Bullets = Noto Sans Regular, size 16, no modifiers, left-aligned</a:t>
            </a:r>
          </a:p>
          <a:p>
            <a:pPr lvl="0"/>
            <a:r>
              <a:rPr lang="en-US" dirty="0"/>
              <a:t>If you are using bullets, make sure left indent and hanging indent are set to 0.25”.  If NOT using bullets, make sure both are set to 0.</a:t>
            </a:r>
          </a:p>
          <a:p>
            <a:pPr lvl="0"/>
            <a:r>
              <a:rPr lang="en-US" dirty="0"/>
              <a:t>Line Spacing should be set to 1. Spacing Before should be set to “6 </a:t>
            </a:r>
            <a:r>
              <a:rPr lang="en-US" dirty="0" err="1"/>
              <a:t>pt</a:t>
            </a:r>
            <a:r>
              <a:rPr lang="en-US" dirty="0"/>
              <a:t>”. Spacing After should be set to “6 </a:t>
            </a:r>
            <a:r>
              <a:rPr lang="en-US" dirty="0" err="1"/>
              <a:t>pt</a:t>
            </a:r>
            <a:r>
              <a:rPr lang="en-US" dirty="0"/>
              <a:t>”.</a:t>
            </a:r>
          </a:p>
        </p:txBody>
      </p:sp>
      <p:sp>
        <p:nvSpPr>
          <p:cNvPr id="4" name="Content Placeholder 2">
            <a:extLst>
              <a:ext uri="{FF2B5EF4-FFF2-40B4-BE49-F238E27FC236}">
                <a16:creationId xmlns:a16="http://schemas.microsoft.com/office/drawing/2014/main" id="{9C6FA547-EBC0-D62C-FBC2-0B6ECCF82634}"/>
              </a:ext>
            </a:extLst>
          </p:cNvPr>
          <p:cNvSpPr>
            <a:spLocks noGrp="1"/>
          </p:cNvSpPr>
          <p:nvPr>
            <p:ph idx="14" hasCustomPrompt="1"/>
          </p:nvPr>
        </p:nvSpPr>
        <p:spPr>
          <a:xfrm>
            <a:off x="686886" y="1452004"/>
            <a:ext cx="8233594"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18, no modifiers, </a:t>
            </a:r>
            <a:br>
              <a:rPr lang="en-US" dirty="0"/>
            </a:br>
            <a:r>
              <a:rPr lang="en-US" dirty="0"/>
              <a:t>left-aligned. Body Copy = Noto Sans Regular, size 16, no modifiers, </a:t>
            </a:r>
            <a:br>
              <a:rPr lang="en-US" dirty="0"/>
            </a:br>
            <a:r>
              <a:rPr lang="en-US" dirty="0"/>
              <a:t>left-aligned. </a:t>
            </a:r>
          </a:p>
        </p:txBody>
      </p:sp>
    </p:spTree>
    <p:extLst>
      <p:ext uri="{BB962C8B-B14F-4D97-AF65-F5344CB8AC3E}">
        <p14:creationId xmlns:p14="http://schemas.microsoft.com/office/powerpoint/2010/main" val="4078933986"/>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_Side Text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BEF72-D54E-12DF-4566-52FC6D9DFC22}"/>
              </a:ext>
            </a:extLst>
          </p:cNvPr>
          <p:cNvSpPr/>
          <p:nvPr userDrawn="1"/>
        </p:nvSpPr>
        <p:spPr>
          <a:xfrm>
            <a:off x="7765474" y="0"/>
            <a:ext cx="4426526" cy="6858000"/>
          </a:xfrm>
          <a:prstGeom prst="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latin typeface="Graphik Regular" panose="020B0503030202060203" pitchFamily="34" charset="0"/>
            </a:endParaRPr>
          </a:p>
        </p:txBody>
      </p:sp>
      <p:sp>
        <p:nvSpPr>
          <p:cNvPr id="6" name="Subtitle 2">
            <a:extLst>
              <a:ext uri="{FF2B5EF4-FFF2-40B4-BE49-F238E27FC236}">
                <a16:creationId xmlns:a16="http://schemas.microsoft.com/office/drawing/2014/main" id="{1C0C19F2-B4DE-BA45-D44F-DFD35DE11027}"/>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8" name="Content Placeholder 2">
            <a:extLst>
              <a:ext uri="{FF2B5EF4-FFF2-40B4-BE49-F238E27FC236}">
                <a16:creationId xmlns:a16="http://schemas.microsoft.com/office/drawing/2014/main" id="{8C6DF167-C0BF-1DE9-365B-8433DF14789E}"/>
              </a:ext>
            </a:extLst>
          </p:cNvPr>
          <p:cNvSpPr>
            <a:spLocks noGrp="1"/>
          </p:cNvSpPr>
          <p:nvPr>
            <p:ph idx="13" hasCustomPrompt="1"/>
          </p:nvPr>
        </p:nvSpPr>
        <p:spPr>
          <a:xfrm>
            <a:off x="631712" y="2466146"/>
            <a:ext cx="64802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Headline (Serif) = Noto Serif Bold, size 32, no modifiers, left-aligned</a:t>
            </a:r>
          </a:p>
          <a:p>
            <a:pPr lvl="0"/>
            <a:r>
              <a:rPr lang="en-US" dirty="0"/>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Body Copy = Noto Sans Regular, size 16, no modifiers, left-aligned</a:t>
            </a:r>
          </a:p>
          <a:p>
            <a:pPr lvl="0"/>
            <a:r>
              <a:rPr lang="en-US" dirty="0"/>
              <a:t>Bullets = Noto Sans Regular, size 16, no modifiers, left-aligned</a:t>
            </a:r>
          </a:p>
          <a:p>
            <a:pPr lvl="0"/>
            <a:r>
              <a:rPr lang="en-US" dirty="0"/>
              <a:t>If you are using bullets, make sure left indent and hanging indent are set to 0.25”.  If NOT using bullets, make sure both are set to 0.</a:t>
            </a:r>
          </a:p>
          <a:p>
            <a:pPr lvl="0"/>
            <a:r>
              <a:rPr lang="en-US" dirty="0"/>
              <a:t>Line Spacing should be set to 1. Spacing Before should be set to “6 </a:t>
            </a:r>
            <a:r>
              <a:rPr lang="en-US" dirty="0" err="1"/>
              <a:t>pt</a:t>
            </a:r>
            <a:r>
              <a:rPr lang="en-US" dirty="0"/>
              <a:t>”. Spacing After should be set to “6 </a:t>
            </a:r>
            <a:r>
              <a:rPr lang="en-US" dirty="0" err="1"/>
              <a:t>pt</a:t>
            </a:r>
            <a:r>
              <a:rPr lang="en-US" dirty="0"/>
              <a:t>”.</a:t>
            </a:r>
          </a:p>
        </p:txBody>
      </p:sp>
      <p:sp>
        <p:nvSpPr>
          <p:cNvPr id="12" name="Content Placeholder 2">
            <a:extLst>
              <a:ext uri="{FF2B5EF4-FFF2-40B4-BE49-F238E27FC236}">
                <a16:creationId xmlns:a16="http://schemas.microsoft.com/office/drawing/2014/main" id="{94549A4A-5CB3-EADF-C745-1C0B27218C5D}"/>
              </a:ext>
            </a:extLst>
          </p:cNvPr>
          <p:cNvSpPr>
            <a:spLocks noGrp="1"/>
          </p:cNvSpPr>
          <p:nvPr>
            <p:ph idx="14" hasCustomPrompt="1"/>
          </p:nvPr>
        </p:nvSpPr>
        <p:spPr>
          <a:xfrm>
            <a:off x="631712" y="1219201"/>
            <a:ext cx="64802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
        <p:nvSpPr>
          <p:cNvPr id="13" name="Text Placeholder 23">
            <a:extLst>
              <a:ext uri="{FF2B5EF4-FFF2-40B4-BE49-F238E27FC236}">
                <a16:creationId xmlns:a16="http://schemas.microsoft.com/office/drawing/2014/main" id="{AAE1BBDA-12E9-BE90-B887-20AC9825FA35}"/>
              </a:ext>
            </a:extLst>
          </p:cNvPr>
          <p:cNvSpPr>
            <a:spLocks noGrp="1"/>
          </p:cNvSpPr>
          <p:nvPr>
            <p:ph type="body" sz="quarter" idx="15" hasCustomPrompt="1"/>
          </p:nvPr>
        </p:nvSpPr>
        <p:spPr>
          <a:xfrm>
            <a:off x="8314846" y="1175726"/>
            <a:ext cx="3419954" cy="237068"/>
          </a:xfrm>
          <a:prstGeom prst="rect">
            <a:avLst/>
          </a:prstGeom>
        </p:spPr>
        <p:txBody>
          <a:bodyPr lIns="27432" anchor="ctr" anchorCtr="0"/>
          <a:lstStyle>
            <a:lvl1pPr marL="0" indent="0">
              <a:buNone/>
              <a:defRPr sz="2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Subhead 1</a:t>
            </a:r>
          </a:p>
        </p:txBody>
      </p:sp>
      <p:sp>
        <p:nvSpPr>
          <p:cNvPr id="14" name="Content Placeholder 2">
            <a:extLst>
              <a:ext uri="{FF2B5EF4-FFF2-40B4-BE49-F238E27FC236}">
                <a16:creationId xmlns:a16="http://schemas.microsoft.com/office/drawing/2014/main" id="{31A8EA7F-7BC8-9B84-4446-8A3E89D6D293}"/>
              </a:ext>
            </a:extLst>
          </p:cNvPr>
          <p:cNvSpPr>
            <a:spLocks noGrp="1"/>
          </p:cNvSpPr>
          <p:nvPr>
            <p:ph idx="16" hasCustomPrompt="1"/>
          </p:nvPr>
        </p:nvSpPr>
        <p:spPr>
          <a:xfrm>
            <a:off x="8229601" y="1412794"/>
            <a:ext cx="3505200"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2" name="Rectangle 1">
            <a:extLst>
              <a:ext uri="{FF2B5EF4-FFF2-40B4-BE49-F238E27FC236}">
                <a16:creationId xmlns:a16="http://schemas.microsoft.com/office/drawing/2014/main" id="{D1A4306E-5E84-4AD0-670B-F08870471F62}"/>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218683AB-A277-3B50-B740-17C396B55A1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19785386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_Side Text 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BEF72-D54E-12DF-4566-52FC6D9DFC22}"/>
              </a:ext>
            </a:extLst>
          </p:cNvPr>
          <p:cNvSpPr/>
          <p:nvPr userDrawn="1"/>
        </p:nvSpPr>
        <p:spPr>
          <a:xfrm>
            <a:off x="7765474" y="0"/>
            <a:ext cx="4426526" cy="68580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latin typeface="Graphik Regular" panose="020B0503030202060203" pitchFamily="34" charset="0"/>
            </a:endParaRPr>
          </a:p>
        </p:txBody>
      </p:sp>
      <p:sp>
        <p:nvSpPr>
          <p:cNvPr id="6" name="Subtitle 2">
            <a:extLst>
              <a:ext uri="{FF2B5EF4-FFF2-40B4-BE49-F238E27FC236}">
                <a16:creationId xmlns:a16="http://schemas.microsoft.com/office/drawing/2014/main" id="{1C0C19F2-B4DE-BA45-D44F-DFD35DE11027}"/>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8" name="Content Placeholder 2">
            <a:extLst>
              <a:ext uri="{FF2B5EF4-FFF2-40B4-BE49-F238E27FC236}">
                <a16:creationId xmlns:a16="http://schemas.microsoft.com/office/drawing/2014/main" id="{8C6DF167-C0BF-1DE9-365B-8433DF14789E}"/>
              </a:ext>
            </a:extLst>
          </p:cNvPr>
          <p:cNvSpPr>
            <a:spLocks noGrp="1"/>
          </p:cNvSpPr>
          <p:nvPr>
            <p:ph idx="13" hasCustomPrompt="1"/>
          </p:nvPr>
        </p:nvSpPr>
        <p:spPr>
          <a:xfrm>
            <a:off x="631712" y="2466146"/>
            <a:ext cx="64802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Headline (Serif) = Noto Serif Bold, size 32, no modifiers, left-aligned</a:t>
            </a:r>
          </a:p>
          <a:p>
            <a:pPr lvl="0"/>
            <a:r>
              <a:rPr lang="en-US" dirty="0"/>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Body Copy = Noto Sans Regular, size 16, no modifiers, left-aligned</a:t>
            </a:r>
          </a:p>
          <a:p>
            <a:pPr lvl="0"/>
            <a:r>
              <a:rPr lang="en-US" dirty="0"/>
              <a:t>Bullets = Noto Sans Regular, size 16, no modifiers, left-aligned</a:t>
            </a:r>
          </a:p>
          <a:p>
            <a:pPr lvl="0"/>
            <a:r>
              <a:rPr lang="en-US" dirty="0"/>
              <a:t>If you are using bullets, make sure left indent and hanging indent are set to 0.25”.  If NOT using bullets, make sure both are set to 0.</a:t>
            </a:r>
          </a:p>
          <a:p>
            <a:pPr lvl="0"/>
            <a:r>
              <a:rPr lang="en-US" dirty="0"/>
              <a:t>Line Spacing should be set to 1. Spacing Before should be set to “6 </a:t>
            </a:r>
            <a:r>
              <a:rPr lang="en-US" dirty="0" err="1"/>
              <a:t>pt</a:t>
            </a:r>
            <a:r>
              <a:rPr lang="en-US" dirty="0"/>
              <a:t>”. Spacing After should be set to “6 </a:t>
            </a:r>
            <a:r>
              <a:rPr lang="en-US" dirty="0" err="1"/>
              <a:t>pt</a:t>
            </a:r>
            <a:r>
              <a:rPr lang="en-US" dirty="0"/>
              <a:t>”.</a:t>
            </a:r>
          </a:p>
        </p:txBody>
      </p:sp>
      <p:sp>
        <p:nvSpPr>
          <p:cNvPr id="12" name="Content Placeholder 2">
            <a:extLst>
              <a:ext uri="{FF2B5EF4-FFF2-40B4-BE49-F238E27FC236}">
                <a16:creationId xmlns:a16="http://schemas.microsoft.com/office/drawing/2014/main" id="{94549A4A-5CB3-EADF-C745-1C0B27218C5D}"/>
              </a:ext>
            </a:extLst>
          </p:cNvPr>
          <p:cNvSpPr>
            <a:spLocks noGrp="1"/>
          </p:cNvSpPr>
          <p:nvPr>
            <p:ph idx="14" hasCustomPrompt="1"/>
          </p:nvPr>
        </p:nvSpPr>
        <p:spPr>
          <a:xfrm>
            <a:off x="631712" y="1219201"/>
            <a:ext cx="64802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
        <p:nvSpPr>
          <p:cNvPr id="13" name="Text Placeholder 23">
            <a:extLst>
              <a:ext uri="{FF2B5EF4-FFF2-40B4-BE49-F238E27FC236}">
                <a16:creationId xmlns:a16="http://schemas.microsoft.com/office/drawing/2014/main" id="{AAE1BBDA-12E9-BE90-B887-20AC9825FA35}"/>
              </a:ext>
            </a:extLst>
          </p:cNvPr>
          <p:cNvSpPr>
            <a:spLocks noGrp="1"/>
          </p:cNvSpPr>
          <p:nvPr>
            <p:ph type="body" sz="quarter" idx="15" hasCustomPrompt="1"/>
          </p:nvPr>
        </p:nvSpPr>
        <p:spPr>
          <a:xfrm>
            <a:off x="8314846" y="1175726"/>
            <a:ext cx="3419954" cy="237068"/>
          </a:xfrm>
          <a:prstGeom prst="rect">
            <a:avLst/>
          </a:prstGeom>
        </p:spPr>
        <p:txBody>
          <a:bodyPr lIns="27432" anchor="ctr" anchorCtr="0"/>
          <a:lstStyle>
            <a:lvl1pPr marL="0" indent="0">
              <a:buNone/>
              <a:defRPr sz="2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Subhead 1</a:t>
            </a:r>
          </a:p>
        </p:txBody>
      </p:sp>
      <p:sp>
        <p:nvSpPr>
          <p:cNvPr id="14" name="Content Placeholder 2">
            <a:extLst>
              <a:ext uri="{FF2B5EF4-FFF2-40B4-BE49-F238E27FC236}">
                <a16:creationId xmlns:a16="http://schemas.microsoft.com/office/drawing/2014/main" id="{31A8EA7F-7BC8-9B84-4446-8A3E89D6D293}"/>
              </a:ext>
            </a:extLst>
          </p:cNvPr>
          <p:cNvSpPr>
            <a:spLocks noGrp="1"/>
          </p:cNvSpPr>
          <p:nvPr>
            <p:ph idx="16" hasCustomPrompt="1"/>
          </p:nvPr>
        </p:nvSpPr>
        <p:spPr>
          <a:xfrm>
            <a:off x="8229601" y="1412794"/>
            <a:ext cx="3505200"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2" name="Rectangle 1">
            <a:extLst>
              <a:ext uri="{FF2B5EF4-FFF2-40B4-BE49-F238E27FC236}">
                <a16:creationId xmlns:a16="http://schemas.microsoft.com/office/drawing/2014/main" id="{D1A4306E-5E84-4AD0-670B-F08870471F62}"/>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218683AB-A277-3B50-B740-17C396B55A1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dirty="0">
                <a:solidFill>
                  <a:schemeClr val="tx1">
                    <a:lumMod val="50000"/>
                    <a:lumOff val="50000"/>
                  </a:schemeClr>
                </a:solidFill>
                <a:latin typeface="Graphik Regular" panose="020B0503030202060203" pitchFamily="34" charset="0"/>
                <a:cs typeface="Graphik Regular"/>
              </a:rPr>
              <a:t> </a:t>
            </a:r>
            <a:r>
              <a:rPr lang="en-US" sz="900" b="0" i="0" kern="0" spc="120" dirty="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31268433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xt_Side Text 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BEF72-D54E-12DF-4566-52FC6D9DFC22}"/>
              </a:ext>
            </a:extLst>
          </p:cNvPr>
          <p:cNvSpPr/>
          <p:nvPr userDrawn="1"/>
        </p:nvSpPr>
        <p:spPr>
          <a:xfrm>
            <a:off x="7765474" y="0"/>
            <a:ext cx="4426526" cy="6858000"/>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latin typeface="Graphik Regular" panose="020B0503030202060203" pitchFamily="34" charset="0"/>
            </a:endParaRPr>
          </a:p>
        </p:txBody>
      </p:sp>
      <p:sp>
        <p:nvSpPr>
          <p:cNvPr id="6" name="Subtitle 2">
            <a:extLst>
              <a:ext uri="{FF2B5EF4-FFF2-40B4-BE49-F238E27FC236}">
                <a16:creationId xmlns:a16="http://schemas.microsoft.com/office/drawing/2014/main" id="{1C0C19F2-B4DE-BA45-D44F-DFD35DE11027}"/>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8" name="Content Placeholder 2">
            <a:extLst>
              <a:ext uri="{FF2B5EF4-FFF2-40B4-BE49-F238E27FC236}">
                <a16:creationId xmlns:a16="http://schemas.microsoft.com/office/drawing/2014/main" id="{8C6DF167-C0BF-1DE9-365B-8433DF14789E}"/>
              </a:ext>
            </a:extLst>
          </p:cNvPr>
          <p:cNvSpPr>
            <a:spLocks noGrp="1"/>
          </p:cNvSpPr>
          <p:nvPr>
            <p:ph idx="13" hasCustomPrompt="1"/>
          </p:nvPr>
        </p:nvSpPr>
        <p:spPr>
          <a:xfrm>
            <a:off x="631712" y="2466146"/>
            <a:ext cx="64802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Headline (Serif) = Noto Serif Bold, size 32, no modifiers, left-aligned</a:t>
            </a:r>
          </a:p>
          <a:p>
            <a:pPr lvl="0"/>
            <a:r>
              <a:rPr lang="en-US" dirty="0"/>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dirty="0"/>
              <a:t>Body Copy = Noto Sans Regular, size 16, no modifiers, left-aligned</a:t>
            </a:r>
          </a:p>
          <a:p>
            <a:pPr lvl="0"/>
            <a:r>
              <a:rPr lang="en-US" dirty="0"/>
              <a:t>Bullets = Noto Sans Regular, size 16, no modifiers, left-aligned</a:t>
            </a:r>
          </a:p>
          <a:p>
            <a:pPr lvl="0"/>
            <a:r>
              <a:rPr lang="en-US" dirty="0"/>
              <a:t>If you are using bullets, make sure left indent and hanging indent are set to 0.25”.  If NOT using bullets, make sure both are set to 0.</a:t>
            </a:r>
          </a:p>
          <a:p>
            <a:pPr lvl="0"/>
            <a:r>
              <a:rPr lang="en-US" dirty="0"/>
              <a:t>Line Spacing should be set to 1. Spacing Before should be set to “6 </a:t>
            </a:r>
            <a:r>
              <a:rPr lang="en-US" dirty="0" err="1"/>
              <a:t>pt</a:t>
            </a:r>
            <a:r>
              <a:rPr lang="en-US" dirty="0"/>
              <a:t>”. Spacing After should be set to “6 </a:t>
            </a:r>
            <a:r>
              <a:rPr lang="en-US" dirty="0" err="1"/>
              <a:t>pt</a:t>
            </a:r>
            <a:r>
              <a:rPr lang="en-US" dirty="0"/>
              <a:t>”.</a:t>
            </a:r>
          </a:p>
        </p:txBody>
      </p:sp>
      <p:sp>
        <p:nvSpPr>
          <p:cNvPr id="12" name="Content Placeholder 2">
            <a:extLst>
              <a:ext uri="{FF2B5EF4-FFF2-40B4-BE49-F238E27FC236}">
                <a16:creationId xmlns:a16="http://schemas.microsoft.com/office/drawing/2014/main" id="{94549A4A-5CB3-EADF-C745-1C0B27218C5D}"/>
              </a:ext>
            </a:extLst>
          </p:cNvPr>
          <p:cNvSpPr>
            <a:spLocks noGrp="1"/>
          </p:cNvSpPr>
          <p:nvPr>
            <p:ph idx="14" hasCustomPrompt="1"/>
          </p:nvPr>
        </p:nvSpPr>
        <p:spPr>
          <a:xfrm>
            <a:off x="631712" y="1219201"/>
            <a:ext cx="64802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
        <p:nvSpPr>
          <p:cNvPr id="13" name="Text Placeholder 23">
            <a:extLst>
              <a:ext uri="{FF2B5EF4-FFF2-40B4-BE49-F238E27FC236}">
                <a16:creationId xmlns:a16="http://schemas.microsoft.com/office/drawing/2014/main" id="{AAE1BBDA-12E9-BE90-B887-20AC9825FA35}"/>
              </a:ext>
            </a:extLst>
          </p:cNvPr>
          <p:cNvSpPr>
            <a:spLocks noGrp="1"/>
          </p:cNvSpPr>
          <p:nvPr>
            <p:ph type="body" sz="quarter" idx="15" hasCustomPrompt="1"/>
          </p:nvPr>
        </p:nvSpPr>
        <p:spPr>
          <a:xfrm>
            <a:off x="8314846" y="1175726"/>
            <a:ext cx="3419954" cy="237068"/>
          </a:xfrm>
          <a:prstGeom prst="rect">
            <a:avLst/>
          </a:prstGeom>
        </p:spPr>
        <p:txBody>
          <a:bodyPr lIns="27432" anchor="ctr" anchorCtr="0"/>
          <a:lstStyle>
            <a:lvl1pPr marL="0" indent="0">
              <a:buNone/>
              <a:defRPr sz="2400" b="1" i="0" spc="10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Subhead 1</a:t>
            </a:r>
          </a:p>
        </p:txBody>
      </p:sp>
      <p:sp>
        <p:nvSpPr>
          <p:cNvPr id="14" name="Content Placeholder 2">
            <a:extLst>
              <a:ext uri="{FF2B5EF4-FFF2-40B4-BE49-F238E27FC236}">
                <a16:creationId xmlns:a16="http://schemas.microsoft.com/office/drawing/2014/main" id="{31A8EA7F-7BC8-9B84-4446-8A3E89D6D293}"/>
              </a:ext>
            </a:extLst>
          </p:cNvPr>
          <p:cNvSpPr>
            <a:spLocks noGrp="1"/>
          </p:cNvSpPr>
          <p:nvPr>
            <p:ph idx="16" hasCustomPrompt="1"/>
          </p:nvPr>
        </p:nvSpPr>
        <p:spPr>
          <a:xfrm>
            <a:off x="8229601" y="1412794"/>
            <a:ext cx="3505200"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2" name="Rectangle 1">
            <a:extLst>
              <a:ext uri="{FF2B5EF4-FFF2-40B4-BE49-F238E27FC236}">
                <a16:creationId xmlns:a16="http://schemas.microsoft.com/office/drawing/2014/main" id="{D1A4306E-5E84-4AD0-670B-F08870471F62}"/>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218683AB-A277-3B50-B740-17C396B55A1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dirty="0">
                <a:solidFill>
                  <a:schemeClr val="bg1"/>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dirty="0">
                <a:solidFill>
                  <a:schemeClr val="bg1"/>
                </a:solidFill>
                <a:latin typeface="Graphik Regular" panose="020B0503030202060203" pitchFamily="34" charset="0"/>
                <a:cs typeface="Graphik Regular"/>
              </a:rPr>
              <a:t> </a:t>
            </a:r>
            <a:r>
              <a:rPr lang="en-US" sz="900" b="0" i="0" kern="0" spc="120" dirty="0">
                <a:solidFill>
                  <a:schemeClr val="bg1"/>
                </a:solidFill>
                <a:latin typeface="Graphik Regular" panose="020B0503030202060203" pitchFamily="34" charset="0"/>
                <a:cs typeface="Graphik Regular"/>
              </a:rPr>
              <a:t>|  </a:t>
            </a:r>
            <a:fld id="{40EFCF6F-30D0-8F4F-A41D-EADB7381F77B}" type="slidenum">
              <a:rPr lang="en-US" sz="900" b="0" i="0" kern="0" spc="120" smtClean="0">
                <a:solidFill>
                  <a:schemeClr val="bg1"/>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dirty="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2559505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ext_Side Text 4">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C2AFA5A-3D52-E7C7-1576-C4598FB1258E}"/>
              </a:ext>
            </a:extLst>
          </p:cNvPr>
          <p:cNvSpPr>
            <a:spLocks noGrp="1"/>
          </p:cNvSpPr>
          <p:nvPr>
            <p:ph type="subTitle" idx="10" hasCustomPrompt="1"/>
          </p:nvPr>
        </p:nvSpPr>
        <p:spPr>
          <a:xfrm>
            <a:off x="686886" y="609599"/>
            <a:ext cx="2818314" cy="914397"/>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cxnSp>
        <p:nvCxnSpPr>
          <p:cNvPr id="6" name="Straight Connector 5">
            <a:extLst>
              <a:ext uri="{FF2B5EF4-FFF2-40B4-BE49-F238E27FC236}">
                <a16:creationId xmlns:a16="http://schemas.microsoft.com/office/drawing/2014/main" id="{056E5A45-AB36-E93B-9678-590559127C62}"/>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085D526-630B-2A93-B4CF-7781C9CEEE31}"/>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6946E0DE-E397-F53B-2084-8F44354DCB3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Content Placeholder 2">
            <a:extLst>
              <a:ext uri="{FF2B5EF4-FFF2-40B4-BE49-F238E27FC236}">
                <a16:creationId xmlns:a16="http://schemas.microsoft.com/office/drawing/2014/main" id="{DA074D24-2987-57A6-3170-A6EACC9E234A}"/>
              </a:ext>
            </a:extLst>
          </p:cNvPr>
          <p:cNvSpPr>
            <a:spLocks noGrp="1"/>
          </p:cNvSpPr>
          <p:nvPr>
            <p:ph idx="13" hasCustomPrompt="1"/>
          </p:nvPr>
        </p:nvSpPr>
        <p:spPr>
          <a:xfrm>
            <a:off x="5057846" y="1717405"/>
            <a:ext cx="6517122"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4" name="Content Placeholder 2">
            <a:extLst>
              <a:ext uri="{FF2B5EF4-FFF2-40B4-BE49-F238E27FC236}">
                <a16:creationId xmlns:a16="http://schemas.microsoft.com/office/drawing/2014/main" id="{426768BA-F879-18DC-4A3A-D1FC620DE9AF}"/>
              </a:ext>
            </a:extLst>
          </p:cNvPr>
          <p:cNvSpPr>
            <a:spLocks noGrp="1"/>
          </p:cNvSpPr>
          <p:nvPr>
            <p:ph idx="14" hasCustomPrompt="1"/>
          </p:nvPr>
        </p:nvSpPr>
        <p:spPr>
          <a:xfrm>
            <a:off x="5057846" y="614362"/>
            <a:ext cx="6517122"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18, no modifiers, left-aligned. Body Copy = Noto Sans Regular, size 16, no modifiers, left-aligned. </a:t>
            </a:r>
          </a:p>
        </p:txBody>
      </p:sp>
    </p:spTree>
    <p:extLst>
      <p:ext uri="{BB962C8B-B14F-4D97-AF65-F5344CB8AC3E}">
        <p14:creationId xmlns:p14="http://schemas.microsoft.com/office/powerpoint/2010/main" val="2427012689"/>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ext_Side Text 5">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8A901436-ABF2-F287-468E-AC1C7592DB29}"/>
              </a:ext>
            </a:extLst>
          </p:cNvPr>
          <p:cNvSpPr/>
          <p:nvPr userDrawn="1"/>
        </p:nvSpPr>
        <p:spPr>
          <a:xfrm>
            <a:off x="0" y="0"/>
            <a:ext cx="4426526" cy="6858000"/>
          </a:xfrm>
          <a:prstGeom prst="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latin typeface="Graphik Regular" panose="020B0503030202060203" pitchFamily="34" charset="0"/>
            </a:endParaRPr>
          </a:p>
        </p:txBody>
      </p:sp>
      <p:sp>
        <p:nvSpPr>
          <p:cNvPr id="9" name="Subtitle 2">
            <a:extLst>
              <a:ext uri="{FF2B5EF4-FFF2-40B4-BE49-F238E27FC236}">
                <a16:creationId xmlns:a16="http://schemas.microsoft.com/office/drawing/2014/main" id="{46514493-1305-D5CA-BD3A-DCF863B6DB61}"/>
              </a:ext>
            </a:extLst>
          </p:cNvPr>
          <p:cNvSpPr>
            <a:spLocks noGrp="1"/>
          </p:cNvSpPr>
          <p:nvPr>
            <p:ph type="subTitle" idx="10" hasCustomPrompt="1"/>
          </p:nvPr>
        </p:nvSpPr>
        <p:spPr>
          <a:xfrm>
            <a:off x="686885" y="609600"/>
            <a:ext cx="3331213" cy="8382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sp>
        <p:nvSpPr>
          <p:cNvPr id="10" name="Content Placeholder 2">
            <a:extLst>
              <a:ext uri="{FF2B5EF4-FFF2-40B4-BE49-F238E27FC236}">
                <a16:creationId xmlns:a16="http://schemas.microsoft.com/office/drawing/2014/main" id="{33732502-929B-08A1-9064-3EE3F4C3F8D2}"/>
              </a:ext>
            </a:extLst>
          </p:cNvPr>
          <p:cNvSpPr>
            <a:spLocks noGrp="1"/>
          </p:cNvSpPr>
          <p:nvPr>
            <p:ph idx="13" hasCustomPrompt="1"/>
          </p:nvPr>
        </p:nvSpPr>
        <p:spPr>
          <a:xfrm>
            <a:off x="5057846" y="1717405"/>
            <a:ext cx="6517122"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11" name="Content Placeholder 2">
            <a:extLst>
              <a:ext uri="{FF2B5EF4-FFF2-40B4-BE49-F238E27FC236}">
                <a16:creationId xmlns:a16="http://schemas.microsoft.com/office/drawing/2014/main" id="{C18D7B20-594F-4C75-AE8C-708FE024FB4A}"/>
              </a:ext>
            </a:extLst>
          </p:cNvPr>
          <p:cNvSpPr>
            <a:spLocks noGrp="1"/>
          </p:cNvSpPr>
          <p:nvPr>
            <p:ph idx="14" hasCustomPrompt="1"/>
          </p:nvPr>
        </p:nvSpPr>
        <p:spPr>
          <a:xfrm>
            <a:off x="5057846" y="614362"/>
            <a:ext cx="6517122"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18, no modifiers, left-aligned. Body Copy = Noto Sans Regular, size 16, no modifiers, left-aligned. </a:t>
            </a:r>
          </a:p>
        </p:txBody>
      </p:sp>
      <p:sp>
        <p:nvSpPr>
          <p:cNvPr id="13" name="Content Placeholder 2">
            <a:extLst>
              <a:ext uri="{FF2B5EF4-FFF2-40B4-BE49-F238E27FC236}">
                <a16:creationId xmlns:a16="http://schemas.microsoft.com/office/drawing/2014/main" id="{3E6FD737-01D5-5C10-F2A6-C4818D15332A}"/>
              </a:ext>
            </a:extLst>
          </p:cNvPr>
          <p:cNvSpPr>
            <a:spLocks noGrp="1"/>
          </p:cNvSpPr>
          <p:nvPr>
            <p:ph idx="16" hasCustomPrompt="1"/>
          </p:nvPr>
        </p:nvSpPr>
        <p:spPr>
          <a:xfrm>
            <a:off x="631319" y="1717405"/>
            <a:ext cx="3386780"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14" name="Rectangle 13">
            <a:extLst>
              <a:ext uri="{FF2B5EF4-FFF2-40B4-BE49-F238E27FC236}">
                <a16:creationId xmlns:a16="http://schemas.microsoft.com/office/drawing/2014/main" id="{9533D876-4D34-053A-830F-62A32DE8ED39}"/>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5" name="Rectangle 14">
            <a:extLst>
              <a:ext uri="{FF2B5EF4-FFF2-40B4-BE49-F238E27FC236}">
                <a16:creationId xmlns:a16="http://schemas.microsoft.com/office/drawing/2014/main" id="{5C9816FA-0C9B-EC26-3173-93EAE0F7724D}"/>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618312414"/>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ext_Side Text 6">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BEF72-D54E-12DF-4566-52FC6D9DFC22}"/>
              </a:ext>
            </a:extLst>
          </p:cNvPr>
          <p:cNvSpPr/>
          <p:nvPr userDrawn="1"/>
        </p:nvSpPr>
        <p:spPr>
          <a:xfrm>
            <a:off x="0" y="0"/>
            <a:ext cx="4426526" cy="68580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latin typeface="Graphik Regular" panose="020B0503030202060203" pitchFamily="34" charset="0"/>
            </a:endParaRPr>
          </a:p>
        </p:txBody>
      </p:sp>
      <p:sp>
        <p:nvSpPr>
          <p:cNvPr id="6" name="Subtitle 2">
            <a:extLst>
              <a:ext uri="{FF2B5EF4-FFF2-40B4-BE49-F238E27FC236}">
                <a16:creationId xmlns:a16="http://schemas.microsoft.com/office/drawing/2014/main" id="{1C0C19F2-B4DE-BA45-D44F-DFD35DE11027}"/>
              </a:ext>
            </a:extLst>
          </p:cNvPr>
          <p:cNvSpPr>
            <a:spLocks noGrp="1"/>
          </p:cNvSpPr>
          <p:nvPr>
            <p:ph type="subTitle" idx="10" hasCustomPrompt="1"/>
          </p:nvPr>
        </p:nvSpPr>
        <p:spPr>
          <a:xfrm>
            <a:off x="686885" y="609600"/>
            <a:ext cx="3331213" cy="8382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sp>
        <p:nvSpPr>
          <p:cNvPr id="4" name="Content Placeholder 2">
            <a:extLst>
              <a:ext uri="{FF2B5EF4-FFF2-40B4-BE49-F238E27FC236}">
                <a16:creationId xmlns:a16="http://schemas.microsoft.com/office/drawing/2014/main" id="{A30C7FAD-514B-B019-A107-A96F50176684}"/>
              </a:ext>
            </a:extLst>
          </p:cNvPr>
          <p:cNvSpPr>
            <a:spLocks noGrp="1"/>
          </p:cNvSpPr>
          <p:nvPr>
            <p:ph idx="16" hasCustomPrompt="1"/>
          </p:nvPr>
        </p:nvSpPr>
        <p:spPr>
          <a:xfrm>
            <a:off x="631319" y="1717405"/>
            <a:ext cx="3386780"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2" name="Rectangle 1">
            <a:extLst>
              <a:ext uri="{FF2B5EF4-FFF2-40B4-BE49-F238E27FC236}">
                <a16:creationId xmlns:a16="http://schemas.microsoft.com/office/drawing/2014/main" id="{DB8850E4-17BD-C2E0-D3FD-C7C1B306D472}"/>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5" name="Rectangle 4">
            <a:extLst>
              <a:ext uri="{FF2B5EF4-FFF2-40B4-BE49-F238E27FC236}">
                <a16:creationId xmlns:a16="http://schemas.microsoft.com/office/drawing/2014/main" id="{07C0EF88-A15A-6432-AF0B-9112817AB02A}"/>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3" name="Content Placeholder 2">
            <a:extLst>
              <a:ext uri="{FF2B5EF4-FFF2-40B4-BE49-F238E27FC236}">
                <a16:creationId xmlns:a16="http://schemas.microsoft.com/office/drawing/2014/main" id="{25D1874B-72A5-D4FE-E26A-B84B37E6BF07}"/>
              </a:ext>
            </a:extLst>
          </p:cNvPr>
          <p:cNvSpPr>
            <a:spLocks noGrp="1"/>
          </p:cNvSpPr>
          <p:nvPr>
            <p:ph idx="13" hasCustomPrompt="1"/>
          </p:nvPr>
        </p:nvSpPr>
        <p:spPr>
          <a:xfrm>
            <a:off x="5057846" y="1717405"/>
            <a:ext cx="6517122"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14" name="Content Placeholder 2">
            <a:extLst>
              <a:ext uri="{FF2B5EF4-FFF2-40B4-BE49-F238E27FC236}">
                <a16:creationId xmlns:a16="http://schemas.microsoft.com/office/drawing/2014/main" id="{909A7B22-9029-F5B4-CCDC-CFCA218FAC06}"/>
              </a:ext>
            </a:extLst>
          </p:cNvPr>
          <p:cNvSpPr>
            <a:spLocks noGrp="1"/>
          </p:cNvSpPr>
          <p:nvPr>
            <p:ph idx="14" hasCustomPrompt="1"/>
          </p:nvPr>
        </p:nvSpPr>
        <p:spPr>
          <a:xfrm>
            <a:off x="5057846" y="614362"/>
            <a:ext cx="6517122"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18, no modifiers, left-aligned. Body Copy = Noto Sans Regular, size 16, no modifiers, left-aligned. </a:t>
            </a:r>
          </a:p>
        </p:txBody>
      </p:sp>
    </p:spTree>
    <p:extLst>
      <p:ext uri="{BB962C8B-B14F-4D97-AF65-F5344CB8AC3E}">
        <p14:creationId xmlns:p14="http://schemas.microsoft.com/office/powerpoint/2010/main" val="101076278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ext_Side Text 7">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1BEF72-D54E-12DF-4566-52FC6D9DFC22}"/>
              </a:ext>
            </a:extLst>
          </p:cNvPr>
          <p:cNvSpPr/>
          <p:nvPr userDrawn="1"/>
        </p:nvSpPr>
        <p:spPr>
          <a:xfrm>
            <a:off x="0" y="0"/>
            <a:ext cx="4426527" cy="6858000"/>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0" i="0">
              <a:solidFill>
                <a:schemeClr val="bg1"/>
              </a:solidFill>
              <a:latin typeface="Graphik Regular" panose="020B0503030202060203" pitchFamily="34" charset="0"/>
            </a:endParaRPr>
          </a:p>
        </p:txBody>
      </p:sp>
      <p:sp>
        <p:nvSpPr>
          <p:cNvPr id="6" name="Subtitle 2">
            <a:extLst>
              <a:ext uri="{FF2B5EF4-FFF2-40B4-BE49-F238E27FC236}">
                <a16:creationId xmlns:a16="http://schemas.microsoft.com/office/drawing/2014/main" id="{1C0C19F2-B4DE-BA45-D44F-DFD35DE11027}"/>
              </a:ext>
            </a:extLst>
          </p:cNvPr>
          <p:cNvSpPr>
            <a:spLocks noGrp="1"/>
          </p:cNvSpPr>
          <p:nvPr>
            <p:ph type="subTitle" idx="10" hasCustomPrompt="1"/>
          </p:nvPr>
        </p:nvSpPr>
        <p:spPr>
          <a:xfrm>
            <a:off x="686886" y="609600"/>
            <a:ext cx="2894514" cy="838200"/>
          </a:xfrm>
          <a:prstGeom prst="rect">
            <a:avLst/>
          </a:prstGeom>
        </p:spPr>
        <p:txBody>
          <a:bodyPr lIns="0" tIns="0" rIns="0" bIns="0" anchor="t" anchorCtr="0">
            <a:noAutofit/>
          </a:bodyPr>
          <a:lstStyle>
            <a:lvl1pPr marL="0" indent="0" algn="l">
              <a:spcBef>
                <a:spcPts val="0"/>
              </a:spcBef>
              <a:buNone/>
              <a:defRPr sz="3200" b="1" i="0" spc="0" baseline="0">
                <a:solidFill>
                  <a:schemeClr val="bg1"/>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4" name="Content Placeholder 2">
            <a:extLst>
              <a:ext uri="{FF2B5EF4-FFF2-40B4-BE49-F238E27FC236}">
                <a16:creationId xmlns:a16="http://schemas.microsoft.com/office/drawing/2014/main" id="{A30C7FAD-514B-B019-A107-A96F50176684}"/>
              </a:ext>
            </a:extLst>
          </p:cNvPr>
          <p:cNvSpPr>
            <a:spLocks noGrp="1"/>
          </p:cNvSpPr>
          <p:nvPr>
            <p:ph idx="16" hasCustomPrompt="1"/>
          </p:nvPr>
        </p:nvSpPr>
        <p:spPr>
          <a:xfrm>
            <a:off x="631319" y="1717405"/>
            <a:ext cx="3088641" cy="4378406"/>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Subhead= Noto Sans Bold, size 24, left-aligned. Body Copy = Noto Sans Regular, size 16, left-aligned. </a:t>
            </a:r>
          </a:p>
          <a:p>
            <a:pPr lvl="0"/>
            <a:r>
              <a:rPr lang="en-US"/>
              <a:t>Bullets: Noto Sans Regular, size 16, no modifiers, left-aligned.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2" name="Rectangle 1">
            <a:extLst>
              <a:ext uri="{FF2B5EF4-FFF2-40B4-BE49-F238E27FC236}">
                <a16:creationId xmlns:a16="http://schemas.microsoft.com/office/drawing/2014/main" id="{DB8850E4-17BD-C2E0-D3FD-C7C1B306D472}"/>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5" name="Rectangle 4">
            <a:extLst>
              <a:ext uri="{FF2B5EF4-FFF2-40B4-BE49-F238E27FC236}">
                <a16:creationId xmlns:a16="http://schemas.microsoft.com/office/drawing/2014/main" id="{07C0EF88-A15A-6432-AF0B-9112817AB02A}"/>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ontent Placeholder 2">
            <a:extLst>
              <a:ext uri="{FF2B5EF4-FFF2-40B4-BE49-F238E27FC236}">
                <a16:creationId xmlns:a16="http://schemas.microsoft.com/office/drawing/2014/main" id="{4B0F3743-955B-AB1D-F901-CB9D23B8CB63}"/>
              </a:ext>
            </a:extLst>
          </p:cNvPr>
          <p:cNvSpPr>
            <a:spLocks noGrp="1"/>
          </p:cNvSpPr>
          <p:nvPr>
            <p:ph idx="13" hasCustomPrompt="1"/>
          </p:nvPr>
        </p:nvSpPr>
        <p:spPr>
          <a:xfrm>
            <a:off x="5057846" y="1717405"/>
            <a:ext cx="6517122"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9" name="Content Placeholder 2">
            <a:extLst>
              <a:ext uri="{FF2B5EF4-FFF2-40B4-BE49-F238E27FC236}">
                <a16:creationId xmlns:a16="http://schemas.microsoft.com/office/drawing/2014/main" id="{1B361A4E-D165-E087-F820-FF904657F9F1}"/>
              </a:ext>
            </a:extLst>
          </p:cNvPr>
          <p:cNvSpPr>
            <a:spLocks noGrp="1"/>
          </p:cNvSpPr>
          <p:nvPr>
            <p:ph idx="14" hasCustomPrompt="1"/>
          </p:nvPr>
        </p:nvSpPr>
        <p:spPr>
          <a:xfrm>
            <a:off x="5057846" y="614362"/>
            <a:ext cx="6517122"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18, no modifiers, left-aligned. Body Copy = Noto Sans Regular, size 16, no modifiers, left-aligned. </a:t>
            </a:r>
          </a:p>
        </p:txBody>
      </p:sp>
    </p:spTree>
    <p:extLst>
      <p:ext uri="{BB962C8B-B14F-4D97-AF65-F5344CB8AC3E}">
        <p14:creationId xmlns:p14="http://schemas.microsoft.com/office/powerpoint/2010/main" val="4272474101"/>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ext_Side Numbers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8638A7-E952-5BE7-A2AF-5D7F344E9504}"/>
              </a:ext>
            </a:extLst>
          </p:cNvPr>
          <p:cNvSpPr/>
          <p:nvPr userDrawn="1"/>
        </p:nvSpPr>
        <p:spPr>
          <a:xfrm>
            <a:off x="8763000" y="0"/>
            <a:ext cx="3429000" cy="6857999"/>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01A608BC-65FC-40CE-2A26-7E58014A5A65}"/>
              </a:ext>
            </a:extLst>
          </p:cNvPr>
          <p:cNvSpPr>
            <a:spLocks noGrp="1"/>
          </p:cNvSpPr>
          <p:nvPr>
            <p:ph type="body" sz="quarter" idx="15" hasCustomPrompt="1"/>
          </p:nvPr>
        </p:nvSpPr>
        <p:spPr>
          <a:xfrm>
            <a:off x="9538778"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447778DA-CEFA-1D2C-60A5-44BC620C7A16}"/>
              </a:ext>
            </a:extLst>
          </p:cNvPr>
          <p:cNvSpPr>
            <a:spLocks noGrp="1"/>
          </p:cNvSpPr>
          <p:nvPr>
            <p:ph type="body" sz="quarter" idx="12" hasCustomPrompt="1"/>
          </p:nvPr>
        </p:nvSpPr>
        <p:spPr>
          <a:xfrm>
            <a:off x="9719177"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4" name="Text Placeholder 23">
            <a:extLst>
              <a:ext uri="{FF2B5EF4-FFF2-40B4-BE49-F238E27FC236}">
                <a16:creationId xmlns:a16="http://schemas.microsoft.com/office/drawing/2014/main" id="{E0661800-27F4-9F84-EC86-955930CC6A35}"/>
              </a:ext>
            </a:extLst>
          </p:cNvPr>
          <p:cNvSpPr>
            <a:spLocks noGrp="1"/>
          </p:cNvSpPr>
          <p:nvPr>
            <p:ph type="body" sz="quarter" idx="16" hasCustomPrompt="1"/>
          </p:nvPr>
        </p:nvSpPr>
        <p:spPr>
          <a:xfrm>
            <a:off x="9538778"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5" name="Text Placeholder 23">
            <a:extLst>
              <a:ext uri="{FF2B5EF4-FFF2-40B4-BE49-F238E27FC236}">
                <a16:creationId xmlns:a16="http://schemas.microsoft.com/office/drawing/2014/main" id="{2916C287-4421-BFCA-2035-81DE0AC6DE08}"/>
              </a:ext>
            </a:extLst>
          </p:cNvPr>
          <p:cNvSpPr>
            <a:spLocks noGrp="1"/>
          </p:cNvSpPr>
          <p:nvPr>
            <p:ph type="body" sz="quarter" idx="17" hasCustomPrompt="1"/>
          </p:nvPr>
        </p:nvSpPr>
        <p:spPr>
          <a:xfrm>
            <a:off x="9719177"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6" name="Text Placeholder 23">
            <a:extLst>
              <a:ext uri="{FF2B5EF4-FFF2-40B4-BE49-F238E27FC236}">
                <a16:creationId xmlns:a16="http://schemas.microsoft.com/office/drawing/2014/main" id="{CE611F01-F630-B434-F605-8C178EF7D29A}"/>
              </a:ext>
            </a:extLst>
          </p:cNvPr>
          <p:cNvSpPr>
            <a:spLocks noGrp="1"/>
          </p:cNvSpPr>
          <p:nvPr>
            <p:ph type="body" sz="quarter" idx="18" hasCustomPrompt="1"/>
          </p:nvPr>
        </p:nvSpPr>
        <p:spPr>
          <a:xfrm>
            <a:off x="9538778"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a:t>
            </a:r>
          </a:p>
        </p:txBody>
      </p:sp>
      <p:sp>
        <p:nvSpPr>
          <p:cNvPr id="17" name="Text Placeholder 23">
            <a:extLst>
              <a:ext uri="{FF2B5EF4-FFF2-40B4-BE49-F238E27FC236}">
                <a16:creationId xmlns:a16="http://schemas.microsoft.com/office/drawing/2014/main" id="{CAFD6673-CCAF-DE41-DA92-9AAEDB1B045D}"/>
              </a:ext>
            </a:extLst>
          </p:cNvPr>
          <p:cNvSpPr>
            <a:spLocks noGrp="1"/>
          </p:cNvSpPr>
          <p:nvPr>
            <p:ph type="body" sz="quarter" idx="19" hasCustomPrompt="1"/>
          </p:nvPr>
        </p:nvSpPr>
        <p:spPr>
          <a:xfrm>
            <a:off x="9719177"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9" name="Subtitle 2">
            <a:extLst>
              <a:ext uri="{FF2B5EF4-FFF2-40B4-BE49-F238E27FC236}">
                <a16:creationId xmlns:a16="http://schemas.microsoft.com/office/drawing/2014/main" id="{1908A7C1-724D-587F-F39B-A8DB8C2A4ECE}"/>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0" name="Content Placeholder 2">
            <a:extLst>
              <a:ext uri="{FF2B5EF4-FFF2-40B4-BE49-F238E27FC236}">
                <a16:creationId xmlns:a16="http://schemas.microsoft.com/office/drawing/2014/main" id="{EA33EEEC-5039-57D0-D650-3D4B8656A0FD}"/>
              </a:ext>
            </a:extLst>
          </p:cNvPr>
          <p:cNvSpPr>
            <a:spLocks noGrp="1"/>
          </p:cNvSpPr>
          <p:nvPr>
            <p:ph idx="14" hasCustomPrompt="1"/>
          </p:nvPr>
        </p:nvSpPr>
        <p:spPr>
          <a:xfrm>
            <a:off x="692972" y="1219200"/>
            <a:ext cx="608882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21" name="Content Placeholder 2">
            <a:extLst>
              <a:ext uri="{FF2B5EF4-FFF2-40B4-BE49-F238E27FC236}">
                <a16:creationId xmlns:a16="http://schemas.microsoft.com/office/drawing/2014/main" id="{FC04325D-D750-061F-289B-7EF0317B6188}"/>
              </a:ext>
            </a:extLst>
          </p:cNvPr>
          <p:cNvSpPr>
            <a:spLocks noGrp="1"/>
          </p:cNvSpPr>
          <p:nvPr>
            <p:ph idx="13" hasCustomPrompt="1"/>
          </p:nvPr>
        </p:nvSpPr>
        <p:spPr>
          <a:xfrm>
            <a:off x="631712" y="2466146"/>
            <a:ext cx="7519986"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3" name="Rectangle 2">
            <a:extLst>
              <a:ext uri="{FF2B5EF4-FFF2-40B4-BE49-F238E27FC236}">
                <a16:creationId xmlns:a16="http://schemas.microsoft.com/office/drawing/2014/main" id="{AF813ACD-F01C-230C-ECE7-CB5A4807B5B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89D87CDB-7EE5-84A6-761A-6B7192BA3E30}"/>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dirty="0">
                <a:solidFill>
                  <a:schemeClr val="tx1">
                    <a:lumMod val="50000"/>
                    <a:lumOff val="50000"/>
                  </a:schemeClr>
                </a:solidFill>
                <a:latin typeface="Graphik Regular" panose="020B0503030202060203" pitchFamily="34" charset="0"/>
                <a:cs typeface="Graphik Regular"/>
              </a:rPr>
              <a:t> </a:t>
            </a:r>
            <a:r>
              <a:rPr lang="en-US" sz="900" b="0" i="0" kern="0" spc="120" dirty="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5717642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_Side Numbers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8638A7-E952-5BE7-A2AF-5D7F344E9504}"/>
              </a:ext>
            </a:extLst>
          </p:cNvPr>
          <p:cNvSpPr/>
          <p:nvPr userDrawn="1"/>
        </p:nvSpPr>
        <p:spPr>
          <a:xfrm>
            <a:off x="8763000" y="0"/>
            <a:ext cx="3429000" cy="6857999"/>
          </a:xfrm>
          <a:prstGeom prst="rect">
            <a:avLst/>
          </a:prstGeom>
          <a:solidFill>
            <a:schemeClr val="accent4"/>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01A608BC-65FC-40CE-2A26-7E58014A5A65}"/>
              </a:ext>
            </a:extLst>
          </p:cNvPr>
          <p:cNvSpPr>
            <a:spLocks noGrp="1"/>
          </p:cNvSpPr>
          <p:nvPr>
            <p:ph type="body" sz="quarter" idx="15" hasCustomPrompt="1"/>
          </p:nvPr>
        </p:nvSpPr>
        <p:spPr>
          <a:xfrm>
            <a:off x="9538778"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447778DA-CEFA-1D2C-60A5-44BC620C7A16}"/>
              </a:ext>
            </a:extLst>
          </p:cNvPr>
          <p:cNvSpPr>
            <a:spLocks noGrp="1"/>
          </p:cNvSpPr>
          <p:nvPr>
            <p:ph type="body" sz="quarter" idx="12" hasCustomPrompt="1"/>
          </p:nvPr>
        </p:nvSpPr>
        <p:spPr>
          <a:xfrm>
            <a:off x="9719177"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4" name="Text Placeholder 23">
            <a:extLst>
              <a:ext uri="{FF2B5EF4-FFF2-40B4-BE49-F238E27FC236}">
                <a16:creationId xmlns:a16="http://schemas.microsoft.com/office/drawing/2014/main" id="{E0661800-27F4-9F84-EC86-955930CC6A35}"/>
              </a:ext>
            </a:extLst>
          </p:cNvPr>
          <p:cNvSpPr>
            <a:spLocks noGrp="1"/>
          </p:cNvSpPr>
          <p:nvPr>
            <p:ph type="body" sz="quarter" idx="16" hasCustomPrompt="1"/>
          </p:nvPr>
        </p:nvSpPr>
        <p:spPr>
          <a:xfrm>
            <a:off x="9538778"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5" name="Text Placeholder 23">
            <a:extLst>
              <a:ext uri="{FF2B5EF4-FFF2-40B4-BE49-F238E27FC236}">
                <a16:creationId xmlns:a16="http://schemas.microsoft.com/office/drawing/2014/main" id="{2916C287-4421-BFCA-2035-81DE0AC6DE08}"/>
              </a:ext>
            </a:extLst>
          </p:cNvPr>
          <p:cNvSpPr>
            <a:spLocks noGrp="1"/>
          </p:cNvSpPr>
          <p:nvPr>
            <p:ph type="body" sz="quarter" idx="17" hasCustomPrompt="1"/>
          </p:nvPr>
        </p:nvSpPr>
        <p:spPr>
          <a:xfrm>
            <a:off x="9719177"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6" name="Text Placeholder 23">
            <a:extLst>
              <a:ext uri="{FF2B5EF4-FFF2-40B4-BE49-F238E27FC236}">
                <a16:creationId xmlns:a16="http://schemas.microsoft.com/office/drawing/2014/main" id="{CE611F01-F630-B434-F605-8C178EF7D29A}"/>
              </a:ext>
            </a:extLst>
          </p:cNvPr>
          <p:cNvSpPr>
            <a:spLocks noGrp="1"/>
          </p:cNvSpPr>
          <p:nvPr>
            <p:ph type="body" sz="quarter" idx="18" hasCustomPrompt="1"/>
          </p:nvPr>
        </p:nvSpPr>
        <p:spPr>
          <a:xfrm>
            <a:off x="9538778"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a:t>
            </a:r>
          </a:p>
        </p:txBody>
      </p:sp>
      <p:sp>
        <p:nvSpPr>
          <p:cNvPr id="17" name="Text Placeholder 23">
            <a:extLst>
              <a:ext uri="{FF2B5EF4-FFF2-40B4-BE49-F238E27FC236}">
                <a16:creationId xmlns:a16="http://schemas.microsoft.com/office/drawing/2014/main" id="{CAFD6673-CCAF-DE41-DA92-9AAEDB1B045D}"/>
              </a:ext>
            </a:extLst>
          </p:cNvPr>
          <p:cNvSpPr>
            <a:spLocks noGrp="1"/>
          </p:cNvSpPr>
          <p:nvPr>
            <p:ph type="body" sz="quarter" idx="19" hasCustomPrompt="1"/>
          </p:nvPr>
        </p:nvSpPr>
        <p:spPr>
          <a:xfrm>
            <a:off x="9719177"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9" name="Subtitle 2">
            <a:extLst>
              <a:ext uri="{FF2B5EF4-FFF2-40B4-BE49-F238E27FC236}">
                <a16:creationId xmlns:a16="http://schemas.microsoft.com/office/drawing/2014/main" id="{1908A7C1-724D-587F-F39B-A8DB8C2A4ECE}"/>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0" name="Content Placeholder 2">
            <a:extLst>
              <a:ext uri="{FF2B5EF4-FFF2-40B4-BE49-F238E27FC236}">
                <a16:creationId xmlns:a16="http://schemas.microsoft.com/office/drawing/2014/main" id="{EA33EEEC-5039-57D0-D650-3D4B8656A0FD}"/>
              </a:ext>
            </a:extLst>
          </p:cNvPr>
          <p:cNvSpPr>
            <a:spLocks noGrp="1"/>
          </p:cNvSpPr>
          <p:nvPr>
            <p:ph idx="14" hasCustomPrompt="1"/>
          </p:nvPr>
        </p:nvSpPr>
        <p:spPr>
          <a:xfrm>
            <a:off x="692972" y="1219200"/>
            <a:ext cx="608882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21" name="Content Placeholder 2">
            <a:extLst>
              <a:ext uri="{FF2B5EF4-FFF2-40B4-BE49-F238E27FC236}">
                <a16:creationId xmlns:a16="http://schemas.microsoft.com/office/drawing/2014/main" id="{FC04325D-D750-061F-289B-7EF0317B6188}"/>
              </a:ext>
            </a:extLst>
          </p:cNvPr>
          <p:cNvSpPr>
            <a:spLocks noGrp="1"/>
          </p:cNvSpPr>
          <p:nvPr>
            <p:ph idx="13" hasCustomPrompt="1"/>
          </p:nvPr>
        </p:nvSpPr>
        <p:spPr>
          <a:xfrm>
            <a:off x="631712" y="2466146"/>
            <a:ext cx="7519986"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5" name="Rectangle 4">
            <a:extLst>
              <a:ext uri="{FF2B5EF4-FFF2-40B4-BE49-F238E27FC236}">
                <a16:creationId xmlns:a16="http://schemas.microsoft.com/office/drawing/2014/main" id="{2A52026C-EC7F-AE03-F43D-8370EFBEAAE5}"/>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85C11F8D-433A-75D3-09AA-9BFDAB69CBF0}"/>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dirty="0">
                <a:solidFill>
                  <a:schemeClr val="tx1">
                    <a:lumMod val="50000"/>
                    <a:lumOff val="50000"/>
                  </a:schemeClr>
                </a:solidFill>
                <a:latin typeface="Graphik Regular" panose="020B0503030202060203" pitchFamily="34" charset="0"/>
                <a:cs typeface="Graphik Regular"/>
              </a:rPr>
              <a:t> </a:t>
            </a:r>
            <a:r>
              <a:rPr lang="en-US" sz="900" b="0" i="0" kern="0" spc="120" dirty="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76937617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ext_Info Feature Box 1">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D899B6C-97A2-C44B-40C8-DBD760D5FE80}"/>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5B650918-A0C3-A76F-AF5C-FF1E61E0C148}"/>
              </a:ext>
            </a:extLst>
          </p:cNvPr>
          <p:cNvSpPr>
            <a:spLocks noGrp="1"/>
          </p:cNvSpPr>
          <p:nvPr>
            <p:ph idx="13" hasCustomPrompt="1"/>
          </p:nvPr>
        </p:nvSpPr>
        <p:spPr>
          <a:xfrm>
            <a:off x="692972" y="2362200"/>
            <a:ext cx="6012628" cy="3539755"/>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p:txBody>
      </p:sp>
      <p:sp>
        <p:nvSpPr>
          <p:cNvPr id="8" name="Content Placeholder 2">
            <a:extLst>
              <a:ext uri="{FF2B5EF4-FFF2-40B4-BE49-F238E27FC236}">
                <a16:creationId xmlns:a16="http://schemas.microsoft.com/office/drawing/2014/main" id="{4B4800EC-B89A-EB8A-9577-327E8ADE2B1C}"/>
              </a:ext>
            </a:extLst>
          </p:cNvPr>
          <p:cNvSpPr>
            <a:spLocks noGrp="1"/>
          </p:cNvSpPr>
          <p:nvPr>
            <p:ph idx="14" hasCustomPrompt="1"/>
          </p:nvPr>
        </p:nvSpPr>
        <p:spPr>
          <a:xfrm>
            <a:off x="692972" y="1219200"/>
            <a:ext cx="5236774"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10" name="Rectangle 9">
            <a:extLst>
              <a:ext uri="{FF2B5EF4-FFF2-40B4-BE49-F238E27FC236}">
                <a16:creationId xmlns:a16="http://schemas.microsoft.com/office/drawing/2014/main" id="{064AE122-08DF-F72B-D92D-D74A046A9051}"/>
              </a:ext>
            </a:extLst>
          </p:cNvPr>
          <p:cNvSpPr/>
          <p:nvPr userDrawn="1"/>
        </p:nvSpPr>
        <p:spPr>
          <a:xfrm>
            <a:off x="7239000" y="609599"/>
            <a:ext cx="4229472" cy="5181601"/>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cxnSp>
        <p:nvCxnSpPr>
          <p:cNvPr id="2" name="Straight Connector 1">
            <a:extLst>
              <a:ext uri="{FF2B5EF4-FFF2-40B4-BE49-F238E27FC236}">
                <a16:creationId xmlns:a16="http://schemas.microsoft.com/office/drawing/2014/main" id="{FB883216-6D51-2D3D-4D93-E77317207D65}"/>
              </a:ext>
            </a:extLst>
          </p:cNvPr>
          <p:cNvCxnSpPr>
            <a:cxnSpLocks/>
          </p:cNvCxnSpPr>
          <p:nvPr userDrawn="1"/>
        </p:nvCxnSpPr>
        <p:spPr>
          <a:xfrm>
            <a:off x="723528" y="6248400"/>
            <a:ext cx="10744945"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E909C1A-DB75-BC55-CE6F-D05FE7C67E80}"/>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8" name="Rectangle 17">
            <a:extLst>
              <a:ext uri="{FF2B5EF4-FFF2-40B4-BE49-F238E27FC236}">
                <a16:creationId xmlns:a16="http://schemas.microsoft.com/office/drawing/2014/main" id="{AC2D4655-9BF7-8714-8DBE-47375AC870F2}"/>
              </a:ext>
            </a:extLst>
          </p:cNvPr>
          <p:cNvSpPr/>
          <p:nvPr userDrawn="1"/>
        </p:nvSpPr>
        <p:spPr>
          <a:xfrm>
            <a:off x="9538778" y="6490901"/>
            <a:ext cx="1929695" cy="138499"/>
          </a:xfrm>
          <a:prstGeom prst="rect">
            <a:avLst/>
          </a:prstGeom>
        </p:spPr>
        <p:txBody>
          <a:bodyPr wrap="none" lIns="0" tIns="0" rIns="0" bIns="0">
            <a:spAutoFit/>
          </a:bodyPr>
          <a:lstStyle/>
          <a:p>
            <a:pPr algn="r"/>
            <a:r>
              <a:rPr lang="en-US" sz="900" b="0" i="0" kern="0" spc="80" baseline="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www.anewclimate.com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tx1">
                    <a:lumMod val="50000"/>
                    <a:lumOff val="50000"/>
                  </a:schemeClr>
                </a:solidFill>
                <a:latin typeface="Graphik Regular" panose="020B0503030202060203" pitchFamily="34" charset="0"/>
                <a:cs typeface="Graphik Regular"/>
              </a:rPr>
              <a:pPr algn="r"/>
              <a:t>‹#›</a:t>
            </a:fld>
            <a:endParaRPr lang="en-US" sz="900" b="0" i="0" u="none" kern="0" spc="30" baseline="0">
              <a:solidFill>
                <a:schemeClr val="tx1">
                  <a:lumMod val="50000"/>
                  <a:lumOff val="50000"/>
                </a:schemeClr>
              </a:solidFill>
              <a:latin typeface="Noto Sans Light" panose="020B0402040504020204" pitchFamily="34" charset="0"/>
              <a:ea typeface="Noto Sans Light" panose="020B0402040504020204" pitchFamily="34" charset="0"/>
              <a:cs typeface="Noto Sans Light" panose="020B0402040504020204" pitchFamily="34" charset="0"/>
            </a:endParaRPr>
          </a:p>
        </p:txBody>
      </p:sp>
      <p:sp>
        <p:nvSpPr>
          <p:cNvPr id="3" name="Content Placeholder 2">
            <a:extLst>
              <a:ext uri="{FF2B5EF4-FFF2-40B4-BE49-F238E27FC236}">
                <a16:creationId xmlns:a16="http://schemas.microsoft.com/office/drawing/2014/main" id="{CD94C10A-0450-BD09-7C4F-63535338A62B}"/>
              </a:ext>
            </a:extLst>
          </p:cNvPr>
          <p:cNvSpPr>
            <a:spLocks noGrp="1"/>
          </p:cNvSpPr>
          <p:nvPr>
            <p:ph idx="11" hasCustomPrompt="1"/>
          </p:nvPr>
        </p:nvSpPr>
        <p:spPr>
          <a:xfrm>
            <a:off x="7632768" y="990600"/>
            <a:ext cx="3568632" cy="2971800"/>
          </a:xfrm>
          <a:prstGeom prst="rect">
            <a:avLst/>
          </a:prstGeom>
        </p:spPr>
        <p:txBody>
          <a:bodyPr>
            <a:noAutofit/>
          </a:bodyPr>
          <a:lstStyle>
            <a:lvl1pPr marL="0" indent="0">
              <a:lnSpc>
                <a:spcPct val="125000"/>
              </a:lnSpc>
              <a:spcBef>
                <a:spcPts val="800"/>
              </a:spcBef>
              <a:buFont typeface="Graphik" pitchFamily="34" charset="0"/>
              <a:buNone/>
              <a:defRPr sz="2400" b="1" i="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Featured Text = </a:t>
            </a:r>
            <a:br>
              <a:rPr lang="en-US"/>
            </a:br>
            <a:r>
              <a:rPr lang="en-US"/>
              <a:t>Noto Sans Bold, size 24, no modifiers, left-aligned. </a:t>
            </a:r>
          </a:p>
        </p:txBody>
      </p:sp>
    </p:spTree>
    <p:extLst>
      <p:ext uri="{BB962C8B-B14F-4D97-AF65-F5344CB8AC3E}">
        <p14:creationId xmlns:p14="http://schemas.microsoft.com/office/powerpoint/2010/main" val="409913867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ext_Info Feature Box 2">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4D899B6C-97A2-C44B-40C8-DBD760D5FE80}"/>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6" name="Content Placeholder 2">
            <a:extLst>
              <a:ext uri="{FF2B5EF4-FFF2-40B4-BE49-F238E27FC236}">
                <a16:creationId xmlns:a16="http://schemas.microsoft.com/office/drawing/2014/main" id="{5B650918-A0C3-A76F-AF5C-FF1E61E0C148}"/>
              </a:ext>
            </a:extLst>
          </p:cNvPr>
          <p:cNvSpPr>
            <a:spLocks noGrp="1"/>
          </p:cNvSpPr>
          <p:nvPr>
            <p:ph idx="13" hasCustomPrompt="1"/>
          </p:nvPr>
        </p:nvSpPr>
        <p:spPr>
          <a:xfrm>
            <a:off x="692972" y="2362200"/>
            <a:ext cx="6012628" cy="3539755"/>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p:txBody>
      </p:sp>
      <p:sp>
        <p:nvSpPr>
          <p:cNvPr id="8" name="Content Placeholder 2">
            <a:extLst>
              <a:ext uri="{FF2B5EF4-FFF2-40B4-BE49-F238E27FC236}">
                <a16:creationId xmlns:a16="http://schemas.microsoft.com/office/drawing/2014/main" id="{4B4800EC-B89A-EB8A-9577-327E8ADE2B1C}"/>
              </a:ext>
            </a:extLst>
          </p:cNvPr>
          <p:cNvSpPr>
            <a:spLocks noGrp="1"/>
          </p:cNvSpPr>
          <p:nvPr>
            <p:ph idx="14" hasCustomPrompt="1"/>
          </p:nvPr>
        </p:nvSpPr>
        <p:spPr>
          <a:xfrm>
            <a:off x="692972" y="1219200"/>
            <a:ext cx="5236774"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10" name="Rectangle 9">
            <a:extLst>
              <a:ext uri="{FF2B5EF4-FFF2-40B4-BE49-F238E27FC236}">
                <a16:creationId xmlns:a16="http://schemas.microsoft.com/office/drawing/2014/main" id="{064AE122-08DF-F72B-D92D-D74A046A9051}"/>
              </a:ext>
            </a:extLst>
          </p:cNvPr>
          <p:cNvSpPr/>
          <p:nvPr userDrawn="1"/>
        </p:nvSpPr>
        <p:spPr>
          <a:xfrm>
            <a:off x="7239000" y="609599"/>
            <a:ext cx="4229472" cy="5181601"/>
          </a:xfrm>
          <a:prstGeom prst="rect">
            <a:avLst/>
          </a:prstGeom>
          <a:solidFill>
            <a:schemeClr val="accent4"/>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cxnSp>
        <p:nvCxnSpPr>
          <p:cNvPr id="2" name="Straight Connector 1">
            <a:extLst>
              <a:ext uri="{FF2B5EF4-FFF2-40B4-BE49-F238E27FC236}">
                <a16:creationId xmlns:a16="http://schemas.microsoft.com/office/drawing/2014/main" id="{FB883216-6D51-2D3D-4D93-E77317207D65}"/>
              </a:ext>
            </a:extLst>
          </p:cNvPr>
          <p:cNvCxnSpPr>
            <a:cxnSpLocks/>
          </p:cNvCxnSpPr>
          <p:nvPr userDrawn="1"/>
        </p:nvCxnSpPr>
        <p:spPr>
          <a:xfrm>
            <a:off x="723528" y="6248400"/>
            <a:ext cx="10744945"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BE909C1A-DB75-BC55-CE6F-D05FE7C67E80}"/>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8" name="Rectangle 17">
            <a:extLst>
              <a:ext uri="{FF2B5EF4-FFF2-40B4-BE49-F238E27FC236}">
                <a16:creationId xmlns:a16="http://schemas.microsoft.com/office/drawing/2014/main" id="{AC2D4655-9BF7-8714-8DBE-47375AC870F2}"/>
              </a:ext>
            </a:extLst>
          </p:cNvPr>
          <p:cNvSpPr/>
          <p:nvPr userDrawn="1"/>
        </p:nvSpPr>
        <p:spPr>
          <a:xfrm>
            <a:off x="9538778" y="6490901"/>
            <a:ext cx="1929695" cy="138499"/>
          </a:xfrm>
          <a:prstGeom prst="rect">
            <a:avLst/>
          </a:prstGeom>
        </p:spPr>
        <p:txBody>
          <a:bodyPr wrap="none" lIns="0" tIns="0" rIns="0" bIns="0">
            <a:spAutoFit/>
          </a:bodyPr>
          <a:lstStyle/>
          <a:p>
            <a:pPr algn="r"/>
            <a:r>
              <a:rPr lang="en-US" sz="900" b="0" i="0" kern="0" spc="80" baseline="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www.anewclimate.com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tx1">
                    <a:lumMod val="50000"/>
                    <a:lumOff val="50000"/>
                  </a:schemeClr>
                </a:solidFill>
                <a:latin typeface="Graphik Regular" panose="020B0503030202060203" pitchFamily="34" charset="0"/>
                <a:cs typeface="Graphik Regular"/>
              </a:rPr>
              <a:pPr algn="r"/>
              <a:t>‹#›</a:t>
            </a:fld>
            <a:endParaRPr lang="en-US" sz="900" b="0" i="0" u="none" kern="0" spc="30" baseline="0">
              <a:solidFill>
                <a:schemeClr val="tx1">
                  <a:lumMod val="50000"/>
                  <a:lumOff val="50000"/>
                </a:schemeClr>
              </a:solidFill>
              <a:latin typeface="Noto Sans Light" panose="020B0402040504020204" pitchFamily="34" charset="0"/>
              <a:ea typeface="Noto Sans Light" panose="020B0402040504020204" pitchFamily="34" charset="0"/>
              <a:cs typeface="Noto Sans Light" panose="020B0402040504020204" pitchFamily="34" charset="0"/>
            </a:endParaRPr>
          </a:p>
        </p:txBody>
      </p:sp>
      <p:sp>
        <p:nvSpPr>
          <p:cNvPr id="3" name="Content Placeholder 2">
            <a:extLst>
              <a:ext uri="{FF2B5EF4-FFF2-40B4-BE49-F238E27FC236}">
                <a16:creationId xmlns:a16="http://schemas.microsoft.com/office/drawing/2014/main" id="{E377D557-7027-3AEF-A8D6-83689785AC0B}"/>
              </a:ext>
            </a:extLst>
          </p:cNvPr>
          <p:cNvSpPr>
            <a:spLocks noGrp="1"/>
          </p:cNvSpPr>
          <p:nvPr>
            <p:ph idx="11" hasCustomPrompt="1"/>
          </p:nvPr>
        </p:nvSpPr>
        <p:spPr>
          <a:xfrm>
            <a:off x="7632768" y="990600"/>
            <a:ext cx="3568632" cy="2971800"/>
          </a:xfrm>
          <a:prstGeom prst="rect">
            <a:avLst/>
          </a:prstGeom>
        </p:spPr>
        <p:txBody>
          <a:bodyPr>
            <a:noAutofit/>
          </a:bodyPr>
          <a:lstStyle>
            <a:lvl1pPr marL="0" indent="0">
              <a:lnSpc>
                <a:spcPct val="125000"/>
              </a:lnSpc>
              <a:spcBef>
                <a:spcPts val="800"/>
              </a:spcBef>
              <a:buFont typeface="Graphik" pitchFamily="34" charset="0"/>
              <a:buNone/>
              <a:defRPr sz="2400" b="1" i="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Featured Text = </a:t>
            </a:r>
            <a:br>
              <a:rPr lang="en-US"/>
            </a:br>
            <a:r>
              <a:rPr lang="en-US"/>
              <a:t>Noto Sans Bold, size 24, no modifiers, left-aligned. </a:t>
            </a:r>
          </a:p>
        </p:txBody>
      </p:sp>
    </p:spTree>
    <p:extLst>
      <p:ext uri="{BB962C8B-B14F-4D97-AF65-F5344CB8AC3E}">
        <p14:creationId xmlns:p14="http://schemas.microsoft.com/office/powerpoint/2010/main" val="791606975"/>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_Number Feature Box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8638A7-E952-5BE7-A2AF-5D7F344E9504}"/>
              </a:ext>
            </a:extLst>
          </p:cNvPr>
          <p:cNvSpPr/>
          <p:nvPr userDrawn="1"/>
        </p:nvSpPr>
        <p:spPr>
          <a:xfrm>
            <a:off x="8763000" y="609599"/>
            <a:ext cx="2671490" cy="5181601"/>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01A608BC-65FC-40CE-2A26-7E58014A5A65}"/>
              </a:ext>
            </a:extLst>
          </p:cNvPr>
          <p:cNvSpPr>
            <a:spLocks noGrp="1"/>
          </p:cNvSpPr>
          <p:nvPr>
            <p:ph type="body" sz="quarter" idx="15" hasCustomPrompt="1"/>
          </p:nvPr>
        </p:nvSpPr>
        <p:spPr>
          <a:xfrm>
            <a:off x="9193903"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447778DA-CEFA-1D2C-60A5-44BC620C7A16}"/>
              </a:ext>
            </a:extLst>
          </p:cNvPr>
          <p:cNvSpPr>
            <a:spLocks noGrp="1"/>
          </p:cNvSpPr>
          <p:nvPr>
            <p:ph type="body" sz="quarter" idx="12" hasCustomPrompt="1"/>
          </p:nvPr>
        </p:nvSpPr>
        <p:spPr>
          <a:xfrm>
            <a:off x="9374302"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4" name="Text Placeholder 23">
            <a:extLst>
              <a:ext uri="{FF2B5EF4-FFF2-40B4-BE49-F238E27FC236}">
                <a16:creationId xmlns:a16="http://schemas.microsoft.com/office/drawing/2014/main" id="{E0661800-27F4-9F84-EC86-955930CC6A35}"/>
              </a:ext>
            </a:extLst>
          </p:cNvPr>
          <p:cNvSpPr>
            <a:spLocks noGrp="1"/>
          </p:cNvSpPr>
          <p:nvPr>
            <p:ph type="body" sz="quarter" idx="16" hasCustomPrompt="1"/>
          </p:nvPr>
        </p:nvSpPr>
        <p:spPr>
          <a:xfrm>
            <a:off x="9193903"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5" name="Text Placeholder 23">
            <a:extLst>
              <a:ext uri="{FF2B5EF4-FFF2-40B4-BE49-F238E27FC236}">
                <a16:creationId xmlns:a16="http://schemas.microsoft.com/office/drawing/2014/main" id="{2916C287-4421-BFCA-2035-81DE0AC6DE08}"/>
              </a:ext>
            </a:extLst>
          </p:cNvPr>
          <p:cNvSpPr>
            <a:spLocks noGrp="1"/>
          </p:cNvSpPr>
          <p:nvPr>
            <p:ph type="body" sz="quarter" idx="17" hasCustomPrompt="1"/>
          </p:nvPr>
        </p:nvSpPr>
        <p:spPr>
          <a:xfrm>
            <a:off x="9374302"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6" name="Text Placeholder 23">
            <a:extLst>
              <a:ext uri="{FF2B5EF4-FFF2-40B4-BE49-F238E27FC236}">
                <a16:creationId xmlns:a16="http://schemas.microsoft.com/office/drawing/2014/main" id="{CE611F01-F630-B434-F605-8C178EF7D29A}"/>
              </a:ext>
            </a:extLst>
          </p:cNvPr>
          <p:cNvSpPr>
            <a:spLocks noGrp="1"/>
          </p:cNvSpPr>
          <p:nvPr>
            <p:ph type="body" sz="quarter" idx="18" hasCustomPrompt="1"/>
          </p:nvPr>
        </p:nvSpPr>
        <p:spPr>
          <a:xfrm>
            <a:off x="9193903"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7" name="Text Placeholder 23">
            <a:extLst>
              <a:ext uri="{FF2B5EF4-FFF2-40B4-BE49-F238E27FC236}">
                <a16:creationId xmlns:a16="http://schemas.microsoft.com/office/drawing/2014/main" id="{CAFD6673-CCAF-DE41-DA92-9AAEDB1B045D}"/>
              </a:ext>
            </a:extLst>
          </p:cNvPr>
          <p:cNvSpPr>
            <a:spLocks noGrp="1"/>
          </p:cNvSpPr>
          <p:nvPr>
            <p:ph type="body" sz="quarter" idx="19" hasCustomPrompt="1"/>
          </p:nvPr>
        </p:nvSpPr>
        <p:spPr>
          <a:xfrm>
            <a:off x="9374302"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9" name="Subtitle 2">
            <a:extLst>
              <a:ext uri="{FF2B5EF4-FFF2-40B4-BE49-F238E27FC236}">
                <a16:creationId xmlns:a16="http://schemas.microsoft.com/office/drawing/2014/main" id="{1908A7C1-724D-587F-F39B-A8DB8C2A4ECE}"/>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0" name="Content Placeholder 2">
            <a:extLst>
              <a:ext uri="{FF2B5EF4-FFF2-40B4-BE49-F238E27FC236}">
                <a16:creationId xmlns:a16="http://schemas.microsoft.com/office/drawing/2014/main" id="{EA33EEEC-5039-57D0-D650-3D4B8656A0FD}"/>
              </a:ext>
            </a:extLst>
          </p:cNvPr>
          <p:cNvSpPr>
            <a:spLocks noGrp="1"/>
          </p:cNvSpPr>
          <p:nvPr>
            <p:ph idx="14" hasCustomPrompt="1"/>
          </p:nvPr>
        </p:nvSpPr>
        <p:spPr>
          <a:xfrm>
            <a:off x="692972" y="1219200"/>
            <a:ext cx="608882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21" name="Content Placeholder 2">
            <a:extLst>
              <a:ext uri="{FF2B5EF4-FFF2-40B4-BE49-F238E27FC236}">
                <a16:creationId xmlns:a16="http://schemas.microsoft.com/office/drawing/2014/main" id="{FC04325D-D750-061F-289B-7EF0317B6188}"/>
              </a:ext>
            </a:extLst>
          </p:cNvPr>
          <p:cNvSpPr>
            <a:spLocks noGrp="1"/>
          </p:cNvSpPr>
          <p:nvPr>
            <p:ph idx="13" hasCustomPrompt="1"/>
          </p:nvPr>
        </p:nvSpPr>
        <p:spPr>
          <a:xfrm>
            <a:off x="631712" y="2466146"/>
            <a:ext cx="7519986"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cxnSp>
        <p:nvCxnSpPr>
          <p:cNvPr id="2" name="Straight Connector 1">
            <a:extLst>
              <a:ext uri="{FF2B5EF4-FFF2-40B4-BE49-F238E27FC236}">
                <a16:creationId xmlns:a16="http://schemas.microsoft.com/office/drawing/2014/main" id="{802A2D36-7892-2751-42A7-633F1243982E}"/>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F813ACD-F01C-230C-ECE7-CB5A4807B5B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3A034F29-947D-7CAA-4E16-6D60895375CA}"/>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82410659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_Number Feature Box 2">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08638A7-E952-5BE7-A2AF-5D7F344E9504}"/>
              </a:ext>
            </a:extLst>
          </p:cNvPr>
          <p:cNvSpPr/>
          <p:nvPr userDrawn="1"/>
        </p:nvSpPr>
        <p:spPr>
          <a:xfrm>
            <a:off x="8763000" y="609599"/>
            <a:ext cx="2671490" cy="5181601"/>
          </a:xfrm>
          <a:prstGeom prst="rect">
            <a:avLst/>
          </a:prstGeom>
          <a:solidFill>
            <a:schemeClr val="accent4"/>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Text Placeholder 23">
            <a:extLst>
              <a:ext uri="{FF2B5EF4-FFF2-40B4-BE49-F238E27FC236}">
                <a16:creationId xmlns:a16="http://schemas.microsoft.com/office/drawing/2014/main" id="{01A608BC-65FC-40CE-2A26-7E58014A5A65}"/>
              </a:ext>
            </a:extLst>
          </p:cNvPr>
          <p:cNvSpPr>
            <a:spLocks noGrp="1"/>
          </p:cNvSpPr>
          <p:nvPr>
            <p:ph type="body" sz="quarter" idx="15" hasCustomPrompt="1"/>
          </p:nvPr>
        </p:nvSpPr>
        <p:spPr>
          <a:xfrm>
            <a:off x="9193903" y="10668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2" name="Text Placeholder 23">
            <a:extLst>
              <a:ext uri="{FF2B5EF4-FFF2-40B4-BE49-F238E27FC236}">
                <a16:creationId xmlns:a16="http://schemas.microsoft.com/office/drawing/2014/main" id="{447778DA-CEFA-1D2C-60A5-44BC620C7A16}"/>
              </a:ext>
            </a:extLst>
          </p:cNvPr>
          <p:cNvSpPr>
            <a:spLocks noGrp="1"/>
          </p:cNvSpPr>
          <p:nvPr>
            <p:ph type="body" sz="quarter" idx="12" hasCustomPrompt="1"/>
          </p:nvPr>
        </p:nvSpPr>
        <p:spPr>
          <a:xfrm>
            <a:off x="9374302" y="19550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4" name="Text Placeholder 23">
            <a:extLst>
              <a:ext uri="{FF2B5EF4-FFF2-40B4-BE49-F238E27FC236}">
                <a16:creationId xmlns:a16="http://schemas.microsoft.com/office/drawing/2014/main" id="{E0661800-27F4-9F84-EC86-955930CC6A35}"/>
              </a:ext>
            </a:extLst>
          </p:cNvPr>
          <p:cNvSpPr>
            <a:spLocks noGrp="1"/>
          </p:cNvSpPr>
          <p:nvPr>
            <p:ph type="body" sz="quarter" idx="16" hasCustomPrompt="1"/>
          </p:nvPr>
        </p:nvSpPr>
        <p:spPr>
          <a:xfrm>
            <a:off x="9193903" y="2667000"/>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5" name="Text Placeholder 23">
            <a:extLst>
              <a:ext uri="{FF2B5EF4-FFF2-40B4-BE49-F238E27FC236}">
                <a16:creationId xmlns:a16="http://schemas.microsoft.com/office/drawing/2014/main" id="{2916C287-4421-BFCA-2035-81DE0AC6DE08}"/>
              </a:ext>
            </a:extLst>
          </p:cNvPr>
          <p:cNvSpPr>
            <a:spLocks noGrp="1"/>
          </p:cNvSpPr>
          <p:nvPr>
            <p:ph type="body" sz="quarter" idx="17" hasCustomPrompt="1"/>
          </p:nvPr>
        </p:nvSpPr>
        <p:spPr>
          <a:xfrm>
            <a:off x="9374302" y="3555278"/>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16" name="Text Placeholder 23">
            <a:extLst>
              <a:ext uri="{FF2B5EF4-FFF2-40B4-BE49-F238E27FC236}">
                <a16:creationId xmlns:a16="http://schemas.microsoft.com/office/drawing/2014/main" id="{CE611F01-F630-B434-F605-8C178EF7D29A}"/>
              </a:ext>
            </a:extLst>
          </p:cNvPr>
          <p:cNvSpPr>
            <a:spLocks noGrp="1"/>
          </p:cNvSpPr>
          <p:nvPr>
            <p:ph type="body" sz="quarter" idx="18" hasCustomPrompt="1"/>
          </p:nvPr>
        </p:nvSpPr>
        <p:spPr>
          <a:xfrm>
            <a:off x="9193903" y="4279481"/>
            <a:ext cx="1809684" cy="829691"/>
          </a:xfrm>
          <a:prstGeom prst="rect">
            <a:avLst/>
          </a:prstGeom>
        </p:spPr>
        <p:txBody>
          <a:bodyPr lIns="27432" anchor="ctr" anchorCtr="0"/>
          <a:lstStyle>
            <a:lvl1pPr marL="0" indent="0" algn="ctr">
              <a:buNone/>
              <a:defRPr sz="4800" b="1" i="0" spc="10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a:t>
            </a:r>
          </a:p>
        </p:txBody>
      </p:sp>
      <p:sp>
        <p:nvSpPr>
          <p:cNvPr id="17" name="Text Placeholder 23">
            <a:extLst>
              <a:ext uri="{FF2B5EF4-FFF2-40B4-BE49-F238E27FC236}">
                <a16:creationId xmlns:a16="http://schemas.microsoft.com/office/drawing/2014/main" id="{CAFD6673-CCAF-DE41-DA92-9AAEDB1B045D}"/>
              </a:ext>
            </a:extLst>
          </p:cNvPr>
          <p:cNvSpPr>
            <a:spLocks noGrp="1"/>
          </p:cNvSpPr>
          <p:nvPr>
            <p:ph type="body" sz="quarter" idx="19" hasCustomPrompt="1"/>
          </p:nvPr>
        </p:nvSpPr>
        <p:spPr>
          <a:xfrm>
            <a:off x="9374302" y="5167759"/>
            <a:ext cx="1448886" cy="237063"/>
          </a:xfrm>
          <a:prstGeom prst="rect">
            <a:avLst/>
          </a:prstGeom>
        </p:spPr>
        <p:txBody>
          <a:bodyPr lIns="27432" anchor="ctr" anchorCtr="0"/>
          <a:lstStyle>
            <a:lvl1pPr marL="0" indent="0" algn="ctr">
              <a:buNone/>
              <a:defRPr sz="1400" b="1" i="0" spc="10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Statistic</a:t>
            </a:r>
          </a:p>
        </p:txBody>
      </p:sp>
      <p:sp>
        <p:nvSpPr>
          <p:cNvPr id="9" name="Subtitle 2">
            <a:extLst>
              <a:ext uri="{FF2B5EF4-FFF2-40B4-BE49-F238E27FC236}">
                <a16:creationId xmlns:a16="http://schemas.microsoft.com/office/drawing/2014/main" id="{1908A7C1-724D-587F-F39B-A8DB8C2A4ECE}"/>
              </a:ext>
            </a:extLst>
          </p:cNvPr>
          <p:cNvSpPr>
            <a:spLocks noGrp="1"/>
          </p:cNvSpPr>
          <p:nvPr>
            <p:ph type="subTitle" idx="10" hasCustomPrompt="1"/>
          </p:nvPr>
        </p:nvSpPr>
        <p:spPr>
          <a:xfrm>
            <a:off x="749232"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0" name="Content Placeholder 2">
            <a:extLst>
              <a:ext uri="{FF2B5EF4-FFF2-40B4-BE49-F238E27FC236}">
                <a16:creationId xmlns:a16="http://schemas.microsoft.com/office/drawing/2014/main" id="{EA33EEEC-5039-57D0-D650-3D4B8656A0FD}"/>
              </a:ext>
            </a:extLst>
          </p:cNvPr>
          <p:cNvSpPr>
            <a:spLocks noGrp="1"/>
          </p:cNvSpPr>
          <p:nvPr>
            <p:ph idx="14" hasCustomPrompt="1"/>
          </p:nvPr>
        </p:nvSpPr>
        <p:spPr>
          <a:xfrm>
            <a:off x="692972" y="1219200"/>
            <a:ext cx="608882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a:t>
            </a:r>
          </a:p>
        </p:txBody>
      </p:sp>
      <p:sp>
        <p:nvSpPr>
          <p:cNvPr id="21" name="Content Placeholder 2">
            <a:extLst>
              <a:ext uri="{FF2B5EF4-FFF2-40B4-BE49-F238E27FC236}">
                <a16:creationId xmlns:a16="http://schemas.microsoft.com/office/drawing/2014/main" id="{FC04325D-D750-061F-289B-7EF0317B6188}"/>
              </a:ext>
            </a:extLst>
          </p:cNvPr>
          <p:cNvSpPr>
            <a:spLocks noGrp="1"/>
          </p:cNvSpPr>
          <p:nvPr>
            <p:ph idx="13" hasCustomPrompt="1"/>
          </p:nvPr>
        </p:nvSpPr>
        <p:spPr>
          <a:xfrm>
            <a:off x="631712" y="2466146"/>
            <a:ext cx="7519986"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cxnSp>
        <p:nvCxnSpPr>
          <p:cNvPr id="2" name="Straight Connector 1">
            <a:extLst>
              <a:ext uri="{FF2B5EF4-FFF2-40B4-BE49-F238E27FC236}">
                <a16:creationId xmlns:a16="http://schemas.microsoft.com/office/drawing/2014/main" id="{802A2D36-7892-2751-42A7-633F1243982E}"/>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AF813ACD-F01C-230C-ECE7-CB5A4807B5B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4" name="Rectangle 3">
            <a:extLst>
              <a:ext uri="{FF2B5EF4-FFF2-40B4-BE49-F238E27FC236}">
                <a16:creationId xmlns:a16="http://schemas.microsoft.com/office/drawing/2014/main" id="{3A034F29-947D-7CAA-4E16-6D60895375CA}"/>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28975049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ide Title_Text Feature 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C96A90-8AD5-5B0A-05E7-69EBF8ADB4F3}"/>
              </a:ext>
            </a:extLst>
          </p:cNvPr>
          <p:cNvSpPr/>
          <p:nvPr userDrawn="1"/>
        </p:nvSpPr>
        <p:spPr>
          <a:xfrm>
            <a:off x="0" y="0"/>
            <a:ext cx="5257799" cy="6858000"/>
          </a:xfrm>
          <a:prstGeom prst="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latin typeface="+mj-lt"/>
            </a:endParaRPr>
          </a:p>
        </p:txBody>
      </p:sp>
      <p:sp>
        <p:nvSpPr>
          <p:cNvPr id="4" name="Rectangle 3">
            <a:extLst>
              <a:ext uri="{FF2B5EF4-FFF2-40B4-BE49-F238E27FC236}">
                <a16:creationId xmlns:a16="http://schemas.microsoft.com/office/drawing/2014/main" id="{F691F279-26C2-7956-A21B-774DD8F6DBE5}"/>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6" name="Rectangle 5">
            <a:extLst>
              <a:ext uri="{FF2B5EF4-FFF2-40B4-BE49-F238E27FC236}">
                <a16:creationId xmlns:a16="http://schemas.microsoft.com/office/drawing/2014/main" id="{494B640D-0B49-15C1-B45F-36E40F5FAF23}"/>
              </a:ext>
            </a:extLst>
          </p:cNvPr>
          <p:cNvSpPr/>
          <p:nvPr userDrawn="1"/>
        </p:nvSpPr>
        <p:spPr>
          <a:xfrm>
            <a:off x="9538778" y="6490901"/>
            <a:ext cx="1929695" cy="138499"/>
          </a:xfrm>
          <a:prstGeom prst="rect">
            <a:avLst/>
          </a:prstGeom>
        </p:spPr>
        <p:txBody>
          <a:bodyPr wrap="none" lIns="0" tIns="0" rIns="0" bIns="0">
            <a:spAutoFit/>
          </a:bodyPr>
          <a:lstStyle/>
          <a:p>
            <a:pPr algn="r"/>
            <a:r>
              <a:rPr lang="en-US" sz="900" b="0" i="0" kern="0" spc="80" baseline="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www.anewclimate.com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tx1">
                    <a:lumMod val="50000"/>
                    <a:lumOff val="50000"/>
                  </a:schemeClr>
                </a:solidFill>
                <a:latin typeface="Graphik Regular" panose="020B0503030202060203" pitchFamily="34" charset="0"/>
                <a:cs typeface="Graphik Regular"/>
              </a:rPr>
              <a:pPr algn="r"/>
              <a:t>‹#›</a:t>
            </a:fld>
            <a:endParaRPr lang="en-US" sz="900" b="0" i="0" u="none" kern="0" spc="30" baseline="0">
              <a:solidFill>
                <a:schemeClr val="tx1">
                  <a:lumMod val="50000"/>
                  <a:lumOff val="50000"/>
                </a:schemeClr>
              </a:solidFill>
              <a:latin typeface="Noto Sans Light" panose="020B0402040504020204" pitchFamily="34" charset="0"/>
              <a:ea typeface="Noto Sans Light" panose="020B0402040504020204" pitchFamily="34" charset="0"/>
              <a:cs typeface="Noto Sans Light" panose="020B0402040504020204" pitchFamily="34" charset="0"/>
            </a:endParaRPr>
          </a:p>
        </p:txBody>
      </p:sp>
      <p:sp>
        <p:nvSpPr>
          <p:cNvPr id="5" name="Subtitle 2">
            <a:extLst>
              <a:ext uri="{FF2B5EF4-FFF2-40B4-BE49-F238E27FC236}">
                <a16:creationId xmlns:a16="http://schemas.microsoft.com/office/drawing/2014/main" id="{133AC496-1436-3430-53D9-7B8DB63D87AB}"/>
              </a:ext>
            </a:extLst>
          </p:cNvPr>
          <p:cNvSpPr>
            <a:spLocks noGrp="1"/>
          </p:cNvSpPr>
          <p:nvPr>
            <p:ph type="subTitle" idx="10" hasCustomPrompt="1"/>
          </p:nvPr>
        </p:nvSpPr>
        <p:spPr>
          <a:xfrm>
            <a:off x="686886" y="609600"/>
            <a:ext cx="2894514" cy="8382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2" name="Rectangle 11">
            <a:extLst>
              <a:ext uri="{FF2B5EF4-FFF2-40B4-BE49-F238E27FC236}">
                <a16:creationId xmlns:a16="http://schemas.microsoft.com/office/drawing/2014/main" id="{AB251540-A961-770B-ADBD-13BDDD4E17EF}"/>
              </a:ext>
            </a:extLst>
          </p:cNvPr>
          <p:cNvSpPr/>
          <p:nvPr userDrawn="1"/>
        </p:nvSpPr>
        <p:spPr>
          <a:xfrm>
            <a:off x="3962400" y="587830"/>
            <a:ext cx="8229600" cy="5584370"/>
          </a:xfrm>
          <a:prstGeom prst="rect">
            <a:avLst/>
          </a:prstGeom>
          <a:solidFill>
            <a:schemeClr val="bg1"/>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3" name="Content Placeholder 2">
            <a:extLst>
              <a:ext uri="{FF2B5EF4-FFF2-40B4-BE49-F238E27FC236}">
                <a16:creationId xmlns:a16="http://schemas.microsoft.com/office/drawing/2014/main" id="{6BC3C78E-B51E-CFC6-DB65-E7BF2F313D8C}"/>
              </a:ext>
            </a:extLst>
          </p:cNvPr>
          <p:cNvSpPr>
            <a:spLocks noGrp="1"/>
          </p:cNvSpPr>
          <p:nvPr>
            <p:ph idx="13" hasCustomPrompt="1"/>
          </p:nvPr>
        </p:nvSpPr>
        <p:spPr>
          <a:xfrm>
            <a:off x="4556385" y="2313745"/>
            <a:ext cx="69120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14" name="Content Placeholder 2">
            <a:extLst>
              <a:ext uri="{FF2B5EF4-FFF2-40B4-BE49-F238E27FC236}">
                <a16:creationId xmlns:a16="http://schemas.microsoft.com/office/drawing/2014/main" id="{FD33392B-4414-7A7E-59CA-E1ED1AB335B1}"/>
              </a:ext>
            </a:extLst>
          </p:cNvPr>
          <p:cNvSpPr>
            <a:spLocks noGrp="1"/>
          </p:cNvSpPr>
          <p:nvPr>
            <p:ph idx="14" hasCustomPrompt="1"/>
          </p:nvPr>
        </p:nvSpPr>
        <p:spPr>
          <a:xfrm>
            <a:off x="4556385" y="1066800"/>
            <a:ext cx="69120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Tree>
    <p:extLst>
      <p:ext uri="{BB962C8B-B14F-4D97-AF65-F5344CB8AC3E}">
        <p14:creationId xmlns:p14="http://schemas.microsoft.com/office/powerpoint/2010/main" val="2473426881"/>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ide Title_Text Featur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C96A90-8AD5-5B0A-05E7-69EBF8ADB4F3}"/>
              </a:ext>
            </a:extLst>
          </p:cNvPr>
          <p:cNvSpPr/>
          <p:nvPr userDrawn="1"/>
        </p:nvSpPr>
        <p:spPr>
          <a:xfrm>
            <a:off x="0" y="0"/>
            <a:ext cx="5257799" cy="68580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latin typeface="+mj-lt"/>
            </a:endParaRPr>
          </a:p>
        </p:txBody>
      </p:sp>
      <p:sp>
        <p:nvSpPr>
          <p:cNvPr id="4" name="Rectangle 3">
            <a:extLst>
              <a:ext uri="{FF2B5EF4-FFF2-40B4-BE49-F238E27FC236}">
                <a16:creationId xmlns:a16="http://schemas.microsoft.com/office/drawing/2014/main" id="{F691F279-26C2-7956-A21B-774DD8F6DBE5}"/>
              </a:ext>
            </a:extLst>
          </p:cNvPr>
          <p:cNvSpPr/>
          <p:nvPr userDrawn="1"/>
        </p:nvSpPr>
        <p:spPr>
          <a:xfrm>
            <a:off x="723528" y="6490901"/>
            <a:ext cx="1582484" cy="138499"/>
          </a:xfrm>
          <a:prstGeom prst="rect">
            <a:avLst/>
          </a:prstGeom>
        </p:spPr>
        <p:txBody>
          <a:bodyPr wrap="none" lIns="0" tIns="0" rIns="0" bIns="0">
            <a:spAutoFit/>
          </a:bodyPr>
          <a:lstStyle/>
          <a:p>
            <a:pPr algn="l"/>
            <a:r>
              <a:rPr lang="en-US" sz="900" b="0" i="0" u="none" kern="0" spc="3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6" name="Rectangle 5">
            <a:extLst>
              <a:ext uri="{FF2B5EF4-FFF2-40B4-BE49-F238E27FC236}">
                <a16:creationId xmlns:a16="http://schemas.microsoft.com/office/drawing/2014/main" id="{494B640D-0B49-15C1-B45F-36E40F5FAF23}"/>
              </a:ext>
            </a:extLst>
          </p:cNvPr>
          <p:cNvSpPr/>
          <p:nvPr userDrawn="1"/>
        </p:nvSpPr>
        <p:spPr>
          <a:xfrm>
            <a:off x="9538778" y="6490901"/>
            <a:ext cx="1929695" cy="138499"/>
          </a:xfrm>
          <a:prstGeom prst="rect">
            <a:avLst/>
          </a:prstGeom>
        </p:spPr>
        <p:txBody>
          <a:bodyPr wrap="none" lIns="0" tIns="0" rIns="0" bIns="0">
            <a:spAutoFit/>
          </a:bodyPr>
          <a:lstStyle/>
          <a:p>
            <a:pPr algn="r"/>
            <a:r>
              <a:rPr lang="en-US" sz="900" b="0" i="0" kern="0" spc="80" baseline="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www.anewclimate.com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tx1">
                    <a:lumMod val="50000"/>
                    <a:lumOff val="50000"/>
                  </a:schemeClr>
                </a:solidFill>
                <a:latin typeface="Graphik Regular" panose="020B0503030202060203" pitchFamily="34" charset="0"/>
                <a:cs typeface="Graphik Regular"/>
              </a:rPr>
              <a:pPr algn="r"/>
              <a:t>‹#›</a:t>
            </a:fld>
            <a:endParaRPr lang="en-US" sz="900" b="0" i="0" u="none" kern="0" spc="30" baseline="0">
              <a:solidFill>
                <a:schemeClr val="tx1">
                  <a:lumMod val="50000"/>
                  <a:lumOff val="50000"/>
                </a:schemeClr>
              </a:solidFill>
              <a:latin typeface="Noto Sans Light" panose="020B0402040504020204" pitchFamily="34" charset="0"/>
              <a:ea typeface="Noto Sans Light" panose="020B0402040504020204" pitchFamily="34" charset="0"/>
              <a:cs typeface="Noto Sans Light" panose="020B0402040504020204" pitchFamily="34" charset="0"/>
            </a:endParaRPr>
          </a:p>
        </p:txBody>
      </p:sp>
      <p:sp>
        <p:nvSpPr>
          <p:cNvPr id="5" name="Subtitle 2">
            <a:extLst>
              <a:ext uri="{FF2B5EF4-FFF2-40B4-BE49-F238E27FC236}">
                <a16:creationId xmlns:a16="http://schemas.microsoft.com/office/drawing/2014/main" id="{133AC496-1436-3430-53D9-7B8DB63D87AB}"/>
              </a:ext>
            </a:extLst>
          </p:cNvPr>
          <p:cNvSpPr>
            <a:spLocks noGrp="1"/>
          </p:cNvSpPr>
          <p:nvPr>
            <p:ph type="subTitle" idx="10" hasCustomPrompt="1"/>
          </p:nvPr>
        </p:nvSpPr>
        <p:spPr>
          <a:xfrm>
            <a:off x="686886" y="609600"/>
            <a:ext cx="2894514" cy="8382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3" name="Rectangle 2">
            <a:extLst>
              <a:ext uri="{FF2B5EF4-FFF2-40B4-BE49-F238E27FC236}">
                <a16:creationId xmlns:a16="http://schemas.microsoft.com/office/drawing/2014/main" id="{896553D2-F952-1616-CA99-8980382A9723}"/>
              </a:ext>
            </a:extLst>
          </p:cNvPr>
          <p:cNvSpPr/>
          <p:nvPr userDrawn="1"/>
        </p:nvSpPr>
        <p:spPr>
          <a:xfrm>
            <a:off x="3962400" y="587830"/>
            <a:ext cx="8229600" cy="5584370"/>
          </a:xfrm>
          <a:prstGeom prst="rect">
            <a:avLst/>
          </a:prstGeom>
          <a:solidFill>
            <a:schemeClr val="bg1"/>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Content Placeholder 2">
            <a:extLst>
              <a:ext uri="{FF2B5EF4-FFF2-40B4-BE49-F238E27FC236}">
                <a16:creationId xmlns:a16="http://schemas.microsoft.com/office/drawing/2014/main" id="{CC08D3D3-8408-2B2D-1E0A-EB78F84259BD}"/>
              </a:ext>
            </a:extLst>
          </p:cNvPr>
          <p:cNvSpPr>
            <a:spLocks noGrp="1"/>
          </p:cNvSpPr>
          <p:nvPr>
            <p:ph idx="13" hasCustomPrompt="1"/>
          </p:nvPr>
        </p:nvSpPr>
        <p:spPr>
          <a:xfrm>
            <a:off x="4556385" y="2313745"/>
            <a:ext cx="69120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12" name="Content Placeholder 2">
            <a:extLst>
              <a:ext uri="{FF2B5EF4-FFF2-40B4-BE49-F238E27FC236}">
                <a16:creationId xmlns:a16="http://schemas.microsoft.com/office/drawing/2014/main" id="{6DBDFCB1-5C86-0DE4-24CE-C10D919B7323}"/>
              </a:ext>
            </a:extLst>
          </p:cNvPr>
          <p:cNvSpPr>
            <a:spLocks noGrp="1"/>
          </p:cNvSpPr>
          <p:nvPr>
            <p:ph idx="14" hasCustomPrompt="1"/>
          </p:nvPr>
        </p:nvSpPr>
        <p:spPr>
          <a:xfrm>
            <a:off x="4556385" y="1066800"/>
            <a:ext cx="69120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Tree>
    <p:extLst>
      <p:ext uri="{BB962C8B-B14F-4D97-AF65-F5344CB8AC3E}">
        <p14:creationId xmlns:p14="http://schemas.microsoft.com/office/powerpoint/2010/main" val="2048358955"/>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ide Title_Text Featur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C96A90-8AD5-5B0A-05E7-69EBF8ADB4F3}"/>
              </a:ext>
            </a:extLst>
          </p:cNvPr>
          <p:cNvSpPr/>
          <p:nvPr userDrawn="1"/>
        </p:nvSpPr>
        <p:spPr>
          <a:xfrm>
            <a:off x="0" y="0"/>
            <a:ext cx="5257799" cy="6858000"/>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latin typeface="+mj-lt"/>
            </a:endParaRPr>
          </a:p>
        </p:txBody>
      </p:sp>
      <p:sp>
        <p:nvSpPr>
          <p:cNvPr id="4" name="Rectangle 3">
            <a:extLst>
              <a:ext uri="{FF2B5EF4-FFF2-40B4-BE49-F238E27FC236}">
                <a16:creationId xmlns:a16="http://schemas.microsoft.com/office/drawing/2014/main" id="{F691F279-26C2-7956-A21B-774DD8F6DBE5}"/>
              </a:ext>
            </a:extLst>
          </p:cNvPr>
          <p:cNvSpPr/>
          <p:nvPr userDrawn="1"/>
        </p:nvSpPr>
        <p:spPr>
          <a:xfrm>
            <a:off x="723528" y="6490901"/>
            <a:ext cx="1439818" cy="138499"/>
          </a:xfrm>
          <a:prstGeom prst="rect">
            <a:avLst/>
          </a:prstGeom>
        </p:spPr>
        <p:txBody>
          <a:bodyPr wrap="none" lIns="0" tIns="0" rIns="0" bIns="0">
            <a:spAutoFit/>
          </a:bodyPr>
          <a:lstStyle/>
          <a:p>
            <a:pPr algn="l"/>
            <a:r>
              <a:rPr lang="en-US" sz="900" b="0" i="0" u="none" kern="0" spc="30" baseline="0" dirty="0">
                <a:solidFill>
                  <a:schemeClr val="bg1"/>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6" name="Rectangle 5">
            <a:extLst>
              <a:ext uri="{FF2B5EF4-FFF2-40B4-BE49-F238E27FC236}">
                <a16:creationId xmlns:a16="http://schemas.microsoft.com/office/drawing/2014/main" id="{494B640D-0B49-15C1-B45F-36E40F5FAF23}"/>
              </a:ext>
            </a:extLst>
          </p:cNvPr>
          <p:cNvSpPr/>
          <p:nvPr userDrawn="1"/>
        </p:nvSpPr>
        <p:spPr>
          <a:xfrm>
            <a:off x="9538778" y="6490901"/>
            <a:ext cx="1929695" cy="138499"/>
          </a:xfrm>
          <a:prstGeom prst="rect">
            <a:avLst/>
          </a:prstGeom>
        </p:spPr>
        <p:txBody>
          <a:bodyPr wrap="none" lIns="0" tIns="0" rIns="0" bIns="0">
            <a:spAutoFit/>
          </a:bodyPr>
          <a:lstStyle/>
          <a:p>
            <a:pPr algn="r"/>
            <a:r>
              <a:rPr lang="en-US" sz="900" b="0" i="0" kern="0" spc="80" baseline="0">
                <a:solidFill>
                  <a:schemeClr val="tx1">
                    <a:lumMod val="50000"/>
                    <a:lumOff val="50000"/>
                  </a:schemeClr>
                </a:solidFill>
                <a:latin typeface="Noto Sans" panose="020B0502040504020204" pitchFamily="34" charset="0"/>
                <a:ea typeface="Noto Sans" panose="020B0502040504020204" pitchFamily="34" charset="0"/>
                <a:cs typeface="Noto Sans" panose="020B0502040504020204" pitchFamily="34" charset="0"/>
              </a:rPr>
              <a:t> www.anewclimate.com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tx1">
                    <a:lumMod val="50000"/>
                    <a:lumOff val="50000"/>
                  </a:schemeClr>
                </a:solidFill>
                <a:latin typeface="Graphik Regular" panose="020B0503030202060203" pitchFamily="34" charset="0"/>
                <a:cs typeface="Graphik Regular"/>
              </a:rPr>
              <a:pPr algn="r"/>
              <a:t>‹#›</a:t>
            </a:fld>
            <a:endParaRPr lang="en-US" sz="900" b="0" i="0" u="none" kern="0" spc="30" baseline="0">
              <a:solidFill>
                <a:schemeClr val="tx1">
                  <a:lumMod val="50000"/>
                  <a:lumOff val="50000"/>
                </a:schemeClr>
              </a:solidFill>
              <a:latin typeface="Noto Sans Light" panose="020B0402040504020204" pitchFamily="34" charset="0"/>
              <a:ea typeface="Noto Sans Light" panose="020B0402040504020204" pitchFamily="34" charset="0"/>
              <a:cs typeface="Noto Sans Light" panose="020B0402040504020204" pitchFamily="34" charset="0"/>
            </a:endParaRPr>
          </a:p>
        </p:txBody>
      </p:sp>
      <p:sp>
        <p:nvSpPr>
          <p:cNvPr id="5" name="Subtitle 2">
            <a:extLst>
              <a:ext uri="{FF2B5EF4-FFF2-40B4-BE49-F238E27FC236}">
                <a16:creationId xmlns:a16="http://schemas.microsoft.com/office/drawing/2014/main" id="{133AC496-1436-3430-53D9-7B8DB63D87AB}"/>
              </a:ext>
            </a:extLst>
          </p:cNvPr>
          <p:cNvSpPr>
            <a:spLocks noGrp="1"/>
          </p:cNvSpPr>
          <p:nvPr>
            <p:ph type="subTitle" idx="10" hasCustomPrompt="1"/>
          </p:nvPr>
        </p:nvSpPr>
        <p:spPr>
          <a:xfrm>
            <a:off x="686886" y="609600"/>
            <a:ext cx="2894514" cy="838200"/>
          </a:xfrm>
          <a:prstGeom prst="rect">
            <a:avLst/>
          </a:prstGeom>
        </p:spPr>
        <p:txBody>
          <a:bodyPr lIns="0" tIns="0" rIns="0" bIns="0" anchor="t" anchorCtr="0">
            <a:noAutofit/>
          </a:bodyPr>
          <a:lstStyle>
            <a:lvl1pPr marL="0" indent="0" algn="l">
              <a:spcBef>
                <a:spcPts val="0"/>
              </a:spcBef>
              <a:buNone/>
              <a:defRPr sz="3200" b="1" i="0" spc="0" baseline="0">
                <a:solidFill>
                  <a:schemeClr val="bg1"/>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sp>
        <p:nvSpPr>
          <p:cNvPr id="3" name="Rectangle 2">
            <a:extLst>
              <a:ext uri="{FF2B5EF4-FFF2-40B4-BE49-F238E27FC236}">
                <a16:creationId xmlns:a16="http://schemas.microsoft.com/office/drawing/2014/main" id="{896553D2-F952-1616-CA99-8980382A9723}"/>
              </a:ext>
            </a:extLst>
          </p:cNvPr>
          <p:cNvSpPr/>
          <p:nvPr userDrawn="1"/>
        </p:nvSpPr>
        <p:spPr>
          <a:xfrm>
            <a:off x="3962400" y="587830"/>
            <a:ext cx="8229600" cy="5584370"/>
          </a:xfrm>
          <a:prstGeom prst="rect">
            <a:avLst/>
          </a:prstGeom>
          <a:solidFill>
            <a:schemeClr val="bg1"/>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1" name="Content Placeholder 2">
            <a:extLst>
              <a:ext uri="{FF2B5EF4-FFF2-40B4-BE49-F238E27FC236}">
                <a16:creationId xmlns:a16="http://schemas.microsoft.com/office/drawing/2014/main" id="{CC08D3D3-8408-2B2D-1E0A-EB78F84259BD}"/>
              </a:ext>
            </a:extLst>
          </p:cNvPr>
          <p:cNvSpPr>
            <a:spLocks noGrp="1"/>
          </p:cNvSpPr>
          <p:nvPr>
            <p:ph idx="13" hasCustomPrompt="1"/>
          </p:nvPr>
        </p:nvSpPr>
        <p:spPr>
          <a:xfrm>
            <a:off x="4556385" y="2313745"/>
            <a:ext cx="6912088" cy="3325054"/>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24,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12" name="Content Placeholder 2">
            <a:extLst>
              <a:ext uri="{FF2B5EF4-FFF2-40B4-BE49-F238E27FC236}">
                <a16:creationId xmlns:a16="http://schemas.microsoft.com/office/drawing/2014/main" id="{6DBDFCB1-5C86-0DE4-24CE-C10D919B7323}"/>
              </a:ext>
            </a:extLst>
          </p:cNvPr>
          <p:cNvSpPr>
            <a:spLocks noGrp="1"/>
          </p:cNvSpPr>
          <p:nvPr>
            <p:ph idx="14" hasCustomPrompt="1"/>
          </p:nvPr>
        </p:nvSpPr>
        <p:spPr>
          <a:xfrm>
            <a:off x="4556385" y="1066800"/>
            <a:ext cx="6912088" cy="914400"/>
          </a:xfrm>
          <a:prstGeom prst="rect">
            <a:avLst/>
          </a:prstGeom>
        </p:spPr>
        <p:txBody>
          <a:bodyPr>
            <a:noAutofit/>
          </a:bodyPr>
          <a:lstStyle>
            <a:lvl1pPr marL="0" indent="0">
              <a:lnSpc>
                <a:spcPct val="100000"/>
              </a:lnSpc>
              <a:spcBef>
                <a:spcPts val="8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a:t>
            </a:r>
            <a:br>
              <a:rPr lang="en-US"/>
            </a:br>
            <a:r>
              <a:rPr lang="en-US"/>
              <a:t>left-aligned. Body Copy = Noto Sans Regular, size 16, no modifiers, </a:t>
            </a:r>
            <a:br>
              <a:rPr lang="en-US"/>
            </a:br>
            <a:r>
              <a:rPr lang="en-US"/>
              <a:t>left-aligned. </a:t>
            </a:r>
          </a:p>
        </p:txBody>
      </p:sp>
    </p:spTree>
    <p:extLst>
      <p:ext uri="{BB962C8B-B14F-4D97-AF65-F5344CB8AC3E}">
        <p14:creationId xmlns:p14="http://schemas.microsoft.com/office/powerpoint/2010/main" val="3516415094"/>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ide Title_Text Feature 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AAE59F-E08C-794C-C30D-B33C07908E5F}"/>
              </a:ext>
            </a:extLst>
          </p:cNvPr>
          <p:cNvSpPr/>
          <p:nvPr userDrawn="1"/>
        </p:nvSpPr>
        <p:spPr>
          <a:xfrm>
            <a:off x="6934200" y="0"/>
            <a:ext cx="5257800" cy="6857999"/>
          </a:xfrm>
          <a:prstGeom prst="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5" name="Rectangle 14">
            <a:extLst>
              <a:ext uri="{FF2B5EF4-FFF2-40B4-BE49-F238E27FC236}">
                <a16:creationId xmlns:a16="http://schemas.microsoft.com/office/drawing/2014/main" id="{5A8BAAA3-C652-2E56-686C-6AB5D0333BC7}"/>
              </a:ext>
            </a:extLst>
          </p:cNvPr>
          <p:cNvSpPr/>
          <p:nvPr userDrawn="1"/>
        </p:nvSpPr>
        <p:spPr>
          <a:xfrm>
            <a:off x="0" y="828056"/>
            <a:ext cx="9296400" cy="4963144"/>
          </a:xfrm>
          <a:prstGeom prst="rect">
            <a:avLst/>
          </a:prstGeom>
          <a:solidFill>
            <a:schemeClr val="bg1"/>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6" name="Subtitle 2">
            <a:extLst>
              <a:ext uri="{FF2B5EF4-FFF2-40B4-BE49-F238E27FC236}">
                <a16:creationId xmlns:a16="http://schemas.microsoft.com/office/drawing/2014/main" id="{60A5E285-F6AA-2EA2-DF08-89AF6A5FD3BB}"/>
              </a:ext>
            </a:extLst>
          </p:cNvPr>
          <p:cNvSpPr>
            <a:spLocks noGrp="1"/>
          </p:cNvSpPr>
          <p:nvPr>
            <p:ph type="subTitle" idx="10" hasCustomPrompt="1"/>
          </p:nvPr>
        </p:nvSpPr>
        <p:spPr>
          <a:xfrm>
            <a:off x="7945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7" name="Content Placeholder 2">
            <a:extLst>
              <a:ext uri="{FF2B5EF4-FFF2-40B4-BE49-F238E27FC236}">
                <a16:creationId xmlns:a16="http://schemas.microsoft.com/office/drawing/2014/main" id="{432B1684-72F6-DEA6-A774-E9BFE5930187}"/>
              </a:ext>
            </a:extLst>
          </p:cNvPr>
          <p:cNvSpPr>
            <a:spLocks noGrp="1"/>
          </p:cNvSpPr>
          <p:nvPr>
            <p:ph idx="1" hasCustomPrompt="1"/>
          </p:nvPr>
        </p:nvSpPr>
        <p:spPr>
          <a:xfrm>
            <a:off x="792668" y="1903141"/>
            <a:ext cx="7589332"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5" name="Rectangle 4">
            <a:extLst>
              <a:ext uri="{FF2B5EF4-FFF2-40B4-BE49-F238E27FC236}">
                <a16:creationId xmlns:a16="http://schemas.microsoft.com/office/drawing/2014/main" id="{B8076CD8-D397-0A2C-1D98-3663EBCBC929}"/>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15878E72-6740-4DAB-BE3B-E3EB19A1BB68}"/>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68377974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ide Title_Text Feature 5">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AAE59F-E08C-794C-C30D-B33C07908E5F}"/>
              </a:ext>
            </a:extLst>
          </p:cNvPr>
          <p:cNvSpPr/>
          <p:nvPr userDrawn="1"/>
        </p:nvSpPr>
        <p:spPr>
          <a:xfrm>
            <a:off x="6934200" y="0"/>
            <a:ext cx="5257800" cy="6857999"/>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5" name="Rectangle 14">
            <a:extLst>
              <a:ext uri="{FF2B5EF4-FFF2-40B4-BE49-F238E27FC236}">
                <a16:creationId xmlns:a16="http://schemas.microsoft.com/office/drawing/2014/main" id="{5A8BAAA3-C652-2E56-686C-6AB5D0333BC7}"/>
              </a:ext>
            </a:extLst>
          </p:cNvPr>
          <p:cNvSpPr/>
          <p:nvPr userDrawn="1"/>
        </p:nvSpPr>
        <p:spPr>
          <a:xfrm>
            <a:off x="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6" name="Subtitle 2">
            <a:extLst>
              <a:ext uri="{FF2B5EF4-FFF2-40B4-BE49-F238E27FC236}">
                <a16:creationId xmlns:a16="http://schemas.microsoft.com/office/drawing/2014/main" id="{60A5E285-F6AA-2EA2-DF08-89AF6A5FD3BB}"/>
              </a:ext>
            </a:extLst>
          </p:cNvPr>
          <p:cNvSpPr>
            <a:spLocks noGrp="1"/>
          </p:cNvSpPr>
          <p:nvPr>
            <p:ph type="subTitle" idx="10" hasCustomPrompt="1"/>
          </p:nvPr>
        </p:nvSpPr>
        <p:spPr>
          <a:xfrm>
            <a:off x="7945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7" name="Content Placeholder 2">
            <a:extLst>
              <a:ext uri="{FF2B5EF4-FFF2-40B4-BE49-F238E27FC236}">
                <a16:creationId xmlns:a16="http://schemas.microsoft.com/office/drawing/2014/main" id="{432B1684-72F6-DEA6-A774-E9BFE5930187}"/>
              </a:ext>
            </a:extLst>
          </p:cNvPr>
          <p:cNvSpPr>
            <a:spLocks noGrp="1"/>
          </p:cNvSpPr>
          <p:nvPr>
            <p:ph idx="1" hasCustomPrompt="1"/>
          </p:nvPr>
        </p:nvSpPr>
        <p:spPr>
          <a:xfrm>
            <a:off x="792668" y="1903141"/>
            <a:ext cx="7589332"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5" name="Rectangle 4">
            <a:extLst>
              <a:ext uri="{FF2B5EF4-FFF2-40B4-BE49-F238E27FC236}">
                <a16:creationId xmlns:a16="http://schemas.microsoft.com/office/drawing/2014/main" id="{B8076CD8-D397-0A2C-1D98-3663EBCBC929}"/>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15878E72-6740-4DAB-BE3B-E3EB19A1BB68}"/>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10475326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ide Title_Text Feature 6">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4AAE59F-E08C-794C-C30D-B33C07908E5F}"/>
              </a:ext>
            </a:extLst>
          </p:cNvPr>
          <p:cNvSpPr/>
          <p:nvPr userDrawn="1"/>
        </p:nvSpPr>
        <p:spPr>
          <a:xfrm>
            <a:off x="6934200" y="0"/>
            <a:ext cx="5257800" cy="6857999"/>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5" name="Rectangle 14">
            <a:extLst>
              <a:ext uri="{FF2B5EF4-FFF2-40B4-BE49-F238E27FC236}">
                <a16:creationId xmlns:a16="http://schemas.microsoft.com/office/drawing/2014/main" id="{5A8BAAA3-C652-2E56-686C-6AB5D0333BC7}"/>
              </a:ext>
            </a:extLst>
          </p:cNvPr>
          <p:cNvSpPr/>
          <p:nvPr userDrawn="1"/>
        </p:nvSpPr>
        <p:spPr>
          <a:xfrm>
            <a:off x="0" y="828056"/>
            <a:ext cx="9296400" cy="4963144"/>
          </a:xfrm>
          <a:prstGeom prst="rect">
            <a:avLst/>
          </a:prstGeom>
          <a:solidFill>
            <a:schemeClr val="bg2"/>
          </a:solidFill>
          <a:ln>
            <a:noFill/>
          </a:ln>
          <a:effectLst>
            <a:outerShdw blurRad="190500" dist="63500" dir="3000000" rotWithShape="0">
              <a:srgbClr val="000000">
                <a:alpha val="9836"/>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16" name="Subtitle 2">
            <a:extLst>
              <a:ext uri="{FF2B5EF4-FFF2-40B4-BE49-F238E27FC236}">
                <a16:creationId xmlns:a16="http://schemas.microsoft.com/office/drawing/2014/main" id="{60A5E285-F6AA-2EA2-DF08-89AF6A5FD3BB}"/>
              </a:ext>
            </a:extLst>
          </p:cNvPr>
          <p:cNvSpPr>
            <a:spLocks noGrp="1"/>
          </p:cNvSpPr>
          <p:nvPr>
            <p:ph type="subTitle" idx="10" hasCustomPrompt="1"/>
          </p:nvPr>
        </p:nvSpPr>
        <p:spPr>
          <a:xfrm>
            <a:off x="794527" y="1217341"/>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sp>
        <p:nvSpPr>
          <p:cNvPr id="17" name="Content Placeholder 2">
            <a:extLst>
              <a:ext uri="{FF2B5EF4-FFF2-40B4-BE49-F238E27FC236}">
                <a16:creationId xmlns:a16="http://schemas.microsoft.com/office/drawing/2014/main" id="{432B1684-72F6-DEA6-A774-E9BFE5930187}"/>
              </a:ext>
            </a:extLst>
          </p:cNvPr>
          <p:cNvSpPr>
            <a:spLocks noGrp="1"/>
          </p:cNvSpPr>
          <p:nvPr>
            <p:ph idx="1" hasCustomPrompt="1"/>
          </p:nvPr>
        </p:nvSpPr>
        <p:spPr>
          <a:xfrm>
            <a:off x="792668" y="1903141"/>
            <a:ext cx="7589332" cy="3430859"/>
          </a:xfrm>
          <a:prstGeom prst="rect">
            <a:avLst/>
          </a:prstGeom>
        </p:spPr>
        <p:txBody>
          <a:bodyPr>
            <a:noAutofit/>
          </a:bodyPr>
          <a:lstStyle>
            <a:lvl1pPr marL="0" indent="0">
              <a:lnSpc>
                <a:spcPct val="100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5" name="Rectangle 4">
            <a:extLst>
              <a:ext uri="{FF2B5EF4-FFF2-40B4-BE49-F238E27FC236}">
                <a16:creationId xmlns:a16="http://schemas.microsoft.com/office/drawing/2014/main" id="{AC387710-D0C3-B211-D976-1192F651EA2A}"/>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AF6C06F6-4DAC-3449-5C4F-3ACFAD18D9EC}"/>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bg1"/>
                </a:solidFill>
                <a:latin typeface="Graphik Regular" panose="020B0503030202060203" pitchFamily="34" charset="0"/>
                <a:cs typeface="Graphik Regular"/>
              </a:rPr>
              <a:t> </a:t>
            </a:r>
            <a:r>
              <a:rPr lang="en-US" sz="900" b="0" i="0" kern="0" spc="120">
                <a:solidFill>
                  <a:schemeClr val="bg1"/>
                </a:solidFill>
                <a:latin typeface="Graphik Regular" panose="020B0503030202060203" pitchFamily="34" charset="0"/>
                <a:cs typeface="Graphik Regular"/>
              </a:rPr>
              <a:t>|  </a:t>
            </a:r>
            <a:fld id="{40EFCF6F-30D0-8F4F-A41D-EADB7381F77B}" type="slidenum">
              <a:rPr lang="en-US" sz="900" b="0" i="0" kern="0" spc="120" smtClean="0">
                <a:solidFill>
                  <a:schemeClr val="bg1"/>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83340065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_Icon">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BF64953D-4FC2-DF9A-35FD-A1DE9AB19296}"/>
              </a:ext>
            </a:extLst>
          </p:cNvPr>
          <p:cNvSpPr>
            <a:spLocks noGrp="1"/>
          </p:cNvSpPr>
          <p:nvPr>
            <p:ph idx="1" hasCustomPrompt="1"/>
          </p:nvPr>
        </p:nvSpPr>
        <p:spPr>
          <a:xfrm>
            <a:off x="706827" y="1447800"/>
            <a:ext cx="6499857" cy="4417322"/>
          </a:xfrm>
          <a:prstGeom prst="rect">
            <a:avLst/>
          </a:prstGeom>
        </p:spPr>
        <p:txBody>
          <a:bodyPr anchor="t" anchorCtr="0">
            <a:noAutofit/>
          </a:bodyPr>
          <a:lstStyle>
            <a:lvl1pPr marL="0" indent="0">
              <a:lnSpc>
                <a:spcPct val="125000"/>
              </a:lnSpc>
              <a:spcBef>
                <a:spcPts val="800"/>
              </a:spcBef>
              <a:buFont typeface="Graphik" pitchFamily="34" charset="0"/>
              <a:buNone/>
              <a:defRPr sz="16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a:t>
            </a:r>
          </a:p>
          <a:p>
            <a:pPr lvl="0"/>
            <a:r>
              <a:rPr lang="en-US"/>
              <a:t>Headline = Noto Sans Bold, size 32,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Headline (Serif) = Noto Serif Bold, size 32, no modifiers, left-aligned</a:t>
            </a:r>
          </a:p>
          <a:p>
            <a:pPr lvl="0"/>
            <a:r>
              <a:rPr lang="en-US"/>
              <a:t>Subhead= Noto Sans Bold, size 18, no modifiers, left-aligned</a:t>
            </a:r>
          </a:p>
          <a:p>
            <a:pPr marL="0" marR="0" lvl="0" indent="0" algn="l" defTabSz="914400" rtl="0" eaLnBrk="1" fontAlgn="base" latinLnBrk="0" hangingPunct="1">
              <a:lnSpc>
                <a:spcPct val="125000"/>
              </a:lnSpc>
              <a:spcBef>
                <a:spcPts val="800"/>
              </a:spcBef>
              <a:spcAft>
                <a:spcPct val="0"/>
              </a:spcAft>
              <a:buClrTx/>
              <a:buSzTx/>
              <a:buFont typeface="Graphik" pitchFamily="34" charset="0"/>
              <a:buNone/>
              <a:tabLst/>
              <a:defRPr/>
            </a:pPr>
            <a:r>
              <a:rPr lang="en-US"/>
              <a:t>Body Copy = Noto Sans Regular, size 16, no modifiers, left-aligned</a:t>
            </a:r>
          </a:p>
          <a:p>
            <a:pPr lvl="0"/>
            <a:r>
              <a:rPr lang="en-US"/>
              <a:t>Bullets = Noto Sans Regular, size 16, no modifiers, left-aligned</a:t>
            </a:r>
          </a:p>
          <a:p>
            <a:pPr lvl="0"/>
            <a:r>
              <a:rPr lang="en-US"/>
              <a:t>If you are using bullets, make sure left indent and hanging indent are set to 0.25”.  If NOT using bullets, make sure both are set to 0.</a:t>
            </a:r>
          </a:p>
          <a:p>
            <a:pPr lvl="0"/>
            <a:r>
              <a:rPr lang="en-US"/>
              <a:t>Line Spacing should be set to 1. Spacing Before should be set to “6 </a:t>
            </a:r>
            <a:r>
              <a:rPr lang="en-US" err="1"/>
              <a:t>pt</a:t>
            </a:r>
            <a:r>
              <a:rPr lang="en-US"/>
              <a:t>”. Spacing After should be set to “6 </a:t>
            </a:r>
            <a:r>
              <a:rPr lang="en-US" err="1"/>
              <a:t>pt</a:t>
            </a:r>
            <a:r>
              <a:rPr lang="en-US"/>
              <a:t>”.</a:t>
            </a:r>
          </a:p>
        </p:txBody>
      </p:sp>
      <p:sp>
        <p:nvSpPr>
          <p:cNvPr id="4" name="Subtitle 2">
            <a:extLst>
              <a:ext uri="{FF2B5EF4-FFF2-40B4-BE49-F238E27FC236}">
                <a16:creationId xmlns:a16="http://schemas.microsoft.com/office/drawing/2014/main" id="{BD74E79B-2DF0-9413-C26E-5B25E14CF70B}"/>
              </a:ext>
            </a:extLst>
          </p:cNvPr>
          <p:cNvSpPr txBox="1">
            <a:spLocks/>
          </p:cNvSpPr>
          <p:nvPr userDrawn="1"/>
        </p:nvSpPr>
        <p:spPr>
          <a:xfrm>
            <a:off x="686886" y="609599"/>
            <a:ext cx="5180514" cy="838201"/>
          </a:xfrm>
          <a:prstGeom prst="rect">
            <a:avLst/>
          </a:prstGeom>
        </p:spPr>
        <p:txBody>
          <a:bodyPr lIns="0" tIns="0" rIns="0" bIns="0" anchor="t" anchorCtr="0">
            <a:noAutofit/>
          </a:bodyPr>
          <a:lstStyle>
            <a:lvl1pPr marL="0" indent="0" algn="l" rtl="0" eaLnBrk="1" fontAlgn="base" hangingPunct="1">
              <a:spcBef>
                <a:spcPts val="0"/>
              </a:spcBef>
              <a:spcAft>
                <a:spcPct val="0"/>
              </a:spcAft>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r>
              <a:rPr lang="en-US" kern="0"/>
              <a:t>Enter Section Title Here</a:t>
            </a:r>
          </a:p>
        </p:txBody>
      </p:sp>
      <p:sp>
        <p:nvSpPr>
          <p:cNvPr id="12" name="Picture Placeholder 2">
            <a:extLst>
              <a:ext uri="{FF2B5EF4-FFF2-40B4-BE49-F238E27FC236}">
                <a16:creationId xmlns:a16="http://schemas.microsoft.com/office/drawing/2014/main" id="{AA9DEAD6-9298-9728-570E-A8E476364C05}"/>
              </a:ext>
            </a:extLst>
          </p:cNvPr>
          <p:cNvSpPr>
            <a:spLocks noGrp="1"/>
          </p:cNvSpPr>
          <p:nvPr>
            <p:ph type="pic" sz="quarter" idx="14" hasCustomPrompt="1"/>
          </p:nvPr>
        </p:nvSpPr>
        <p:spPr>
          <a:xfrm>
            <a:off x="9318227" y="609599"/>
            <a:ext cx="2186887" cy="1818960"/>
          </a:xfrm>
          <a:prstGeom prst="rect">
            <a:avLst/>
          </a:prstGeom>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r>
              <a:rPr lang="en-US"/>
              <a:t>Click on the Picture icon in the center of this box to add a picture or icon.</a:t>
            </a:r>
          </a:p>
        </p:txBody>
      </p:sp>
      <p:cxnSp>
        <p:nvCxnSpPr>
          <p:cNvPr id="2" name="Straight Connector 1">
            <a:extLst>
              <a:ext uri="{FF2B5EF4-FFF2-40B4-BE49-F238E27FC236}">
                <a16:creationId xmlns:a16="http://schemas.microsoft.com/office/drawing/2014/main" id="{0CAB9ACD-CAD0-B657-D8D0-98013AA6308A}"/>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06956F6F-42D0-877F-7FEC-64A169E96A11}"/>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E83E8158-1AF5-D3EE-59BD-B0E2FD7E1B27}"/>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738284270"/>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384">
          <p15:clr>
            <a:srgbClr val="FBAE40"/>
          </p15:clr>
        </p15:guide>
        <p15:guide id="6" pos="7296">
          <p15:clr>
            <a:srgbClr val="FBAE40"/>
          </p15:clr>
        </p15:guide>
        <p15:guide id="7" pos="2976">
          <p15:clr>
            <a:srgbClr val="FBAE40"/>
          </p15:clr>
        </p15:guide>
        <p15:guide id="8" pos="2736">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Column Text">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C233FA38-F226-984C-8D50-04BB9A3DF988}"/>
              </a:ext>
            </a:extLst>
          </p:cNvPr>
          <p:cNvSpPr>
            <a:spLocks noGrp="1"/>
          </p:cNvSpPr>
          <p:nvPr>
            <p:ph idx="1" hasCustomPrompt="1"/>
          </p:nvPr>
        </p:nvSpPr>
        <p:spPr>
          <a:xfrm>
            <a:off x="610685" y="1447800"/>
            <a:ext cx="10971715" cy="4572000"/>
          </a:xfrm>
          <a:prstGeom prst="rect">
            <a:avLst/>
          </a:prstGeom>
          <a:ln>
            <a:noFill/>
          </a:ln>
        </p:spPr>
        <p:txBody>
          <a:bodyPr wrap="square" lIns="0" tIns="0" rIns="0" bIns="0" numCol="2" spcCol="457200" anchor="t" anchorCtr="0">
            <a:noAutofit/>
          </a:bodyPr>
          <a:lstStyle>
            <a:lvl1pPr marL="0" marR="0" indent="0" algn="l" defTabSz="914400" rtl="0" eaLnBrk="1" fontAlgn="base" latinLnBrk="0" hangingPunct="1">
              <a:lnSpc>
                <a:spcPct val="100000"/>
              </a:lnSpc>
              <a:spcBef>
                <a:spcPts val="1200"/>
              </a:spcBef>
              <a:spcAft>
                <a:spcPct val="0"/>
              </a:spcAft>
              <a:buClrTx/>
              <a:buSzTx/>
              <a:buFont typeface="Graphik" pitchFamily="34" charset="0"/>
              <a:buNone/>
              <a:tabLst/>
              <a:defRPr lang="en-US" sz="1400" b="0" i="0" smtClean="0">
                <a:solidFill>
                  <a:schemeClr val="tx1"/>
                </a:solidFill>
                <a:effectLst/>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marL="1828800" indent="0">
              <a:lnSpc>
                <a:spcPct val="125000"/>
              </a:lnSpc>
              <a:spcBef>
                <a:spcPts val="1000"/>
              </a:spcBef>
              <a:buFont typeface="Graphik" pitchFamily="34" charset="0"/>
              <a:buNone/>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Headline = Noto Sans Bold, size 32, no modifiers, left-aligned. Subhead= Noto Sans Bold, size 18, no modifiers, left-aligned. Body Copy = Noto Sans Regular, size 14, no modifiers, left-aligned. Bullets = Noto Sans Regular, size 14,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lvl="0"/>
            <a:r>
              <a:rPr lang="en-US"/>
              <a:t>Click to add text. Headline = Noto Sans Bold, size 32, no modifiers, left-aligned. Subhead= Noto Sans Bold, size 18, no modifiers, left-aligned. Body Copy = Noto Sans Regular, size 14, no modifiers, left-aligned. Bullets = Noto Sans Regular, size 14,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lvl="0"/>
            <a:endParaRPr lang="en-US"/>
          </a:p>
          <a:p>
            <a:pPr marL="0" marR="0" lvl="0" indent="0" algn="l" defTabSz="914400" rtl="0" eaLnBrk="1" fontAlgn="base" latinLnBrk="0" hangingPunct="1">
              <a:lnSpc>
                <a:spcPct val="100000"/>
              </a:lnSpc>
              <a:spcBef>
                <a:spcPts val="1200"/>
              </a:spcBef>
              <a:spcAft>
                <a:spcPct val="0"/>
              </a:spcAft>
              <a:buClrTx/>
              <a:buSzTx/>
              <a:buFont typeface="Graphik" pitchFamily="34" charset="0"/>
              <a:buNone/>
              <a:tabLst/>
              <a:defRPr/>
            </a:pPr>
            <a:r>
              <a:rPr lang="en-US"/>
              <a:t>Click to add text. Headline = Noto Sans Bold, size 32, no modifiers, left-aligned. Subhead= Noto Sans Bold, size 18, no modifiers, left-aligned. Body Copy = Noto Sans Regular, size 14, no modifiers, left-aligned. Bullets = Noto Sans Regular, size 14,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00000"/>
              </a:lnSpc>
              <a:spcBef>
                <a:spcPts val="1200"/>
              </a:spcBef>
              <a:spcAft>
                <a:spcPct val="0"/>
              </a:spcAft>
              <a:buClrTx/>
              <a:buSzTx/>
              <a:buFont typeface="Graphik" pitchFamily="34" charset="0"/>
              <a:buNone/>
              <a:tabLst/>
              <a:defRPr/>
            </a:pPr>
            <a:r>
              <a:rPr lang="en-US"/>
              <a:t>Click to add text. Headline = Noto Sans Bold, size 32, no modifiers, left-aligned. Subhead= Noto Sans Bold, size 18, no modifiers, left-aligned. Body Copy = Noto Sans Regular, size 14, no modifiers, left-aligned. Bullets = Noto Sans Regular, size 14,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lvl="0"/>
            <a:endParaRPr lang="en-US"/>
          </a:p>
        </p:txBody>
      </p:sp>
      <p:sp>
        <p:nvSpPr>
          <p:cNvPr id="3" name="Subtitle 2">
            <a:extLst>
              <a:ext uri="{FF2B5EF4-FFF2-40B4-BE49-F238E27FC236}">
                <a16:creationId xmlns:a16="http://schemas.microsoft.com/office/drawing/2014/main" id="{70388B37-979A-BFC1-D4F2-F4824E1C0C81}"/>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5" name="Straight Connector 4">
            <a:extLst>
              <a:ext uri="{FF2B5EF4-FFF2-40B4-BE49-F238E27FC236}">
                <a16:creationId xmlns:a16="http://schemas.microsoft.com/office/drawing/2014/main" id="{DCBB2840-58D5-381B-ED07-9D1599B3F38F}"/>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91B7C9D-AE7A-BA79-E2AB-E7198E7BF87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BCC693F4-1792-8173-1BF3-114F8ACD2A95}"/>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599456630"/>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4128">
          <p15:clr>
            <a:srgbClr val="FBAE40"/>
          </p15:clr>
        </p15:guide>
        <p15:guide id="4" orient="horz" pos="3792">
          <p15:clr>
            <a:srgbClr val="FBAE40"/>
          </p15:clr>
        </p15:guide>
        <p15:guide id="5" pos="384">
          <p15:clr>
            <a:srgbClr val="FBAE40"/>
          </p15:clr>
        </p15:guide>
        <p15:guide id="6" pos="7296">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hree-Column Text">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C233FA38-F226-984C-8D50-04BB9A3DF988}"/>
              </a:ext>
            </a:extLst>
          </p:cNvPr>
          <p:cNvSpPr>
            <a:spLocks noGrp="1"/>
          </p:cNvSpPr>
          <p:nvPr>
            <p:ph idx="1" hasCustomPrompt="1"/>
          </p:nvPr>
        </p:nvSpPr>
        <p:spPr>
          <a:xfrm>
            <a:off x="609599" y="2096722"/>
            <a:ext cx="10971715" cy="3985377"/>
          </a:xfrm>
          <a:prstGeom prst="rect">
            <a:avLst/>
          </a:prstGeom>
        </p:spPr>
        <p:txBody>
          <a:bodyPr lIns="0" tIns="0" rIns="0" bIns="0" numCol="3" spcCol="457200" anchor="t" anchorCtr="0">
            <a:noAutofit/>
          </a:bodyPr>
          <a:lstStyle>
            <a:lvl1pPr marL="0" marR="0" indent="0" algn="l" defTabSz="914400" rtl="0" eaLnBrk="1" fontAlgn="base" latinLnBrk="0" hangingPunct="1">
              <a:lnSpc>
                <a:spcPct val="100000"/>
              </a:lnSpc>
              <a:spcBef>
                <a:spcPts val="1200"/>
              </a:spcBef>
              <a:spcAft>
                <a:spcPct val="0"/>
              </a:spcAft>
              <a:buClrTx/>
              <a:buSzTx/>
              <a:buFont typeface="Graphik" pitchFamily="34" charset="0"/>
              <a:buNone/>
              <a:tabLst/>
              <a:defRPr sz="14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marL="1828800" indent="0">
              <a:spcBef>
                <a:spcPts val="400"/>
              </a:spcBef>
              <a:buFont typeface="Graphik" pitchFamily="34" charset="0"/>
              <a:buNone/>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lvl="0"/>
            <a:endParaRPr lang="en-US"/>
          </a:p>
          <a:p>
            <a:pPr lvl="0"/>
            <a:endParaRPr lang="en-US"/>
          </a:p>
          <a:p>
            <a:pPr lvl="0"/>
            <a:endParaRPr lang="en-US"/>
          </a:p>
          <a:p>
            <a:pPr marL="0" marR="0" lvl="0" indent="0" algn="l" defTabSz="914400" rtl="0" eaLnBrk="1" fontAlgn="base" latinLnBrk="0" hangingPunct="1">
              <a:lnSpc>
                <a:spcPct val="100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lvl="0"/>
            <a:endParaRPr lang="en-US"/>
          </a:p>
          <a:p>
            <a:pPr lvl="0"/>
            <a:endParaRPr lang="en-US"/>
          </a:p>
          <a:p>
            <a:pPr lvl="0"/>
            <a:endParaRPr lang="en-US"/>
          </a:p>
          <a:p>
            <a:pPr lvl="0"/>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
        <p:nvSpPr>
          <p:cNvPr id="6" name="Subtitle 2">
            <a:extLst>
              <a:ext uri="{FF2B5EF4-FFF2-40B4-BE49-F238E27FC236}">
                <a16:creationId xmlns:a16="http://schemas.microsoft.com/office/drawing/2014/main" id="{0860BFCC-15F8-A18A-E2B6-B90C4A148C26}"/>
              </a:ext>
            </a:extLst>
          </p:cNvPr>
          <p:cNvSpPr txBox="1">
            <a:spLocks/>
          </p:cNvSpPr>
          <p:nvPr userDrawn="1"/>
        </p:nvSpPr>
        <p:spPr>
          <a:xfrm>
            <a:off x="533400" y="1628206"/>
            <a:ext cx="3547936" cy="468516"/>
          </a:xfrm>
          <a:prstGeom prst="rect">
            <a:avLst/>
          </a:prstGeom>
        </p:spPr>
        <p:txBody>
          <a:bodyPr rIns="0" anchor="t" anchorCtr="0">
            <a:noAutofit/>
          </a:bodyPr>
          <a:lstStyle>
            <a:lvl1pPr marL="0" indent="0" algn="r" rtl="0" eaLnBrk="1" fontAlgn="base" hangingPunct="1">
              <a:spcBef>
                <a:spcPts val="0"/>
              </a:spcBef>
              <a:spcAft>
                <a:spcPct val="0"/>
              </a:spcAft>
              <a:buNone/>
              <a:defRPr sz="2800" b="1" i="0" spc="0" baseline="0">
                <a:solidFill>
                  <a:schemeClr val="tx1"/>
                </a:solidFill>
                <a:effectLst/>
                <a:latin typeface="Noto Sans" panose="020B0502040504020204" pitchFamily="34" charset="0"/>
                <a:ea typeface="Noto Sans" panose="020B0502040504020204" pitchFamily="34" charset="0"/>
                <a:cs typeface="Noto Sans" panose="020B0502040504020204" pitchFamily="34" charset="0"/>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l"/>
            <a:r>
              <a:rPr lang="en-US" sz="2000" kern="0"/>
              <a:t>Enter Subhead Here</a:t>
            </a:r>
          </a:p>
        </p:txBody>
      </p:sp>
      <p:sp>
        <p:nvSpPr>
          <p:cNvPr id="9" name="Subtitle 2">
            <a:extLst>
              <a:ext uri="{FF2B5EF4-FFF2-40B4-BE49-F238E27FC236}">
                <a16:creationId xmlns:a16="http://schemas.microsoft.com/office/drawing/2014/main" id="{38C79E64-D870-CFB8-D8C3-93C360129D8E}"/>
              </a:ext>
            </a:extLst>
          </p:cNvPr>
          <p:cNvSpPr txBox="1">
            <a:spLocks/>
          </p:cNvSpPr>
          <p:nvPr userDrawn="1"/>
        </p:nvSpPr>
        <p:spPr>
          <a:xfrm>
            <a:off x="4361481" y="1628206"/>
            <a:ext cx="3547936" cy="468516"/>
          </a:xfrm>
          <a:prstGeom prst="rect">
            <a:avLst/>
          </a:prstGeom>
        </p:spPr>
        <p:txBody>
          <a:bodyPr rIns="0" anchor="t" anchorCtr="0">
            <a:noAutofit/>
          </a:bodyPr>
          <a:lstStyle>
            <a:lvl1pPr marL="0" indent="0" algn="r" rtl="0" eaLnBrk="1" fontAlgn="base" hangingPunct="1">
              <a:spcBef>
                <a:spcPts val="0"/>
              </a:spcBef>
              <a:spcAft>
                <a:spcPct val="0"/>
              </a:spcAft>
              <a:buNone/>
              <a:defRPr sz="2800" b="1" i="0" spc="0" baseline="0">
                <a:solidFill>
                  <a:schemeClr val="tx1"/>
                </a:solidFill>
                <a:effectLst/>
                <a:latin typeface="Noto Sans" panose="020B0502040504020204" pitchFamily="34" charset="0"/>
                <a:ea typeface="Noto Sans" panose="020B0502040504020204" pitchFamily="34" charset="0"/>
                <a:cs typeface="Noto Sans" panose="020B0502040504020204" pitchFamily="34" charset="0"/>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l"/>
            <a:r>
              <a:rPr lang="en-US" sz="2000" kern="0"/>
              <a:t>Enter Subhead Here</a:t>
            </a:r>
          </a:p>
        </p:txBody>
      </p:sp>
      <p:sp>
        <p:nvSpPr>
          <p:cNvPr id="10" name="Subtitle 2">
            <a:extLst>
              <a:ext uri="{FF2B5EF4-FFF2-40B4-BE49-F238E27FC236}">
                <a16:creationId xmlns:a16="http://schemas.microsoft.com/office/drawing/2014/main" id="{65880134-FD96-09E4-0F50-877F8C016F78}"/>
              </a:ext>
            </a:extLst>
          </p:cNvPr>
          <p:cNvSpPr txBox="1">
            <a:spLocks/>
          </p:cNvSpPr>
          <p:nvPr userDrawn="1"/>
        </p:nvSpPr>
        <p:spPr>
          <a:xfrm>
            <a:off x="8158565" y="1628206"/>
            <a:ext cx="3547936" cy="468516"/>
          </a:xfrm>
          <a:prstGeom prst="rect">
            <a:avLst/>
          </a:prstGeom>
        </p:spPr>
        <p:txBody>
          <a:bodyPr rIns="0" anchor="t" anchorCtr="0">
            <a:noAutofit/>
          </a:bodyPr>
          <a:lstStyle>
            <a:lvl1pPr marL="0" indent="0" algn="r" rtl="0" eaLnBrk="1" fontAlgn="base" hangingPunct="1">
              <a:spcBef>
                <a:spcPts val="0"/>
              </a:spcBef>
              <a:spcAft>
                <a:spcPct val="0"/>
              </a:spcAft>
              <a:buNone/>
              <a:defRPr sz="2800" b="1" i="0" spc="0" baseline="0">
                <a:solidFill>
                  <a:schemeClr val="tx1"/>
                </a:solidFill>
                <a:effectLst/>
                <a:latin typeface="Noto Sans" panose="020B0502040504020204" pitchFamily="34" charset="0"/>
                <a:ea typeface="Noto Sans" panose="020B0502040504020204" pitchFamily="34" charset="0"/>
                <a:cs typeface="Noto Sans" panose="020B0502040504020204" pitchFamily="34" charset="0"/>
              </a:defRPr>
            </a:lvl1pPr>
            <a:lvl2pPr marL="457200" indent="0" algn="ctr" rtl="0" eaLnBrk="1" fontAlgn="base" hangingPunct="1">
              <a:spcBef>
                <a:spcPct val="20000"/>
              </a:spcBef>
              <a:spcAft>
                <a:spcPct val="0"/>
              </a:spcAft>
              <a:buNone/>
              <a:defRPr sz="2800">
                <a:solidFill>
                  <a:schemeClr val="tx1"/>
                </a:solidFill>
                <a:latin typeface="+mn-lt"/>
              </a:defRPr>
            </a:lvl2pPr>
            <a:lvl3pPr marL="914400" indent="0" algn="ctr" rtl="0" eaLnBrk="1" fontAlgn="base" hangingPunct="1">
              <a:spcBef>
                <a:spcPct val="20000"/>
              </a:spcBef>
              <a:spcAft>
                <a:spcPct val="0"/>
              </a:spcAft>
              <a:buNone/>
              <a:defRPr sz="2400">
                <a:solidFill>
                  <a:schemeClr val="tx1"/>
                </a:solidFill>
                <a:latin typeface="+mn-lt"/>
              </a:defRPr>
            </a:lvl3pPr>
            <a:lvl4pPr marL="1371600" indent="0" algn="ctr" rtl="0" eaLnBrk="1" fontAlgn="base" hangingPunct="1">
              <a:spcBef>
                <a:spcPct val="20000"/>
              </a:spcBef>
              <a:spcAft>
                <a:spcPct val="0"/>
              </a:spcAft>
              <a:buNone/>
              <a:defRPr sz="2000">
                <a:solidFill>
                  <a:schemeClr val="tx1"/>
                </a:solidFill>
                <a:latin typeface="+mn-lt"/>
              </a:defRPr>
            </a:lvl4pPr>
            <a:lvl5pPr marL="1828800" indent="0" algn="ctr" rtl="0" eaLnBrk="1" fontAlgn="base" hangingPunct="1">
              <a:spcBef>
                <a:spcPct val="20000"/>
              </a:spcBef>
              <a:spcAft>
                <a:spcPct val="0"/>
              </a:spcAft>
              <a:buNone/>
              <a:defRPr sz="2000">
                <a:solidFill>
                  <a:schemeClr val="tx1"/>
                </a:solidFill>
                <a:latin typeface="+mn-lt"/>
              </a:defRPr>
            </a:lvl5pPr>
            <a:lvl6pPr marL="2286000" indent="0" algn="ctr" rtl="0" eaLnBrk="1" fontAlgn="base" hangingPunct="1">
              <a:spcBef>
                <a:spcPct val="20000"/>
              </a:spcBef>
              <a:spcAft>
                <a:spcPct val="0"/>
              </a:spcAft>
              <a:buNone/>
              <a:defRPr sz="2000">
                <a:solidFill>
                  <a:schemeClr val="tx1"/>
                </a:solidFill>
                <a:latin typeface="+mn-lt"/>
              </a:defRPr>
            </a:lvl6pPr>
            <a:lvl7pPr marL="2743200" indent="0" algn="ctr" rtl="0" eaLnBrk="1" fontAlgn="base" hangingPunct="1">
              <a:spcBef>
                <a:spcPct val="20000"/>
              </a:spcBef>
              <a:spcAft>
                <a:spcPct val="0"/>
              </a:spcAft>
              <a:buNone/>
              <a:defRPr sz="2000">
                <a:solidFill>
                  <a:schemeClr val="tx1"/>
                </a:solidFill>
                <a:latin typeface="+mn-lt"/>
              </a:defRPr>
            </a:lvl7pPr>
            <a:lvl8pPr marL="3200400" indent="0" algn="ctr" rtl="0" eaLnBrk="1" fontAlgn="base" hangingPunct="1">
              <a:spcBef>
                <a:spcPct val="20000"/>
              </a:spcBef>
              <a:spcAft>
                <a:spcPct val="0"/>
              </a:spcAft>
              <a:buNone/>
              <a:defRPr sz="2000">
                <a:solidFill>
                  <a:schemeClr val="tx1"/>
                </a:solidFill>
                <a:latin typeface="+mn-lt"/>
              </a:defRPr>
            </a:lvl8pPr>
            <a:lvl9pPr marL="3657600" indent="0" algn="ctr" rtl="0" eaLnBrk="1" fontAlgn="base" hangingPunct="1">
              <a:spcBef>
                <a:spcPct val="20000"/>
              </a:spcBef>
              <a:spcAft>
                <a:spcPct val="0"/>
              </a:spcAft>
              <a:buNone/>
              <a:defRPr sz="2000">
                <a:solidFill>
                  <a:schemeClr val="tx1"/>
                </a:solidFill>
                <a:latin typeface="+mn-lt"/>
              </a:defRPr>
            </a:lvl9pPr>
          </a:lstStyle>
          <a:p>
            <a:pPr algn="l"/>
            <a:r>
              <a:rPr lang="en-US" sz="2000" kern="0"/>
              <a:t>Enter Subhead Here</a:t>
            </a:r>
          </a:p>
        </p:txBody>
      </p:sp>
      <p:sp>
        <p:nvSpPr>
          <p:cNvPr id="3" name="Subtitle 2">
            <a:extLst>
              <a:ext uri="{FF2B5EF4-FFF2-40B4-BE49-F238E27FC236}">
                <a16:creationId xmlns:a16="http://schemas.microsoft.com/office/drawing/2014/main" id="{F0142BB2-3749-9EF6-D849-DFB04207FF7B}"/>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5" name="Straight Connector 4">
            <a:extLst>
              <a:ext uri="{FF2B5EF4-FFF2-40B4-BE49-F238E27FC236}">
                <a16:creationId xmlns:a16="http://schemas.microsoft.com/office/drawing/2014/main" id="{9D142F74-0196-8BFC-4E0D-1814A55B959D}"/>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CF9BEAA4-CE23-C329-BE99-6836F9D1FDBC}"/>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7D64820B-FE7B-38EB-20C6-C160ED64C09E}"/>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974922171"/>
      </p:ext>
    </p:extLst>
  </p:cSld>
  <p:clrMapOvr>
    <a:masterClrMapping/>
  </p:clrMapOvr>
  <p:extLst>
    <p:ext uri="{DCECCB84-F9BA-43D5-87BE-67443E8EF086}">
      <p15:sldGuideLst xmlns:p15="http://schemas.microsoft.com/office/powerpoint/2012/main">
        <p15:guide id="1" orient="horz" pos="576">
          <p15:clr>
            <a:srgbClr val="FBAE40"/>
          </p15:clr>
        </p15:guide>
        <p15:guide id="2" pos="384">
          <p15:clr>
            <a:srgbClr val="FBAE40"/>
          </p15:clr>
        </p15:guide>
        <p15:guide id="3" pos="7296">
          <p15:clr>
            <a:srgbClr val="FBAE40"/>
          </p15:clr>
        </p15:guide>
        <p15:guide id="4" orient="horz" pos="912">
          <p15:clr>
            <a:srgbClr val="FBAE40"/>
          </p15:clr>
        </p15:guide>
        <p15:guide id="5" orient="horz" pos="3792">
          <p15:clr>
            <a:srgbClr val="FBAE40"/>
          </p15:clr>
        </p15:guide>
        <p15:guide id="6" orient="horz" pos="4128">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ur-Column Text">
    <p:spTree>
      <p:nvGrpSpPr>
        <p:cNvPr id="1" name=""/>
        <p:cNvGrpSpPr/>
        <p:nvPr/>
      </p:nvGrpSpPr>
      <p:grpSpPr>
        <a:xfrm>
          <a:off x="0" y="0"/>
          <a:ext cx="0" cy="0"/>
          <a:chOff x="0" y="0"/>
          <a:chExt cx="0" cy="0"/>
        </a:xfrm>
      </p:grpSpPr>
      <p:sp>
        <p:nvSpPr>
          <p:cNvPr id="16" name="Content Placeholder 2">
            <a:extLst>
              <a:ext uri="{FF2B5EF4-FFF2-40B4-BE49-F238E27FC236}">
                <a16:creationId xmlns:a16="http://schemas.microsoft.com/office/drawing/2014/main" id="{C233FA38-F226-984C-8D50-04BB9A3DF988}"/>
              </a:ext>
            </a:extLst>
          </p:cNvPr>
          <p:cNvSpPr>
            <a:spLocks noGrp="1"/>
          </p:cNvSpPr>
          <p:nvPr>
            <p:ph idx="1" hasCustomPrompt="1"/>
          </p:nvPr>
        </p:nvSpPr>
        <p:spPr>
          <a:xfrm>
            <a:off x="706827" y="1447800"/>
            <a:ext cx="10744945" cy="4572000"/>
          </a:xfrm>
          <a:prstGeom prst="rect">
            <a:avLst/>
          </a:prstGeom>
        </p:spPr>
        <p:txBody>
          <a:bodyPr lIns="0" tIns="0" rIns="0" bIns="0" numCol="4" spcCol="274320" anchor="t" anchorCtr="0">
            <a:noAutofit/>
          </a:bodyPr>
          <a:lstStyle>
            <a:lvl1pPr marL="0" marR="0" indent="0" algn="l" defTabSz="914400" rtl="0" eaLnBrk="1" fontAlgn="base" latinLnBrk="0" hangingPunct="1">
              <a:lnSpc>
                <a:spcPct val="125000"/>
              </a:lnSpc>
              <a:spcBef>
                <a:spcPts val="1200"/>
              </a:spcBef>
              <a:spcAft>
                <a:spcPct val="0"/>
              </a:spcAft>
              <a:buClrTx/>
              <a:buSzTx/>
              <a:buFont typeface="Graphik" pitchFamily="34" charset="0"/>
              <a:buNone/>
              <a:tabLst/>
              <a:defRPr sz="11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2pPr>
            <a:lvl3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3pPr>
            <a:lvl4pPr>
              <a:spcBef>
                <a:spcPts val="400"/>
              </a:spcBef>
              <a:buFont typeface="Graphik" pitchFamily="34" charset="0"/>
              <a:buChar char="•"/>
              <a:defRPr sz="1400">
                <a:solidFill>
                  <a:schemeClr val="tx1"/>
                </a:solidFill>
                <a:latin typeface="Graphik Regular" panose="020B0503030202060203" pitchFamily="34" charset="0"/>
                <a:cs typeface="Graphik Regular" panose="020B0503030202060203" pitchFamily="34" charset="0"/>
              </a:defRPr>
            </a:lvl4pPr>
            <a:lvl5pPr marL="1828800" indent="0">
              <a:spcBef>
                <a:spcPts val="400"/>
              </a:spcBef>
              <a:buFont typeface="Graphik" pitchFamily="34" charset="0"/>
              <a:buNone/>
              <a:defRPr sz="1400">
                <a:solidFill>
                  <a:schemeClr val="tx1"/>
                </a:solidFill>
                <a:latin typeface="Graphik Regular" panose="020B0503030202060203" pitchFamily="34" charset="0"/>
                <a:cs typeface="Graphik Regular" panose="020B0503030202060203" pitchFamily="34" charset="0"/>
              </a:defRPr>
            </a:lvl5pPr>
          </a:lstStyle>
          <a:p>
            <a:pPr lvl="0"/>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25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25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25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25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a:p>
            <a:pPr marL="0" marR="0" lvl="0" indent="0" algn="l" defTabSz="914400" rtl="0" eaLnBrk="1" fontAlgn="base" latinLnBrk="0" hangingPunct="1">
              <a:lnSpc>
                <a:spcPct val="125000"/>
              </a:lnSpc>
              <a:spcBef>
                <a:spcPts val="1200"/>
              </a:spcBef>
              <a:spcAft>
                <a:spcPct val="0"/>
              </a:spcAft>
              <a:buClrTx/>
              <a:buSzTx/>
              <a:buFont typeface="Graphik" pitchFamily="34" charset="0"/>
              <a:buNone/>
              <a:tabLst/>
              <a:defRPr/>
            </a:pPr>
            <a:r>
              <a:rPr lang="en-US"/>
              <a:t>Click to add text.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
        <p:nvSpPr>
          <p:cNvPr id="4" name="Subtitle 2">
            <a:extLst>
              <a:ext uri="{FF2B5EF4-FFF2-40B4-BE49-F238E27FC236}">
                <a16:creationId xmlns:a16="http://schemas.microsoft.com/office/drawing/2014/main" id="{4BB7B017-5317-0863-142F-F575B20FA1B0}"/>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Enter Section Title Here</a:t>
            </a:r>
          </a:p>
        </p:txBody>
      </p:sp>
      <p:cxnSp>
        <p:nvCxnSpPr>
          <p:cNvPr id="5" name="Straight Connector 4">
            <a:extLst>
              <a:ext uri="{FF2B5EF4-FFF2-40B4-BE49-F238E27FC236}">
                <a16:creationId xmlns:a16="http://schemas.microsoft.com/office/drawing/2014/main" id="{9BD99BAF-D5B5-2427-7AB1-130711107B66}"/>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6A38E5B1-40A1-9A24-94E2-01B2F25749FD}"/>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09020DDF-533D-4EEB-46DE-90823A27CD12}"/>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46819379"/>
      </p:ext>
    </p:extLst>
  </p:cSld>
  <p:clrMapOvr>
    <a:masterClrMapping/>
  </p:clrMapOvr>
  <p:extLst>
    <p:ext uri="{DCECCB84-F9BA-43D5-87BE-67443E8EF086}">
      <p15:sldGuideLst xmlns:p15="http://schemas.microsoft.com/office/powerpoint/2012/main">
        <p15:guide id="1" orient="horz" pos="576">
          <p15:clr>
            <a:srgbClr val="FBAE40"/>
          </p15:clr>
        </p15:guide>
        <p15:guide id="2" pos="384">
          <p15:clr>
            <a:srgbClr val="FBAE40"/>
          </p15:clr>
        </p15:guide>
        <p15:guide id="3" pos="7296">
          <p15:clr>
            <a:srgbClr val="FBAE40"/>
          </p15:clr>
        </p15:guide>
        <p15:guide id="4" orient="horz" pos="912">
          <p15:clr>
            <a:srgbClr val="FBAE40"/>
          </p15:clr>
        </p15:guide>
        <p15:guide id="5" orient="horz" pos="3792">
          <p15:clr>
            <a:srgbClr val="FBAE40"/>
          </p15:clr>
        </p15:guide>
        <p15:guide id="6" orient="horz" pos="4128">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lank Slide_Title and Footer">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BBA6ECBD-9359-5D87-88A2-238D8D6880B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3" name="Rectangle 2">
            <a:extLst>
              <a:ext uri="{FF2B5EF4-FFF2-40B4-BE49-F238E27FC236}">
                <a16:creationId xmlns:a16="http://schemas.microsoft.com/office/drawing/2014/main" id="{3CB72C99-57D0-45C2-5559-90CF7FB0D213}"/>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Subtitle 2">
            <a:extLst>
              <a:ext uri="{FF2B5EF4-FFF2-40B4-BE49-F238E27FC236}">
                <a16:creationId xmlns:a16="http://schemas.microsoft.com/office/drawing/2014/main" id="{8D5BF08E-0013-F391-575F-F1C821AE4EE8}"/>
              </a:ext>
            </a:extLst>
          </p:cNvPr>
          <p:cNvSpPr>
            <a:spLocks noGrp="1"/>
          </p:cNvSpPr>
          <p:nvPr>
            <p:ph type="subTitle" idx="10" hasCustomPrompt="1"/>
          </p:nvPr>
        </p:nvSpPr>
        <p:spPr>
          <a:xfrm>
            <a:off x="686886" y="609600"/>
            <a:ext cx="4951914"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Enter Section Title Here</a:t>
            </a:r>
          </a:p>
        </p:txBody>
      </p:sp>
    </p:spTree>
    <p:extLst>
      <p:ext uri="{BB962C8B-B14F-4D97-AF65-F5344CB8AC3E}">
        <p14:creationId xmlns:p14="http://schemas.microsoft.com/office/powerpoint/2010/main" val="301554933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740210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Photo and Text 2">
    <p:spTree>
      <p:nvGrpSpPr>
        <p:cNvPr id="1" name=""/>
        <p:cNvGrpSpPr/>
        <p:nvPr/>
      </p:nvGrpSpPr>
      <p:grpSpPr>
        <a:xfrm>
          <a:off x="0" y="0"/>
          <a:ext cx="0" cy="0"/>
          <a:chOff x="0" y="0"/>
          <a:chExt cx="0" cy="0"/>
        </a:xfrm>
      </p:grpSpPr>
      <p:sp>
        <p:nvSpPr>
          <p:cNvPr id="2" name="Subtitle 2">
            <a:extLst>
              <a:ext uri="{FF2B5EF4-FFF2-40B4-BE49-F238E27FC236}">
                <a16:creationId xmlns:a16="http://schemas.microsoft.com/office/drawing/2014/main" id="{4FF57BB5-F696-EEE8-B568-B70B75A1F9C1}"/>
              </a:ext>
            </a:extLst>
          </p:cNvPr>
          <p:cNvSpPr>
            <a:spLocks noGrp="1"/>
          </p:cNvSpPr>
          <p:nvPr>
            <p:ph type="subTitle" idx="10" hasCustomPrompt="1"/>
          </p:nvPr>
        </p:nvSpPr>
        <p:spPr>
          <a:xfrm>
            <a:off x="686885" y="609600"/>
            <a:ext cx="6697001" cy="381000"/>
          </a:xfrm>
          <a:prstGeom prst="rect">
            <a:avLst/>
          </a:prstGeom>
        </p:spPr>
        <p:txBody>
          <a:bodyPr lIns="0" tIns="0" rIns="0" bIns="0" anchor="t" anchorCtr="0">
            <a:noAutofit/>
          </a:bodyPr>
          <a:lstStyle>
            <a:lvl1pPr marL="0" indent="0" algn="l">
              <a:spcBef>
                <a:spcPts val="0"/>
              </a:spcBef>
              <a:buNone/>
              <a:defRPr sz="3200" b="1" i="0" spc="0" baseline="0">
                <a:solidFill>
                  <a:schemeClr val="tx2"/>
                </a:solidFill>
                <a:effectLst/>
                <a:latin typeface="Noto Serif" panose="02020600060500020200" pitchFamily="18" charset="0"/>
                <a:ea typeface="Noto Serif" panose="02020600060500020200" pitchFamily="18" charset="0"/>
                <a:cs typeface="Noto Serif" panose="02020600060500020200" pitchFamily="18" charset="0"/>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dirty="0"/>
              <a:t>Enter Section Title Here</a:t>
            </a:r>
          </a:p>
        </p:txBody>
      </p:sp>
      <p:cxnSp>
        <p:nvCxnSpPr>
          <p:cNvPr id="5" name="Straight Connector 4">
            <a:extLst>
              <a:ext uri="{FF2B5EF4-FFF2-40B4-BE49-F238E27FC236}">
                <a16:creationId xmlns:a16="http://schemas.microsoft.com/office/drawing/2014/main" id="{F9C5B0BE-8CBA-55DF-D757-DCEAE53178E4}"/>
              </a:ext>
            </a:extLst>
          </p:cNvPr>
          <p:cNvCxnSpPr>
            <a:cxnSpLocks/>
          </p:cNvCxnSpPr>
          <p:nvPr userDrawn="1"/>
        </p:nvCxnSpPr>
        <p:spPr>
          <a:xfrm>
            <a:off x="706828" y="6248400"/>
            <a:ext cx="7979973"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975DA65C-3D89-7711-217D-A6209F5E3874}"/>
              </a:ext>
            </a:extLst>
          </p:cNvPr>
          <p:cNvSpPr/>
          <p:nvPr userDrawn="1"/>
        </p:nvSpPr>
        <p:spPr>
          <a:xfrm>
            <a:off x="611189" y="6490903"/>
            <a:ext cx="1727076" cy="138499"/>
          </a:xfrm>
          <a:prstGeom prst="rect">
            <a:avLst/>
          </a:prstGeom>
        </p:spPr>
        <p:txBody>
          <a:bodyPr wrap="none" lIns="0" tIns="0" rIns="0" bIns="0" anchor="t" anchorCtr="0">
            <a:noAutofit/>
          </a:bodyPr>
          <a:lstStyle/>
          <a:p>
            <a:pPr algn="l"/>
            <a:r>
              <a:rPr lang="en-US" sz="675" b="0" i="0" u="none" kern="0" spc="83"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8" name="Rectangle 7">
            <a:extLst>
              <a:ext uri="{FF2B5EF4-FFF2-40B4-BE49-F238E27FC236}">
                <a16:creationId xmlns:a16="http://schemas.microsoft.com/office/drawing/2014/main" id="{8042E77C-C17D-1F04-BE64-C32462A6F8DC}"/>
              </a:ext>
            </a:extLst>
          </p:cNvPr>
          <p:cNvSpPr/>
          <p:nvPr userDrawn="1"/>
        </p:nvSpPr>
        <p:spPr>
          <a:xfrm>
            <a:off x="6773805" y="6490904"/>
            <a:ext cx="1912995" cy="138499"/>
          </a:xfrm>
          <a:prstGeom prst="rect">
            <a:avLst/>
          </a:prstGeom>
        </p:spPr>
        <p:txBody>
          <a:bodyPr wrap="square" lIns="0" tIns="0" rIns="0" bIns="0" anchor="t" anchorCtr="0">
            <a:noAutofit/>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675" b="0" i="0" u="none" kern="0" spc="83" baseline="0" dirty="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675" b="0" i="0" kern="0" spc="83" dirty="0">
                <a:solidFill>
                  <a:schemeClr val="tx1">
                    <a:lumMod val="50000"/>
                    <a:lumOff val="50000"/>
                  </a:schemeClr>
                </a:solidFill>
                <a:latin typeface="Graphik Regular" panose="020B0503030202060203" pitchFamily="34" charset="0"/>
                <a:cs typeface="Graphik Regular"/>
              </a:rPr>
              <a:t> </a:t>
            </a:r>
            <a:r>
              <a:rPr lang="en-US" sz="675" b="0" i="0" kern="0" spc="90" dirty="0">
                <a:solidFill>
                  <a:schemeClr val="tx1">
                    <a:lumMod val="50000"/>
                    <a:lumOff val="50000"/>
                  </a:schemeClr>
                </a:solidFill>
                <a:latin typeface="Graphik Regular" panose="020B0503030202060203" pitchFamily="34" charset="0"/>
                <a:cs typeface="Graphik Regular"/>
              </a:rPr>
              <a:t>|  </a:t>
            </a:r>
            <a:fld id="{40EFCF6F-30D0-8F4F-A41D-EADB7381F77B}" type="slidenum">
              <a:rPr lang="en-US" sz="675" b="0" i="0" kern="0" spc="9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a:t>
            </a:fld>
            <a:endParaRPr lang="en-US" sz="675" b="0" i="0" u="none" kern="0" spc="23" baseline="0" dirty="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pic>
        <p:nvPicPr>
          <p:cNvPr id="9" name="Picture 8" descr="A picture containing mountain, outdoor, nature, rock&#10;&#10;Description automatically generated">
            <a:extLst>
              <a:ext uri="{FF2B5EF4-FFF2-40B4-BE49-F238E27FC236}">
                <a16:creationId xmlns:a16="http://schemas.microsoft.com/office/drawing/2014/main" id="{4C719E80-08DC-B2E0-F8F5-CC9A4E1E4E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339" t="755" r="27561" b="1030"/>
          <a:stretch/>
        </p:blipFill>
        <p:spPr>
          <a:xfrm>
            <a:off x="9436608" y="0"/>
            <a:ext cx="2743200" cy="6858000"/>
          </a:xfrm>
          <a:prstGeom prst="rect">
            <a:avLst/>
          </a:prstGeom>
        </p:spPr>
      </p:pic>
      <p:sp>
        <p:nvSpPr>
          <p:cNvPr id="3" name="Picture Placeholder 2">
            <a:extLst>
              <a:ext uri="{FF2B5EF4-FFF2-40B4-BE49-F238E27FC236}">
                <a16:creationId xmlns:a16="http://schemas.microsoft.com/office/drawing/2014/main" id="{5E1E3F41-F29A-FDBB-ECE5-8B69ACE6062A}"/>
              </a:ext>
            </a:extLst>
          </p:cNvPr>
          <p:cNvSpPr>
            <a:spLocks noGrp="1"/>
          </p:cNvSpPr>
          <p:nvPr>
            <p:ph type="pic" sz="quarter" idx="21"/>
          </p:nvPr>
        </p:nvSpPr>
        <p:spPr>
          <a:xfrm>
            <a:off x="9436607" y="-1"/>
            <a:ext cx="2729660" cy="6857993"/>
          </a:xfrm>
          <a:prstGeom prst="rect">
            <a:avLst/>
          </a:prstGeom>
        </p:spPr>
        <p:txBody>
          <a:bodyPr/>
          <a:lstStyle>
            <a:lvl1pPr marL="0" marR="0" indent="0" algn="l" defTabSz="685800" rtl="0" eaLnBrk="1" fontAlgn="base" latinLnBrk="0" hangingPunct="1">
              <a:lnSpc>
                <a:spcPct val="100000"/>
              </a:lnSpc>
              <a:spcBef>
                <a:spcPct val="20000"/>
              </a:spcBef>
              <a:spcAft>
                <a:spcPct val="0"/>
              </a:spcAft>
              <a:buClrTx/>
              <a:buSzTx/>
              <a:buFontTx/>
              <a:buNone/>
              <a:tabLst/>
              <a:defRPr sz="135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6858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6858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
        <p:nvSpPr>
          <p:cNvPr id="10" name="Content Placeholder 2">
            <a:extLst>
              <a:ext uri="{FF2B5EF4-FFF2-40B4-BE49-F238E27FC236}">
                <a16:creationId xmlns:a16="http://schemas.microsoft.com/office/drawing/2014/main" id="{41AC8F59-FF94-15F1-9515-675B0FB553D1}"/>
              </a:ext>
            </a:extLst>
          </p:cNvPr>
          <p:cNvSpPr>
            <a:spLocks noGrp="1"/>
          </p:cNvSpPr>
          <p:nvPr>
            <p:ph idx="22" hasCustomPrompt="1"/>
          </p:nvPr>
        </p:nvSpPr>
        <p:spPr>
          <a:xfrm>
            <a:off x="609937" y="2466145"/>
            <a:ext cx="8001747" cy="3325054"/>
          </a:xfrm>
          <a:prstGeom prst="rect">
            <a:avLst/>
          </a:prstGeom>
        </p:spPr>
        <p:txBody>
          <a:bodyPr anchor="t" anchorCtr="0">
            <a:noAutofit/>
          </a:bodyPr>
          <a:lstStyle>
            <a:lvl1pPr marL="0" indent="0">
              <a:lnSpc>
                <a:spcPct val="100000"/>
              </a:lnSpc>
              <a:spcBef>
                <a:spcPts val="600"/>
              </a:spcBef>
              <a:buFont typeface="Graphik" pitchFamily="34" charset="0"/>
              <a:buNone/>
              <a:defRPr sz="1400" b="0"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2pPr>
            <a:lvl3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3pPr>
            <a:lvl4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4pPr>
            <a:lvl5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a:t>
            </a:r>
          </a:p>
          <a:p>
            <a:pPr lvl="0"/>
            <a:r>
              <a:rPr lang="en-US" dirty="0"/>
              <a:t>Headline = Noto Sans Bold, size 32, no modifiers, left-aligned</a:t>
            </a:r>
          </a:p>
          <a:p>
            <a:pPr marL="0" marR="0" lvl="0" indent="0" algn="l" defTabSz="685800" rtl="0" eaLnBrk="1" fontAlgn="base" latinLnBrk="0" hangingPunct="1">
              <a:lnSpc>
                <a:spcPct val="125000"/>
              </a:lnSpc>
              <a:spcBef>
                <a:spcPts val="600"/>
              </a:spcBef>
              <a:spcAft>
                <a:spcPct val="0"/>
              </a:spcAft>
              <a:buClrTx/>
              <a:buSzTx/>
              <a:buFont typeface="Graphik" pitchFamily="34" charset="0"/>
              <a:buNone/>
              <a:tabLst/>
              <a:defRPr/>
            </a:pPr>
            <a:r>
              <a:rPr lang="en-US" dirty="0"/>
              <a:t>Headline (Serif) = Noto Serif Bold, size 32, no modifiers, left-aligned</a:t>
            </a:r>
          </a:p>
          <a:p>
            <a:pPr lvl="0"/>
            <a:r>
              <a:rPr lang="en-US" dirty="0"/>
              <a:t>Subhead= Noto Sans Bold, size 16, no modifiers, left-aligned</a:t>
            </a:r>
          </a:p>
          <a:p>
            <a:pPr marL="0" marR="0" lvl="0" indent="0" algn="l" defTabSz="685800" rtl="0" eaLnBrk="1" fontAlgn="base" latinLnBrk="0" hangingPunct="1">
              <a:lnSpc>
                <a:spcPct val="125000"/>
              </a:lnSpc>
              <a:spcBef>
                <a:spcPts val="600"/>
              </a:spcBef>
              <a:spcAft>
                <a:spcPct val="0"/>
              </a:spcAft>
              <a:buClrTx/>
              <a:buSzTx/>
              <a:buFont typeface="Graphik" pitchFamily="34" charset="0"/>
              <a:buNone/>
              <a:tabLst/>
              <a:defRPr/>
            </a:pPr>
            <a:r>
              <a:rPr lang="en-US" dirty="0"/>
              <a:t>Body Copy = Noto Sans Regular, size 14, no modifiers, left-aligned</a:t>
            </a:r>
          </a:p>
          <a:p>
            <a:pPr lvl="0"/>
            <a:r>
              <a:rPr lang="en-US" dirty="0"/>
              <a:t>Bullets = Noto Sans Regular, size 14, no modifiers, left-aligned</a:t>
            </a:r>
          </a:p>
          <a:p>
            <a:pPr lvl="0"/>
            <a:r>
              <a:rPr lang="en-US" dirty="0"/>
              <a:t>If you are using bullets, make sure left indent and hanging indent are set to 0.25”.  If NOT using bullets, make sure both are set to 0.</a:t>
            </a:r>
          </a:p>
          <a:p>
            <a:pPr lvl="0"/>
            <a:r>
              <a:rPr lang="en-US" dirty="0"/>
              <a:t>Line Spacing should be set to 1. Spacing Before should be set to “6 </a:t>
            </a:r>
            <a:r>
              <a:rPr lang="en-US" dirty="0" err="1"/>
              <a:t>pt</a:t>
            </a:r>
            <a:r>
              <a:rPr lang="en-US" dirty="0"/>
              <a:t>”. Spacing After should be set to “6 </a:t>
            </a:r>
            <a:r>
              <a:rPr lang="en-US" dirty="0" err="1"/>
              <a:t>pt</a:t>
            </a:r>
            <a:r>
              <a:rPr lang="en-US" dirty="0"/>
              <a:t>”.</a:t>
            </a:r>
          </a:p>
        </p:txBody>
      </p:sp>
      <p:sp>
        <p:nvSpPr>
          <p:cNvPr id="11" name="Content Placeholder 2">
            <a:extLst>
              <a:ext uri="{FF2B5EF4-FFF2-40B4-BE49-F238E27FC236}">
                <a16:creationId xmlns:a16="http://schemas.microsoft.com/office/drawing/2014/main" id="{B6DCA658-F918-CF39-DED5-22489FA0B552}"/>
              </a:ext>
            </a:extLst>
          </p:cNvPr>
          <p:cNvSpPr>
            <a:spLocks noGrp="1"/>
          </p:cNvSpPr>
          <p:nvPr>
            <p:ph idx="23" hasCustomPrompt="1"/>
          </p:nvPr>
        </p:nvSpPr>
        <p:spPr>
          <a:xfrm>
            <a:off x="609937" y="1219200"/>
            <a:ext cx="8001747" cy="914400"/>
          </a:xfrm>
          <a:prstGeom prst="rect">
            <a:avLst/>
          </a:prstGeom>
        </p:spPr>
        <p:txBody>
          <a:bodyPr anchor="t" anchorCtr="0">
            <a:noAutofit/>
          </a:bodyPr>
          <a:lstStyle>
            <a:lvl1pPr marL="0" indent="0">
              <a:lnSpc>
                <a:spcPct val="100000"/>
              </a:lnSpc>
              <a:spcBef>
                <a:spcPts val="600"/>
              </a:spcBef>
              <a:buFont typeface="Graphik" pitchFamily="34" charset="0"/>
              <a:buNone/>
              <a:defRPr sz="1600" b="1" i="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2pPr>
            <a:lvl3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3pPr>
            <a:lvl4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4pPr>
            <a:lvl5pPr>
              <a:spcBef>
                <a:spcPts val="300"/>
              </a:spcBef>
              <a:buFont typeface="Graphik" pitchFamily="34" charset="0"/>
              <a:buChar char="•"/>
              <a:defRPr sz="1050">
                <a:solidFill>
                  <a:schemeClr val="tx1"/>
                </a:solidFill>
                <a:latin typeface="Graphik Regular" panose="020B0503030202060203" pitchFamily="34" charset="0"/>
                <a:cs typeface="Graphik Regular" panose="020B0503030202060203" pitchFamily="34" charset="0"/>
              </a:defRPr>
            </a:lvl5pPr>
          </a:lstStyle>
          <a:p>
            <a:pPr lvl="0"/>
            <a:r>
              <a:rPr lang="en-US" dirty="0"/>
              <a:t>Click to add text. Subhead= Noto Sans Bold, size 16, no modifiers, left-aligned. Body Copy = Noto Sans Regular, size 14, no modifiers, left-aligned. </a:t>
            </a:r>
          </a:p>
        </p:txBody>
      </p:sp>
    </p:spTree>
    <p:extLst>
      <p:ext uri="{BB962C8B-B14F-4D97-AF65-F5344CB8AC3E}">
        <p14:creationId xmlns:p14="http://schemas.microsoft.com/office/powerpoint/2010/main" val="399961856"/>
      </p:ext>
    </p:extLst>
  </p:cSld>
  <p:clrMapOvr>
    <a:masterClrMapping/>
  </p:clrMapOvr>
  <p:extLst>
    <p:ext uri="{DCECCB84-F9BA-43D5-87BE-67443E8EF086}">
      <p15:sldGuideLst xmlns:p15="http://schemas.microsoft.com/office/powerpoint/2012/main">
        <p15:guide id="1" orient="horz" pos="576">
          <p15:clr>
            <a:srgbClr val="FBAE40"/>
          </p15:clr>
        </p15:guide>
        <p15:guide id="2" pos="5472">
          <p15:clr>
            <a:srgbClr val="FBAE40"/>
          </p15:clr>
        </p15:guide>
        <p15:guide id="3" pos="288">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hree-Column Text">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7CCF81D-1DC8-D961-AEF7-8FCAA02D4A6D}"/>
              </a:ext>
            </a:extLst>
          </p:cNvPr>
          <p:cNvSpPr txBox="1"/>
          <p:nvPr userDrawn="1"/>
        </p:nvSpPr>
        <p:spPr>
          <a:xfrm>
            <a:off x="512618" y="1219200"/>
            <a:ext cx="10972555" cy="9218614"/>
          </a:xfrm>
          <a:prstGeom prst="rect">
            <a:avLst/>
          </a:prstGeom>
          <a:noFill/>
        </p:spPr>
        <p:txBody>
          <a:bodyPr wrap="square" numCol="3">
            <a:spAutoFit/>
          </a:bodyPr>
          <a:lstStyle/>
          <a:p>
            <a:pPr marR="187960" algn="l">
              <a:lnSpc>
                <a:spcPct val="110000"/>
              </a:lnSpc>
              <a:spcBef>
                <a:spcPts val="1000"/>
              </a:spcBef>
            </a:pPr>
            <a:r>
              <a:rPr lang="en-US" sz="900" spc="10" dirty="0">
                <a:solidFill>
                  <a:schemeClr val="tx1">
                    <a:lumMod val="75000"/>
                    <a:lumOff val="25000"/>
                  </a:schemeClr>
                </a:solidFill>
                <a:latin typeface="Segoe UI" panose="020B0502040204020203" pitchFamily="34" charset="0"/>
                <a:cs typeface="Segoe UI" panose="020B0502040204020203" pitchFamily="34" charset="0"/>
              </a:rPr>
              <a:t>These materials have been provided to you by Anew Climate, LLC on behalf of itself and/or its affiliates (collectively, “Anew”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or “the Company”) at your request and in connection with an actual or potential transaction and may not be used or relied upon for any purpose, including, without limitation, to form the definitive basis for any decision, contract, commitment or action whatsoever, with respect to any proposed transaction or otherwise. These materials do not constitute an obligation of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any party to enter into a transaction or investment, and it is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not a commitment to lend, syndicate a financing, underwrite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or purchase securities, or commit capital, nor does it obligate Element to enter into such a commitment. Anew is not acting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as a fiduciary to you.</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These materials are solely for informational purposes and shall not constitute an offer to purchase or sell, or the solicitation of</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 an offer to purchase or sell, any securities. These materials are confidential, may not be disclosed, summarized or otherwise referred to, in whole or in part, except as agreed to in writing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by Anew.</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The information provided herein is not all-inclusive, nor does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it contain all information that may be desirable or required in order to properly evaluate the transaction discussed herein.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The information presented in these materials has been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developed internally and/or obtained from sources believed</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to be reliable; however, Anew does not guarantee nor makes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any representation or warranty, express or implied, as to the accuracy, adequacy, timeliness or completeness of such information or any</a:t>
            </a: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r>
              <a:rPr lang="en-US" sz="900" spc="10" dirty="0">
                <a:solidFill>
                  <a:schemeClr val="tx1">
                    <a:lumMod val="75000"/>
                    <a:lumOff val="25000"/>
                  </a:schemeClr>
                </a:solidFill>
                <a:latin typeface="Segoe UI" panose="020B0502040204020203" pitchFamily="34" charset="0"/>
                <a:cs typeface="Segoe UI" panose="020B0502040204020203" pitchFamily="34" charset="0"/>
              </a:rPr>
              <a:t>Oral information provided in connection herewith, or any data such information generates, accepts no responsibility, obligation or liability (whether direct or indirect, in contract, tort or a) in relation to any of such information and assumes no responsibility for independent verification of such information. Anew and its officers, employees and agents expressly disclaim any and all liability which may be based on this document and any errors therein or omissions therefrom. Without limiting the generality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of the foregoing, no audit or review has been undertaken by an independent third party of the financial assumptions, data, results, calculations and forecasts contained, presented or referred to in this document. Neither Anew nor any of its officers, employees or agents, make any representation or warranty, express or implied, that any transaction has been or may be affected on the terms or in the manner stated in this document.</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By accepting these materials, you hereby acknowledge that you are aware, and that you will advise your representatives that, the federal and state securities laws prohibit any person who has material, nonpublic information about a company from purchasing or selling securities of such a company or from communicating such information to any other person under circumstances in which it is reasonably foreseeable that such person is likely to purchase or sell such securities.</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To the extent such materials include estimates or forecasts of future financial performance (including estimates of potential</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 cost savings and synergies) prepared by or reviewed or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discussed with your</a:t>
            </a: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endParaRPr lang="en-US" sz="900" spc="10" dirty="0">
              <a:solidFill>
                <a:schemeClr val="tx1">
                  <a:lumMod val="75000"/>
                  <a:lumOff val="25000"/>
                </a:schemeClr>
              </a:solidFill>
              <a:latin typeface="Segoe UI" panose="020B0502040204020203" pitchFamily="34" charset="0"/>
              <a:cs typeface="Segoe UI" panose="020B0502040204020203" pitchFamily="34" charset="0"/>
            </a:endParaRPr>
          </a:p>
          <a:p>
            <a:pPr marR="187960" algn="l">
              <a:lnSpc>
                <a:spcPct val="110000"/>
              </a:lnSpc>
              <a:spcBef>
                <a:spcPts val="1000"/>
              </a:spcBef>
            </a:pP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Representatives and/or other potential transaction participants, </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or obtained from public sources, we have assumed that such estimates and forecasts have been reasonably prepared on bases reflecting the best currently available estimates and judgments of such representatives (or, with respect to estimates and forecasts obtained from public sources, represent reasonable estimates). These materials may include forward-looking statements that represent Anew’s opinions, expectations, beliefs, intentions, estimates or strategies regarding the future, which may not be realized. Any forward-looking statements speak only as of the date they are made, and Anew assumes no duty to and does not undertake to update forward-looking statements. Forward- looking statements are subject to numerous assumptions, risks and uncertainties, which change over time. Actual results may differ materially from those projected in these materials due to factors including, without limitation, economic and market conditions, political events and investor sentiments, liquidity of secondary markets, level and volatility of interest rates, currency exchange rates, and competitive conditions.</a:t>
            </a:r>
            <a:br>
              <a:rPr lang="en-US" sz="900" spc="10" dirty="0">
                <a:solidFill>
                  <a:schemeClr val="tx1">
                    <a:lumMod val="75000"/>
                    <a:lumOff val="25000"/>
                  </a:schemeClr>
                </a:solidFill>
                <a:latin typeface="Segoe UI" panose="020B0502040204020203" pitchFamily="34" charset="0"/>
                <a:cs typeface="Segoe UI" panose="020B0502040204020203" pitchFamily="34" charset="0"/>
              </a:rPr>
            </a:br>
            <a:br>
              <a:rPr lang="en-US" sz="900" spc="10" dirty="0">
                <a:solidFill>
                  <a:schemeClr val="tx1">
                    <a:lumMod val="75000"/>
                    <a:lumOff val="25000"/>
                  </a:schemeClr>
                </a:solidFill>
                <a:latin typeface="Segoe UI" panose="020B0502040204020203" pitchFamily="34" charset="0"/>
                <a:cs typeface="Segoe UI" panose="020B0502040204020203" pitchFamily="34" charset="0"/>
              </a:rPr>
            </a:br>
            <a:r>
              <a:rPr lang="en-US" sz="900" spc="10" dirty="0">
                <a:solidFill>
                  <a:schemeClr val="tx1">
                    <a:lumMod val="75000"/>
                    <a:lumOff val="25000"/>
                  </a:schemeClr>
                </a:solidFill>
                <a:latin typeface="Segoe UI" panose="020B0502040204020203" pitchFamily="34" charset="0"/>
                <a:cs typeface="Segoe UI" panose="020B0502040204020203" pitchFamily="34" charset="0"/>
              </a:rPr>
              <a:t>These materials were designed for use by specific persons familiar with your business and affairs and Anew assumes no obligation to update or otherwise revise these materials. Anew does not provide tax, accounting, financial, investment, regulatory, legal or other advice, and you are advised to consult with your own tax, accounting, financial, investment, regulatory or legal advisers. If you are not the intended recipient of this document, please delete and destroy all copies immediately.</a:t>
            </a:r>
          </a:p>
        </p:txBody>
      </p:sp>
      <p:cxnSp>
        <p:nvCxnSpPr>
          <p:cNvPr id="9" name="Straight Connector 8">
            <a:extLst>
              <a:ext uri="{FF2B5EF4-FFF2-40B4-BE49-F238E27FC236}">
                <a16:creationId xmlns:a16="http://schemas.microsoft.com/office/drawing/2014/main" id="{430C0EF2-62E2-9EBF-EB47-16FB529BE41B}"/>
              </a:ext>
            </a:extLst>
          </p:cNvPr>
          <p:cNvCxnSpPr>
            <a:cxnSpLocks/>
          </p:cNvCxnSpPr>
          <p:nvPr userDrawn="1"/>
        </p:nvCxnSpPr>
        <p:spPr>
          <a:xfrm>
            <a:off x="611188" y="6248400"/>
            <a:ext cx="10840584"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8A5F1202-5075-5F18-CA7D-21FE8172D6B4}"/>
              </a:ext>
            </a:extLst>
          </p:cNvPr>
          <p:cNvSpPr/>
          <p:nvPr userDrawn="1"/>
        </p:nvSpPr>
        <p:spPr>
          <a:xfrm>
            <a:off x="611188" y="6490901"/>
            <a:ext cx="1727076" cy="138499"/>
          </a:xfrm>
          <a:prstGeom prst="rect">
            <a:avLst/>
          </a:prstGeom>
        </p:spPr>
        <p:txBody>
          <a:bodyPr wrap="none" lIns="0" tIns="0" rIns="0" bIns="0" anchor="t" anchorCtr="0">
            <a:noAutofit/>
          </a:bodyPr>
          <a:lstStyle/>
          <a:p>
            <a:pPr algn="l"/>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7" name="Rectangle 6">
            <a:extLst>
              <a:ext uri="{FF2B5EF4-FFF2-40B4-BE49-F238E27FC236}">
                <a16:creationId xmlns:a16="http://schemas.microsoft.com/office/drawing/2014/main" id="{6B64A77A-4D5F-2700-A4B0-BBED778E179E}"/>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TextBox 4">
            <a:extLst>
              <a:ext uri="{FF2B5EF4-FFF2-40B4-BE49-F238E27FC236}">
                <a16:creationId xmlns:a16="http://schemas.microsoft.com/office/drawing/2014/main" id="{17985B48-BA04-60ED-AED3-881A348853F7}"/>
              </a:ext>
            </a:extLst>
          </p:cNvPr>
          <p:cNvSpPr txBox="1"/>
          <p:nvPr userDrawn="1"/>
        </p:nvSpPr>
        <p:spPr bwMode="auto">
          <a:xfrm>
            <a:off x="594410" y="576043"/>
            <a:ext cx="4951914" cy="584775"/>
          </a:xfrm>
          <a:prstGeom prst="rect">
            <a:avLst/>
          </a:prstGeom>
          <a:noFill/>
          <a:ln w="12700">
            <a:noFill/>
            <a:miter lim="800000"/>
            <a:headEnd/>
            <a:tailEnd/>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chemeClr val="tx2"/>
                </a:solidFill>
                <a:latin typeface="Noto Serif" panose="02020600060500020200" pitchFamily="18" charset="0"/>
                <a:ea typeface="Noto Serif" panose="02020600060500020200" pitchFamily="18" charset="0"/>
                <a:cs typeface="Noto Serif" panose="02020600060500020200" pitchFamily="18" charset="0"/>
              </a:rPr>
              <a:t>Disclaimer</a:t>
            </a:r>
          </a:p>
        </p:txBody>
      </p:sp>
    </p:spTree>
    <p:extLst>
      <p:ext uri="{BB962C8B-B14F-4D97-AF65-F5344CB8AC3E}">
        <p14:creationId xmlns:p14="http://schemas.microsoft.com/office/powerpoint/2010/main" val="3013189361"/>
      </p:ext>
    </p:extLst>
  </p:cSld>
  <p:clrMapOvr>
    <a:masterClrMapping/>
  </p:clrMapOvr>
  <p:extLst>
    <p:ext uri="{DCECCB84-F9BA-43D5-87BE-67443E8EF086}">
      <p15:sldGuideLst xmlns:p15="http://schemas.microsoft.com/office/powerpoint/2012/main">
        <p15:guide id="1" orient="horz" pos="576">
          <p15:clr>
            <a:srgbClr val="FBAE40"/>
          </p15:clr>
        </p15:guide>
        <p15:guide id="2" pos="384">
          <p15:clr>
            <a:srgbClr val="FBAE40"/>
          </p15:clr>
        </p15:guide>
        <p15:guide id="3" pos="7296">
          <p15:clr>
            <a:srgbClr val="FBAE40"/>
          </p15:clr>
        </p15:guide>
        <p15:guide id="4" orient="horz" pos="912">
          <p15:clr>
            <a:srgbClr val="FBAE40"/>
          </p15:clr>
        </p15:guide>
        <p15:guide id="5" orient="horz" pos="3792">
          <p15:clr>
            <a:srgbClr val="FBAE40"/>
          </p15:clr>
        </p15:guide>
        <p15:guide id="6" orient="horz" pos="4128">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hank You_Text_Photo_1">
    <p:bg>
      <p:bgPr>
        <a:solidFill>
          <a:schemeClr val="bg2"/>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830CB4-C0D1-77BF-7CC4-CAA6DE7D08F0}"/>
              </a:ext>
            </a:extLst>
          </p:cNvPr>
          <p:cNvSpPr/>
          <p:nvPr userDrawn="1"/>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Rectangle 4">
            <a:extLst>
              <a:ext uri="{FF2B5EF4-FFF2-40B4-BE49-F238E27FC236}">
                <a16:creationId xmlns:a16="http://schemas.microsoft.com/office/drawing/2014/main" id="{41808E1A-7548-206E-C703-1D0F83234C9A}"/>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4" name="Picture 13" descr="Logo&#10;&#10;Description automatically generated">
            <a:extLst>
              <a:ext uri="{FF2B5EF4-FFF2-40B4-BE49-F238E27FC236}">
                <a16:creationId xmlns:a16="http://schemas.microsoft.com/office/drawing/2014/main" id="{AD595240-268E-45AA-FCF6-9565029BDE0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15" name="Rectangle 14">
            <a:extLst>
              <a:ext uri="{FF2B5EF4-FFF2-40B4-BE49-F238E27FC236}">
                <a16:creationId xmlns:a16="http://schemas.microsoft.com/office/drawing/2014/main" id="{C064EC0D-41B7-EFCC-8495-EE947C08E8E7}"/>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7" name="Text Placeholder 23">
            <a:extLst>
              <a:ext uri="{FF2B5EF4-FFF2-40B4-BE49-F238E27FC236}">
                <a16:creationId xmlns:a16="http://schemas.microsoft.com/office/drawing/2014/main" id="{68A4F066-7570-95D4-98B5-ACE4B7994003}"/>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sp>
        <p:nvSpPr>
          <p:cNvPr id="18" name="Text Placeholder 2">
            <a:extLst>
              <a:ext uri="{FF2B5EF4-FFF2-40B4-BE49-F238E27FC236}">
                <a16:creationId xmlns:a16="http://schemas.microsoft.com/office/drawing/2014/main" id="{F4F7B778-DB06-2714-6B60-F95E245C8B3B}"/>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pic>
        <p:nvPicPr>
          <p:cNvPr id="2" name="Picture 1" descr="A picture containing mountain, outdoor, nature, rock&#10;&#10;Description automatically generated">
            <a:extLst>
              <a:ext uri="{FF2B5EF4-FFF2-40B4-BE49-F238E27FC236}">
                <a16:creationId xmlns:a16="http://schemas.microsoft.com/office/drawing/2014/main" id="{CD35742B-9449-1124-1C30-17A27D537C9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8226" r="29687" b="-1"/>
          <a:stretch/>
        </p:blipFill>
        <p:spPr>
          <a:xfrm>
            <a:off x="7470339" y="685800"/>
            <a:ext cx="3998134" cy="5343938"/>
          </a:xfrm>
          <a:prstGeom prst="rect">
            <a:avLst/>
          </a:prstGeom>
        </p:spPr>
      </p:pic>
      <p:sp>
        <p:nvSpPr>
          <p:cNvPr id="4" name="Picture Placeholder 2">
            <a:extLst>
              <a:ext uri="{FF2B5EF4-FFF2-40B4-BE49-F238E27FC236}">
                <a16:creationId xmlns:a16="http://schemas.microsoft.com/office/drawing/2014/main" id="{24C740CD-0A70-F633-2F54-3EBAD786B870}"/>
              </a:ext>
            </a:extLst>
          </p:cNvPr>
          <p:cNvSpPr>
            <a:spLocks noGrp="1"/>
          </p:cNvSpPr>
          <p:nvPr>
            <p:ph type="pic" sz="quarter" idx="19"/>
          </p:nvPr>
        </p:nvSpPr>
        <p:spPr>
          <a:xfrm>
            <a:off x="7470339" y="685809"/>
            <a:ext cx="3981434" cy="534393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120748553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hank You_Text_Photo_2">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E6C59BF-4268-6288-AFE9-591B91CEF3C5}"/>
              </a:ext>
            </a:extLst>
          </p:cNvPr>
          <p:cNvSpPr/>
          <p:nvPr userDrawn="1"/>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6" name="Rectangle 5">
            <a:extLst>
              <a:ext uri="{FF2B5EF4-FFF2-40B4-BE49-F238E27FC236}">
                <a16:creationId xmlns:a16="http://schemas.microsoft.com/office/drawing/2014/main" id="{E39ABD25-E56D-2B76-F959-5DBDE9C6811A}"/>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 name="Rectangle 4">
            <a:extLst>
              <a:ext uri="{FF2B5EF4-FFF2-40B4-BE49-F238E27FC236}">
                <a16:creationId xmlns:a16="http://schemas.microsoft.com/office/drawing/2014/main" id="{90A4F5CE-1C55-5C8D-963E-0F637E4F4ED6}"/>
              </a:ext>
            </a:extLst>
          </p:cNvPr>
          <p:cNvSpPr/>
          <p:nvPr userDrawn="1"/>
        </p:nvSpPr>
        <p:spPr>
          <a:xfrm>
            <a:off x="723528" y="685800"/>
            <a:ext cx="10744944" cy="5343939"/>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9" name="Picture 18" descr="Logo&#10;&#10;Description automatically generated">
            <a:extLst>
              <a:ext uri="{FF2B5EF4-FFF2-40B4-BE49-F238E27FC236}">
                <a16:creationId xmlns:a16="http://schemas.microsoft.com/office/drawing/2014/main" id="{42605378-B4B8-5345-4922-961AAEA21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1" name="Text Placeholder 23">
            <a:extLst>
              <a:ext uri="{FF2B5EF4-FFF2-40B4-BE49-F238E27FC236}">
                <a16:creationId xmlns:a16="http://schemas.microsoft.com/office/drawing/2014/main" id="{91904FA7-26B2-0BE9-E357-7797E72E9EBB}"/>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sp>
        <p:nvSpPr>
          <p:cNvPr id="28" name="Rectangle 27">
            <a:extLst>
              <a:ext uri="{FF2B5EF4-FFF2-40B4-BE49-F238E27FC236}">
                <a16:creationId xmlns:a16="http://schemas.microsoft.com/office/drawing/2014/main" id="{287F80FF-F6C9-0B13-0ABD-EECA22824F00}"/>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 name="Text Placeholder 2">
            <a:extLst>
              <a:ext uri="{FF2B5EF4-FFF2-40B4-BE49-F238E27FC236}">
                <a16:creationId xmlns:a16="http://schemas.microsoft.com/office/drawing/2014/main" id="{5249F6BA-7FFE-795C-FDAD-B3DDC91DA83C}"/>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pic>
        <p:nvPicPr>
          <p:cNvPr id="3" name="Picture 2" descr="A picture containing mountain, outdoor, nature, rock&#10;&#10;Description automatically generated">
            <a:extLst>
              <a:ext uri="{FF2B5EF4-FFF2-40B4-BE49-F238E27FC236}">
                <a16:creationId xmlns:a16="http://schemas.microsoft.com/office/drawing/2014/main" id="{29B0AC98-6D72-6A1D-0DAB-CBCFD9A04E1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8226" r="29687" b="-1"/>
          <a:stretch/>
        </p:blipFill>
        <p:spPr>
          <a:xfrm>
            <a:off x="7470339" y="685800"/>
            <a:ext cx="3998134" cy="5343938"/>
          </a:xfrm>
          <a:prstGeom prst="rect">
            <a:avLst/>
          </a:prstGeom>
        </p:spPr>
      </p:pic>
      <p:sp>
        <p:nvSpPr>
          <p:cNvPr id="4" name="Picture Placeholder 2">
            <a:extLst>
              <a:ext uri="{FF2B5EF4-FFF2-40B4-BE49-F238E27FC236}">
                <a16:creationId xmlns:a16="http://schemas.microsoft.com/office/drawing/2014/main" id="{A0279A2C-753A-2032-9765-591475DE80CE}"/>
              </a:ext>
            </a:extLst>
          </p:cNvPr>
          <p:cNvSpPr>
            <a:spLocks noGrp="1"/>
          </p:cNvSpPr>
          <p:nvPr>
            <p:ph type="pic" sz="quarter" idx="19"/>
          </p:nvPr>
        </p:nvSpPr>
        <p:spPr>
          <a:xfrm>
            <a:off x="7470339" y="685809"/>
            <a:ext cx="3981434" cy="5343930"/>
          </a:xfrm>
          <a:prstGeom prst="rect">
            <a:avLst/>
          </a:prstGeom>
        </p:spPr>
        <p:txBody>
          <a:bodyPr/>
          <a:lstStyle>
            <a:lvl1pPr marL="0" marR="0" indent="0" algn="l" defTabSz="914400" rtl="0" eaLnBrk="1" fontAlgn="base" latinLnBrk="0" hangingPunct="1">
              <a:lnSpc>
                <a:spcPct val="100000"/>
              </a:lnSpc>
              <a:spcBef>
                <a:spcPct val="20000"/>
              </a:spcBef>
              <a:spcAft>
                <a:spcPct val="0"/>
              </a:spcAft>
              <a:buClrTx/>
              <a:buSzTx/>
              <a:buFontTx/>
              <a:buNone/>
              <a:tabLst/>
              <a:defRPr sz="18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marL="0" marR="0" lvl="0" indent="0" algn="l" defTabSz="914400" rtl="0" eaLnBrk="1" fontAlgn="base" latinLnBrk="0" hangingPunct="1">
              <a:lnSpc>
                <a:spcPct val="100000"/>
              </a:lnSpc>
              <a:spcBef>
                <a:spcPct val="2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20000"/>
              </a:spcBef>
              <a:spcAft>
                <a:spcPct val="0"/>
              </a:spcAft>
              <a:buClrTx/>
              <a:buSzTx/>
              <a:buFontTx/>
              <a:buNone/>
              <a:tabLst/>
              <a:defRPr/>
            </a:pPr>
            <a:r>
              <a:rPr lang="en-US" dirty="0"/>
              <a:t>Click on the Picture icon in the center of this box to add a picture. And then send to back and scale/crop to cover entire slide</a:t>
            </a:r>
          </a:p>
        </p:txBody>
      </p:sp>
    </p:spTree>
    <p:extLst>
      <p:ext uri="{BB962C8B-B14F-4D97-AF65-F5344CB8AC3E}">
        <p14:creationId xmlns:p14="http://schemas.microsoft.com/office/powerpoint/2010/main" val="385946349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hank You_Text White 1">
    <p:bg>
      <p:bgPr>
        <a:solidFill>
          <a:schemeClr val="accent4"/>
        </a:solidFill>
        <a:effectLst/>
      </p:bgPr>
    </p:bg>
    <p:spTree>
      <p:nvGrpSpPr>
        <p:cNvPr id="1" name=""/>
        <p:cNvGrpSpPr/>
        <p:nvPr/>
      </p:nvGrpSpPr>
      <p:grpSpPr>
        <a:xfrm>
          <a:off x="0" y="0"/>
          <a:ext cx="0" cy="0"/>
          <a:chOff x="0" y="0"/>
          <a:chExt cx="0" cy="0"/>
        </a:xfrm>
      </p:grpSpPr>
      <p:pic>
        <p:nvPicPr>
          <p:cNvPr id="15" name="Picture 14" descr="A picture containing mountain, outdoor, nature, rock&#10;&#10;Description automatically generated">
            <a:extLst>
              <a:ext uri="{FF2B5EF4-FFF2-40B4-BE49-F238E27FC236}">
                <a16:creationId xmlns:a16="http://schemas.microsoft.com/office/drawing/2014/main" id="{3E5E4FC6-32CE-2121-B88E-B28C3C688A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084" r="590" b="9228"/>
          <a:stretch/>
        </p:blipFill>
        <p:spPr>
          <a:xfrm>
            <a:off x="0" y="0"/>
            <a:ext cx="12192000" cy="4876800"/>
          </a:xfrm>
          <a:prstGeom prst="rect">
            <a:avLst/>
          </a:prstGeom>
          <a:effectLst/>
        </p:spPr>
      </p:pic>
      <p:sp>
        <p:nvSpPr>
          <p:cNvPr id="21" name="Rectangle 20">
            <a:extLst>
              <a:ext uri="{FF2B5EF4-FFF2-40B4-BE49-F238E27FC236}">
                <a16:creationId xmlns:a16="http://schemas.microsoft.com/office/drawing/2014/main" id="{FDD9158A-C52F-141C-2357-D6D6A3A0502F}"/>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4" name="Picture 13" descr="Logo&#10;&#10;Description automatically generated">
            <a:extLst>
              <a:ext uri="{FF2B5EF4-FFF2-40B4-BE49-F238E27FC236}">
                <a16:creationId xmlns:a16="http://schemas.microsoft.com/office/drawing/2014/main" id="{CF2A67EF-B48A-A1C8-2274-3EE1EC7967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16" name="Rectangle 15">
            <a:extLst>
              <a:ext uri="{FF2B5EF4-FFF2-40B4-BE49-F238E27FC236}">
                <a16:creationId xmlns:a16="http://schemas.microsoft.com/office/drawing/2014/main" id="{3E0636A8-20E9-FE0D-ACAC-ED253AF0DDF8}"/>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18" name="Text Placeholder 23">
            <a:extLst>
              <a:ext uri="{FF2B5EF4-FFF2-40B4-BE49-F238E27FC236}">
                <a16:creationId xmlns:a16="http://schemas.microsoft.com/office/drawing/2014/main" id="{7BCCA9D0-C649-AFBD-E80B-F5C5A60B2B81}"/>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19" name="Text Placeholder 2">
            <a:extLst>
              <a:ext uri="{FF2B5EF4-FFF2-40B4-BE49-F238E27FC236}">
                <a16:creationId xmlns:a16="http://schemas.microsoft.com/office/drawing/2014/main" id="{D9B3D5C6-7E70-7A3E-C4EB-828E85E8608E}"/>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994614175"/>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hank You_Text White 2">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low confidence">
            <a:extLst>
              <a:ext uri="{FF2B5EF4-FFF2-40B4-BE49-F238E27FC236}">
                <a16:creationId xmlns:a16="http://schemas.microsoft.com/office/drawing/2014/main" id="{6CDBAC8A-85A4-843B-89AA-ED4CC4FEB8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 b="31349"/>
          <a:stretch/>
        </p:blipFill>
        <p:spPr>
          <a:xfrm flipH="1">
            <a:off x="0" y="0"/>
            <a:ext cx="12192000" cy="4876800"/>
          </a:xfrm>
          <a:prstGeom prst="rect">
            <a:avLst/>
          </a:prstGeom>
        </p:spPr>
      </p:pic>
      <p:sp>
        <p:nvSpPr>
          <p:cNvPr id="25" name="Rectangle 24">
            <a:extLst>
              <a:ext uri="{FF2B5EF4-FFF2-40B4-BE49-F238E27FC236}">
                <a16:creationId xmlns:a16="http://schemas.microsoft.com/office/drawing/2014/main" id="{97A67DDA-AD4D-588B-94AA-6697C215BC07}"/>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9617EDD4-99B2-86A1-F8AD-3AD63A34919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CE3D9392-45D4-97F3-E674-027493B321FB}"/>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E628D711-E099-DD0B-CE22-F985176E097B}"/>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889CAA5E-72B6-5B90-083C-29A57A04CCDE}"/>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935865165"/>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hank You_Text White 3">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ter, traveling&#10;&#10;Description automatically generated">
            <a:extLst>
              <a:ext uri="{FF2B5EF4-FFF2-40B4-BE49-F238E27FC236}">
                <a16:creationId xmlns:a16="http://schemas.microsoft.com/office/drawing/2014/main" id="{05C702AD-B632-4E64-F0EA-EB7D0B4D19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07" t="46015" r="24543" b="9879"/>
          <a:stretch/>
        </p:blipFill>
        <p:spPr>
          <a:xfrm>
            <a:off x="0" y="0"/>
            <a:ext cx="12192000" cy="4876800"/>
          </a:xfrm>
          <a:prstGeom prst="rect">
            <a:avLst/>
          </a:prstGeom>
        </p:spPr>
      </p:pic>
      <p:sp>
        <p:nvSpPr>
          <p:cNvPr id="25" name="Rectangle 24">
            <a:extLst>
              <a:ext uri="{FF2B5EF4-FFF2-40B4-BE49-F238E27FC236}">
                <a16:creationId xmlns:a16="http://schemas.microsoft.com/office/drawing/2014/main" id="{249583BF-CC77-613B-EEE8-0E95889D9A48}"/>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7A618C15-F646-59FB-BCBA-3555D7531FB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B758CD08-553D-EA2D-DC28-DE5442DE0587}"/>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DFEC0F32-7C7A-BD3F-7362-8037F0D1280F}"/>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A14B5803-D27E-0873-D9E6-C952B30777F5}"/>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90917818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hank You_Text White 4">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medium confidence">
            <a:extLst>
              <a:ext uri="{FF2B5EF4-FFF2-40B4-BE49-F238E27FC236}">
                <a16:creationId xmlns:a16="http://schemas.microsoft.com/office/drawing/2014/main" id="{7FAE5AE2-DF3F-6060-C4B0-DD86F05EC9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24" t="7377" b="40151"/>
          <a:stretch/>
        </p:blipFill>
        <p:spPr>
          <a:xfrm>
            <a:off x="0" y="-1"/>
            <a:ext cx="12188952" cy="4876800"/>
          </a:xfrm>
          <a:prstGeom prst="rect">
            <a:avLst/>
          </a:prstGeom>
        </p:spPr>
      </p:pic>
      <p:sp>
        <p:nvSpPr>
          <p:cNvPr id="20" name="Rectangle 19">
            <a:extLst>
              <a:ext uri="{FF2B5EF4-FFF2-40B4-BE49-F238E27FC236}">
                <a16:creationId xmlns:a16="http://schemas.microsoft.com/office/drawing/2014/main" id="{124D2E25-870D-7517-3EDB-26063AD830CC}"/>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1" name="Picture 20" descr="Logo&#10;&#10;Description automatically generated">
            <a:extLst>
              <a:ext uri="{FF2B5EF4-FFF2-40B4-BE49-F238E27FC236}">
                <a16:creationId xmlns:a16="http://schemas.microsoft.com/office/drawing/2014/main" id="{3341D157-ECBB-1D11-AF24-098E4003F0A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2" name="Rectangle 21">
            <a:extLst>
              <a:ext uri="{FF2B5EF4-FFF2-40B4-BE49-F238E27FC236}">
                <a16:creationId xmlns:a16="http://schemas.microsoft.com/office/drawing/2014/main" id="{CC0205F1-8F18-62EC-5256-19F7B3933ADD}"/>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3" name="Text Placeholder 23">
            <a:extLst>
              <a:ext uri="{FF2B5EF4-FFF2-40B4-BE49-F238E27FC236}">
                <a16:creationId xmlns:a16="http://schemas.microsoft.com/office/drawing/2014/main" id="{2E2888C3-AB9C-8D0D-A6B6-0670CF3E034C}"/>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4" name="Text Placeholder 2">
            <a:extLst>
              <a:ext uri="{FF2B5EF4-FFF2-40B4-BE49-F238E27FC236}">
                <a16:creationId xmlns:a16="http://schemas.microsoft.com/office/drawing/2014/main" id="{05AEA4F1-4D87-2881-437D-D95E606AB105}"/>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17556643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hank You_Text White 5">
    <p:bg>
      <p:bgPr>
        <a:solidFill>
          <a:schemeClr val="accent4"/>
        </a:solidFill>
        <a:effectLst/>
      </p:bgPr>
    </p:bg>
    <p:spTree>
      <p:nvGrpSpPr>
        <p:cNvPr id="1" name=""/>
        <p:cNvGrpSpPr/>
        <p:nvPr/>
      </p:nvGrpSpPr>
      <p:grpSpPr>
        <a:xfrm>
          <a:off x="0" y="0"/>
          <a:ext cx="0" cy="0"/>
          <a:chOff x="0" y="0"/>
          <a:chExt cx="0" cy="0"/>
        </a:xfrm>
      </p:grpSpPr>
      <p:pic>
        <p:nvPicPr>
          <p:cNvPr id="3" name="Picture 2" descr="A picture containing outdoor, grass, nature, rock&#10;&#10;Description automatically generated">
            <a:extLst>
              <a:ext uri="{FF2B5EF4-FFF2-40B4-BE49-F238E27FC236}">
                <a16:creationId xmlns:a16="http://schemas.microsoft.com/office/drawing/2014/main" id="{C60C8D5B-BA4E-9949-E1B6-594CCA39366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0361" b="9698"/>
          <a:stretch/>
        </p:blipFill>
        <p:spPr>
          <a:xfrm>
            <a:off x="0" y="1"/>
            <a:ext cx="12192000" cy="4876799"/>
          </a:xfrm>
          <a:prstGeom prst="rect">
            <a:avLst/>
          </a:prstGeom>
        </p:spPr>
      </p:pic>
      <p:sp>
        <p:nvSpPr>
          <p:cNvPr id="25" name="Rectangle 24">
            <a:extLst>
              <a:ext uri="{FF2B5EF4-FFF2-40B4-BE49-F238E27FC236}">
                <a16:creationId xmlns:a16="http://schemas.microsoft.com/office/drawing/2014/main" id="{BE8BF5D7-1A40-7914-E591-ED6D237420D5}"/>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278951A2-AC6C-309E-DF8D-D73CFA0CBED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F9F2D795-1F75-714A-9BCD-E63EF03A9136}"/>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D1E93381-AA36-0EEE-1782-C555E1705CD1}"/>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4779427D-7145-C457-D4FB-E5DAA36CBA51}"/>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336370860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hank You_Text White 6">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10;&#10;Description automatically generated">
            <a:extLst>
              <a:ext uri="{FF2B5EF4-FFF2-40B4-BE49-F238E27FC236}">
                <a16:creationId xmlns:a16="http://schemas.microsoft.com/office/drawing/2014/main" id="{D30424EE-74DC-EA5B-4127-706D7201FE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349" t="22120" r="19052" b="11779"/>
          <a:stretch/>
        </p:blipFill>
        <p:spPr>
          <a:xfrm>
            <a:off x="1" y="0"/>
            <a:ext cx="12192000" cy="4876800"/>
          </a:xfrm>
          <a:prstGeom prst="rect">
            <a:avLst/>
          </a:prstGeom>
        </p:spPr>
      </p:pic>
      <p:sp>
        <p:nvSpPr>
          <p:cNvPr id="25" name="Rectangle 24">
            <a:extLst>
              <a:ext uri="{FF2B5EF4-FFF2-40B4-BE49-F238E27FC236}">
                <a16:creationId xmlns:a16="http://schemas.microsoft.com/office/drawing/2014/main" id="{5A5C7EAB-EFE1-21B0-FBE7-1FD3ACA0C030}"/>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F1DE867D-3F32-EB3C-96AA-DA0BAF03C6E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B255811B-BFA1-B049-955E-7C568C1575FF}"/>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083FA07A-01E7-0297-56F4-C3D66C0C9F85}"/>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36812CED-A475-C3C4-9DDC-5DD99B2AE298}"/>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793821033"/>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hank You_Text White 7">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y, several&#10;&#10;Description automatically generated">
            <a:extLst>
              <a:ext uri="{FF2B5EF4-FFF2-40B4-BE49-F238E27FC236}">
                <a16:creationId xmlns:a16="http://schemas.microsoft.com/office/drawing/2014/main" id="{4BB7EE60-1FF9-1106-B1DC-BA24206B9F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373" t="30002" r="1" b="27643"/>
          <a:stretch/>
        </p:blipFill>
        <p:spPr>
          <a:xfrm flipH="1">
            <a:off x="0" y="1"/>
            <a:ext cx="12192000" cy="4876800"/>
          </a:xfrm>
          <a:prstGeom prst="rect">
            <a:avLst/>
          </a:prstGeom>
        </p:spPr>
      </p:pic>
      <p:sp>
        <p:nvSpPr>
          <p:cNvPr id="25" name="Rectangle 24">
            <a:extLst>
              <a:ext uri="{FF2B5EF4-FFF2-40B4-BE49-F238E27FC236}">
                <a16:creationId xmlns:a16="http://schemas.microsoft.com/office/drawing/2014/main" id="{4868C91B-4468-9B31-EB44-7A0CFA10B1AC}"/>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DE3DBC8B-64C2-7F2C-DF2B-B78D0C7CB52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765BE5A4-1D27-5731-DD68-22BD3DF1E446}"/>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16CD6FC9-8FE6-8DF4-186E-9CC16A0F5FD9}"/>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6F2A10A8-9CE5-FE3A-F082-DF095C02B9E9}"/>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53565166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hank You_Text White 8">
    <p:bg>
      <p:bgPr>
        <a:solidFill>
          <a:schemeClr val="accent4"/>
        </a:solidFill>
        <a:effectLst/>
      </p:bgPr>
    </p:bg>
    <p:spTree>
      <p:nvGrpSpPr>
        <p:cNvPr id="1" name=""/>
        <p:cNvGrpSpPr/>
        <p:nvPr/>
      </p:nvGrpSpPr>
      <p:grpSpPr>
        <a:xfrm>
          <a:off x="0" y="0"/>
          <a:ext cx="0" cy="0"/>
          <a:chOff x="0" y="0"/>
          <a:chExt cx="0" cy="0"/>
        </a:xfrm>
      </p:grpSpPr>
      <p:pic>
        <p:nvPicPr>
          <p:cNvPr id="3" name="Picture 2" descr="A group of wind turbines in a field&#10;&#10;Description automatically generated with medium confidence">
            <a:extLst>
              <a:ext uri="{FF2B5EF4-FFF2-40B4-BE49-F238E27FC236}">
                <a16:creationId xmlns:a16="http://schemas.microsoft.com/office/drawing/2014/main" id="{FE741F53-4087-AF1E-EE84-1631FAC24B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276" t="37780" r="23185" b="19795"/>
          <a:stretch/>
        </p:blipFill>
        <p:spPr>
          <a:xfrm flipH="1">
            <a:off x="-3364" y="0"/>
            <a:ext cx="12188952" cy="4876800"/>
          </a:xfrm>
          <a:prstGeom prst="rect">
            <a:avLst/>
          </a:prstGeom>
        </p:spPr>
      </p:pic>
      <p:sp>
        <p:nvSpPr>
          <p:cNvPr id="25" name="Rectangle 24">
            <a:extLst>
              <a:ext uri="{FF2B5EF4-FFF2-40B4-BE49-F238E27FC236}">
                <a16:creationId xmlns:a16="http://schemas.microsoft.com/office/drawing/2014/main" id="{06942EC3-C1B1-B402-06A5-57DD8AD0CF66}"/>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26" name="Picture 25" descr="Logo&#10;&#10;Description automatically generated">
            <a:extLst>
              <a:ext uri="{FF2B5EF4-FFF2-40B4-BE49-F238E27FC236}">
                <a16:creationId xmlns:a16="http://schemas.microsoft.com/office/drawing/2014/main" id="{D120433C-ACCC-3A5B-2278-BEE7F855D35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7" name="Rectangle 26">
            <a:extLst>
              <a:ext uri="{FF2B5EF4-FFF2-40B4-BE49-F238E27FC236}">
                <a16:creationId xmlns:a16="http://schemas.microsoft.com/office/drawing/2014/main" id="{E1914F1C-6714-E0DB-6D1E-5B9FE0FC278F}"/>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28" name="Text Placeholder 23">
            <a:extLst>
              <a:ext uri="{FF2B5EF4-FFF2-40B4-BE49-F238E27FC236}">
                <a16:creationId xmlns:a16="http://schemas.microsoft.com/office/drawing/2014/main" id="{31659BB6-602E-C9A5-9434-5033D9E3C147}"/>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29" name="Text Placeholder 2">
            <a:extLst>
              <a:ext uri="{FF2B5EF4-FFF2-40B4-BE49-F238E27FC236}">
                <a16:creationId xmlns:a16="http://schemas.microsoft.com/office/drawing/2014/main" id="{7FEF7526-DD79-0987-C9EB-0677618B58E7}"/>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02321820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Thank You_Text Green 1">
    <p:bg>
      <p:bgPr>
        <a:solidFill>
          <a:schemeClr val="accent4"/>
        </a:solidFill>
        <a:effectLst/>
      </p:bgPr>
    </p:bg>
    <p:spTree>
      <p:nvGrpSpPr>
        <p:cNvPr id="1" name=""/>
        <p:cNvGrpSpPr/>
        <p:nvPr/>
      </p:nvGrpSpPr>
      <p:grpSpPr>
        <a:xfrm>
          <a:off x="0" y="0"/>
          <a:ext cx="0" cy="0"/>
          <a:chOff x="0" y="0"/>
          <a:chExt cx="0" cy="0"/>
        </a:xfrm>
      </p:grpSpPr>
      <p:pic>
        <p:nvPicPr>
          <p:cNvPr id="15" name="Picture 14" descr="A picture containing mountain, outdoor, nature, rock&#10;&#10;Description automatically generated">
            <a:extLst>
              <a:ext uri="{FF2B5EF4-FFF2-40B4-BE49-F238E27FC236}">
                <a16:creationId xmlns:a16="http://schemas.microsoft.com/office/drawing/2014/main" id="{3E5E4FC6-32CE-2121-B88E-B28C3C688A8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0084" r="590" b="9228"/>
          <a:stretch/>
        </p:blipFill>
        <p:spPr>
          <a:xfrm>
            <a:off x="0" y="0"/>
            <a:ext cx="12192000" cy="4876800"/>
          </a:xfrm>
          <a:prstGeom prst="rect">
            <a:avLst/>
          </a:prstGeom>
          <a:effectLst/>
        </p:spPr>
      </p:pic>
      <p:sp>
        <p:nvSpPr>
          <p:cNvPr id="2" name="Rectangle 1">
            <a:extLst>
              <a:ext uri="{FF2B5EF4-FFF2-40B4-BE49-F238E27FC236}">
                <a16:creationId xmlns:a16="http://schemas.microsoft.com/office/drawing/2014/main" id="{B007AF81-0F89-EAFA-5889-194572B61375}"/>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3" name="Picture 2" descr="Logo&#10;&#10;Description automatically generated">
            <a:extLst>
              <a:ext uri="{FF2B5EF4-FFF2-40B4-BE49-F238E27FC236}">
                <a16:creationId xmlns:a16="http://schemas.microsoft.com/office/drawing/2014/main" id="{D7D5B263-428B-0125-E8BD-F36910653E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4" name="Rectangle 3">
            <a:extLst>
              <a:ext uri="{FF2B5EF4-FFF2-40B4-BE49-F238E27FC236}">
                <a16:creationId xmlns:a16="http://schemas.microsoft.com/office/drawing/2014/main" id="{D66E505E-0633-D3E4-1A2F-FC52DD97AA3C}"/>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Text Placeholder 23">
            <a:extLst>
              <a:ext uri="{FF2B5EF4-FFF2-40B4-BE49-F238E27FC236}">
                <a16:creationId xmlns:a16="http://schemas.microsoft.com/office/drawing/2014/main" id="{A71ED010-6011-82AD-87DC-5A4810579A93}"/>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6" name="Text Placeholder 2">
            <a:extLst>
              <a:ext uri="{FF2B5EF4-FFF2-40B4-BE49-F238E27FC236}">
                <a16:creationId xmlns:a16="http://schemas.microsoft.com/office/drawing/2014/main" id="{5EA5A89E-182B-6771-2A75-42252278663C}"/>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518771506"/>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Thank You_Text Green 2">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low confidence">
            <a:extLst>
              <a:ext uri="{FF2B5EF4-FFF2-40B4-BE49-F238E27FC236}">
                <a16:creationId xmlns:a16="http://schemas.microsoft.com/office/drawing/2014/main" id="{6CDBAC8A-85A4-843B-89AA-ED4CC4FEB86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2" b="31349"/>
          <a:stretch/>
        </p:blipFill>
        <p:spPr>
          <a:xfrm flipH="1">
            <a:off x="0" y="0"/>
            <a:ext cx="12192000" cy="4876800"/>
          </a:xfrm>
          <a:prstGeom prst="rect">
            <a:avLst/>
          </a:prstGeom>
        </p:spPr>
      </p:pic>
      <p:sp>
        <p:nvSpPr>
          <p:cNvPr id="3" name="Rectangle 2">
            <a:extLst>
              <a:ext uri="{FF2B5EF4-FFF2-40B4-BE49-F238E27FC236}">
                <a16:creationId xmlns:a16="http://schemas.microsoft.com/office/drawing/2014/main" id="{45A74DD0-B242-0854-FDDC-35CC677F1682}"/>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14E5B336-219E-8C13-E545-3914B21CE39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78011D10-AE71-65EB-C4A9-244105EF882F}"/>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A1C6F865-3258-0771-622A-836D05967159}"/>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A4D4DA04-3A49-54C7-DB5B-AD4CE4555F51}"/>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77594546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hank You_Text Green 3">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ter, traveling&#10;&#10;Description automatically generated">
            <a:extLst>
              <a:ext uri="{FF2B5EF4-FFF2-40B4-BE49-F238E27FC236}">
                <a16:creationId xmlns:a16="http://schemas.microsoft.com/office/drawing/2014/main" id="{05C702AD-B632-4E64-F0EA-EB7D0B4D19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07" t="46015" r="24543" b="9879"/>
          <a:stretch/>
        </p:blipFill>
        <p:spPr>
          <a:xfrm>
            <a:off x="0" y="0"/>
            <a:ext cx="12192000" cy="4876800"/>
          </a:xfrm>
          <a:prstGeom prst="rect">
            <a:avLst/>
          </a:prstGeom>
        </p:spPr>
      </p:pic>
      <p:sp>
        <p:nvSpPr>
          <p:cNvPr id="3" name="Rectangle 2">
            <a:extLst>
              <a:ext uri="{FF2B5EF4-FFF2-40B4-BE49-F238E27FC236}">
                <a16:creationId xmlns:a16="http://schemas.microsoft.com/office/drawing/2014/main" id="{2AAA8F3B-CC9A-445C-9BF0-C6EBC441CF98}"/>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27CCC52D-70FB-183D-97A9-74B6B81BD3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6C99B6B3-B3ED-B704-4807-124696B781B1}"/>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9937E041-F17B-3843-B42C-B929EAEF741B}"/>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130E2CA8-A332-368B-2F7B-F6A4DE684039}"/>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341179560"/>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hank You_Text Green 4">
    <p:bg>
      <p:bgPr>
        <a:solidFill>
          <a:schemeClr val="accent4"/>
        </a:solidFill>
        <a:effectLst/>
      </p:bgPr>
    </p:bg>
    <p:spTree>
      <p:nvGrpSpPr>
        <p:cNvPr id="1" name=""/>
        <p:cNvGrpSpPr/>
        <p:nvPr/>
      </p:nvGrpSpPr>
      <p:grpSpPr>
        <a:xfrm>
          <a:off x="0" y="0"/>
          <a:ext cx="0" cy="0"/>
          <a:chOff x="0" y="0"/>
          <a:chExt cx="0" cy="0"/>
        </a:xfrm>
      </p:grpSpPr>
      <p:pic>
        <p:nvPicPr>
          <p:cNvPr id="2" name="Picture 1" descr="A road with trees on the side&#10;&#10;Description automatically generated with medium confidence">
            <a:extLst>
              <a:ext uri="{FF2B5EF4-FFF2-40B4-BE49-F238E27FC236}">
                <a16:creationId xmlns:a16="http://schemas.microsoft.com/office/drawing/2014/main" id="{7FAE5AE2-DF3F-6060-C4B0-DD86F05EC9E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2524" t="7377" b="40151"/>
          <a:stretch/>
        </p:blipFill>
        <p:spPr>
          <a:xfrm>
            <a:off x="0" y="-1"/>
            <a:ext cx="12188952" cy="4876800"/>
          </a:xfrm>
          <a:prstGeom prst="rect">
            <a:avLst/>
          </a:prstGeom>
        </p:spPr>
      </p:pic>
      <p:sp>
        <p:nvSpPr>
          <p:cNvPr id="3" name="Rectangle 2">
            <a:extLst>
              <a:ext uri="{FF2B5EF4-FFF2-40B4-BE49-F238E27FC236}">
                <a16:creationId xmlns:a16="http://schemas.microsoft.com/office/drawing/2014/main" id="{8223C1D1-B6A2-7D1B-8D1C-EACFEEF7DD1D}"/>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A7DFF3E2-7B49-7D99-253A-1EDDEF4C7A5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181AE127-B3A3-D794-9D2D-CCCF5202D4E8}"/>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EE00C893-8EEA-A9D3-F377-09C00339A3F0}"/>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914BD45E-AD6E-2DC4-1479-5576287BAB92}"/>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4084277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1_Thank You_Text Green 5">
    <p:bg>
      <p:bgPr>
        <a:solidFill>
          <a:schemeClr val="accent4"/>
        </a:solidFill>
        <a:effectLst/>
      </p:bgPr>
    </p:bg>
    <p:spTree>
      <p:nvGrpSpPr>
        <p:cNvPr id="1" name=""/>
        <p:cNvGrpSpPr/>
        <p:nvPr/>
      </p:nvGrpSpPr>
      <p:grpSpPr>
        <a:xfrm>
          <a:off x="0" y="0"/>
          <a:ext cx="0" cy="0"/>
          <a:chOff x="0" y="0"/>
          <a:chExt cx="0" cy="0"/>
        </a:xfrm>
      </p:grpSpPr>
      <p:pic>
        <p:nvPicPr>
          <p:cNvPr id="3" name="Picture 2" descr="A picture containing outdoor, grass, nature, rock&#10;&#10;Description automatically generated">
            <a:extLst>
              <a:ext uri="{FF2B5EF4-FFF2-40B4-BE49-F238E27FC236}">
                <a16:creationId xmlns:a16="http://schemas.microsoft.com/office/drawing/2014/main" id="{C60C8D5B-BA4E-9949-E1B6-594CCA39366F}"/>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30361" b="9698"/>
          <a:stretch/>
        </p:blipFill>
        <p:spPr>
          <a:xfrm>
            <a:off x="0" y="1"/>
            <a:ext cx="12192000" cy="4876799"/>
          </a:xfrm>
          <a:prstGeom prst="rect">
            <a:avLst/>
          </a:prstGeom>
        </p:spPr>
      </p:pic>
      <p:sp>
        <p:nvSpPr>
          <p:cNvPr id="2" name="Rectangle 1">
            <a:extLst>
              <a:ext uri="{FF2B5EF4-FFF2-40B4-BE49-F238E27FC236}">
                <a16:creationId xmlns:a16="http://schemas.microsoft.com/office/drawing/2014/main" id="{0F5CE6D0-E1C7-D8B0-87D4-7FF49D80DB65}"/>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E071B41D-A652-D782-DA1B-FF9F6D8012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0FC3D245-7C3D-83C8-3579-41194F5A3D4F}"/>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854555B5-33FE-8F68-BD56-11000F4DD980}"/>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F0117BD0-4CBF-87A3-CCD6-234C43B4065A}"/>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4141033437"/>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Thank You_Text Green 6">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10;&#10;Description automatically generated">
            <a:extLst>
              <a:ext uri="{FF2B5EF4-FFF2-40B4-BE49-F238E27FC236}">
                <a16:creationId xmlns:a16="http://schemas.microsoft.com/office/drawing/2014/main" id="{D30424EE-74DC-EA5B-4127-706D7201FEC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349" t="22120" r="19052" b="11779"/>
          <a:stretch/>
        </p:blipFill>
        <p:spPr>
          <a:xfrm>
            <a:off x="1" y="0"/>
            <a:ext cx="12192000" cy="4876800"/>
          </a:xfrm>
          <a:prstGeom prst="rect">
            <a:avLst/>
          </a:prstGeom>
        </p:spPr>
      </p:pic>
      <p:sp>
        <p:nvSpPr>
          <p:cNvPr id="3" name="Rectangle 2">
            <a:extLst>
              <a:ext uri="{FF2B5EF4-FFF2-40B4-BE49-F238E27FC236}">
                <a16:creationId xmlns:a16="http://schemas.microsoft.com/office/drawing/2014/main" id="{0A2B12FC-23C5-24DD-5EB7-BA667FA84B00}"/>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853AF6BE-E480-1DEA-A03C-6CE0B202880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AD3862DD-09DF-96CE-B1D3-10B6216455D8}"/>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1C2AF47A-B348-C6C7-100F-C6371E573250}"/>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E7F36881-8707-91AC-76EC-0D53D9B3BF3E}"/>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3389849794"/>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hank You_Text Green 7">
    <p:bg>
      <p:bgPr>
        <a:solidFill>
          <a:schemeClr val="accent4"/>
        </a:solidFill>
        <a:effectLst/>
      </p:bgPr>
    </p:bg>
    <p:spTree>
      <p:nvGrpSpPr>
        <p:cNvPr id="1" name=""/>
        <p:cNvGrpSpPr/>
        <p:nvPr/>
      </p:nvGrpSpPr>
      <p:grpSpPr>
        <a:xfrm>
          <a:off x="0" y="0"/>
          <a:ext cx="0" cy="0"/>
          <a:chOff x="0" y="0"/>
          <a:chExt cx="0" cy="0"/>
        </a:xfrm>
      </p:grpSpPr>
      <p:pic>
        <p:nvPicPr>
          <p:cNvPr id="2" name="Picture 1" descr="A picture containing sky, outdoor, way, several&#10;&#10;Description automatically generated">
            <a:extLst>
              <a:ext uri="{FF2B5EF4-FFF2-40B4-BE49-F238E27FC236}">
                <a16:creationId xmlns:a16="http://schemas.microsoft.com/office/drawing/2014/main" id="{4BB7EE60-1FF9-1106-B1DC-BA24206B9F2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9373" t="30002" r="1" b="27643"/>
          <a:stretch/>
        </p:blipFill>
        <p:spPr>
          <a:xfrm flipH="1">
            <a:off x="0" y="1"/>
            <a:ext cx="12192000" cy="4876800"/>
          </a:xfrm>
          <a:prstGeom prst="rect">
            <a:avLst/>
          </a:prstGeom>
        </p:spPr>
      </p:pic>
      <p:sp>
        <p:nvSpPr>
          <p:cNvPr id="3" name="Rectangle 2">
            <a:extLst>
              <a:ext uri="{FF2B5EF4-FFF2-40B4-BE49-F238E27FC236}">
                <a16:creationId xmlns:a16="http://schemas.microsoft.com/office/drawing/2014/main" id="{D934D197-5DD5-29F6-80F9-91637FAF0483}"/>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7DEB1FB4-E2C5-E63D-77D6-D8EB8779C32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D51BF7D0-A812-5076-C177-8833F52E5B51}"/>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8E8C54B0-2021-5FAE-005D-5FBC7B1A161A}"/>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CE63AB6F-3392-AEDA-55C1-2F3C73CB469D}"/>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2814075849"/>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1_Thank You_Text Green 8">
    <p:bg>
      <p:bgPr>
        <a:solidFill>
          <a:schemeClr val="accent4"/>
        </a:solidFill>
        <a:effectLst/>
      </p:bgPr>
    </p:bg>
    <p:spTree>
      <p:nvGrpSpPr>
        <p:cNvPr id="1" name=""/>
        <p:cNvGrpSpPr/>
        <p:nvPr/>
      </p:nvGrpSpPr>
      <p:grpSpPr>
        <a:xfrm>
          <a:off x="0" y="0"/>
          <a:ext cx="0" cy="0"/>
          <a:chOff x="0" y="0"/>
          <a:chExt cx="0" cy="0"/>
        </a:xfrm>
      </p:grpSpPr>
      <p:pic>
        <p:nvPicPr>
          <p:cNvPr id="3" name="Picture 2" descr="A group of wind turbines in a field&#10;&#10;Description automatically generated with medium confidence">
            <a:extLst>
              <a:ext uri="{FF2B5EF4-FFF2-40B4-BE49-F238E27FC236}">
                <a16:creationId xmlns:a16="http://schemas.microsoft.com/office/drawing/2014/main" id="{FE741F53-4087-AF1E-EE84-1631FAC24B7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6276" t="37780" r="23185" b="19795"/>
          <a:stretch/>
        </p:blipFill>
        <p:spPr>
          <a:xfrm flipH="1">
            <a:off x="-3364" y="0"/>
            <a:ext cx="12188952" cy="4876800"/>
          </a:xfrm>
          <a:prstGeom prst="rect">
            <a:avLst/>
          </a:prstGeom>
        </p:spPr>
      </p:pic>
      <p:sp>
        <p:nvSpPr>
          <p:cNvPr id="2" name="Rectangle 1">
            <a:extLst>
              <a:ext uri="{FF2B5EF4-FFF2-40B4-BE49-F238E27FC236}">
                <a16:creationId xmlns:a16="http://schemas.microsoft.com/office/drawing/2014/main" id="{20A9CF1B-0C0E-A213-B432-4C9104662BDE}"/>
              </a:ext>
            </a:extLst>
          </p:cNvPr>
          <p:cNvSpPr/>
          <p:nvPr userDrawn="1"/>
        </p:nvSpPr>
        <p:spPr>
          <a:xfrm>
            <a:off x="736780" y="685799"/>
            <a:ext cx="10714992" cy="5343939"/>
          </a:xfrm>
          <a:prstGeom prst="rect">
            <a:avLst/>
          </a:prstGeom>
          <a:solidFill>
            <a:schemeClr val="accent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4" name="Picture 3" descr="Logo&#10;&#10;Description automatically generated">
            <a:extLst>
              <a:ext uri="{FF2B5EF4-FFF2-40B4-BE49-F238E27FC236}">
                <a16:creationId xmlns:a16="http://schemas.microsoft.com/office/drawing/2014/main" id="{A1921F2E-CE64-7F54-A747-FB8FF49EB9F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5" name="Rectangle 4">
            <a:extLst>
              <a:ext uri="{FF2B5EF4-FFF2-40B4-BE49-F238E27FC236}">
                <a16:creationId xmlns:a16="http://schemas.microsoft.com/office/drawing/2014/main" id="{CB15B599-7EA3-0C78-364E-C5183402497B}"/>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23">
            <a:extLst>
              <a:ext uri="{FF2B5EF4-FFF2-40B4-BE49-F238E27FC236}">
                <a16:creationId xmlns:a16="http://schemas.microsoft.com/office/drawing/2014/main" id="{7B54E914-5402-E21A-3437-4508EAE3ABF6}"/>
              </a:ext>
            </a:extLst>
          </p:cNvPr>
          <p:cNvSpPr>
            <a:spLocks noGrp="1"/>
          </p:cNvSpPr>
          <p:nvPr>
            <p:ph type="body" sz="quarter" idx="38" hasCustomPrompt="1"/>
          </p:nvPr>
        </p:nvSpPr>
        <p:spPr>
          <a:xfrm>
            <a:off x="1514770" y="1569460"/>
            <a:ext cx="5164326" cy="974958"/>
          </a:xfrm>
          <a:prstGeom prst="rect">
            <a:avLst/>
          </a:prstGeom>
        </p:spPr>
        <p:txBody>
          <a:bodyPr lIns="27432" anchor="t" anchorCtr="0"/>
          <a:lstStyle>
            <a:lvl1pPr marL="0" indent="0">
              <a:lnSpc>
                <a:spcPct val="80000"/>
              </a:lnSpc>
              <a:spcBef>
                <a:spcPts val="1100"/>
              </a:spcBef>
              <a:buNone/>
              <a:defRPr sz="72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dirty="0"/>
              <a:t>Thank you</a:t>
            </a:r>
          </a:p>
        </p:txBody>
      </p:sp>
      <p:sp>
        <p:nvSpPr>
          <p:cNvPr id="7" name="Text Placeholder 2">
            <a:extLst>
              <a:ext uri="{FF2B5EF4-FFF2-40B4-BE49-F238E27FC236}">
                <a16:creationId xmlns:a16="http://schemas.microsoft.com/office/drawing/2014/main" id="{55477B43-3A94-C13D-DCE4-D5FA0D64C746}"/>
              </a:ext>
            </a:extLst>
          </p:cNvPr>
          <p:cNvSpPr>
            <a:spLocks noGrp="1"/>
          </p:cNvSpPr>
          <p:nvPr>
            <p:ph type="body" sz="quarter" idx="13" hasCustomPrompt="1"/>
          </p:nvPr>
        </p:nvSpPr>
        <p:spPr>
          <a:xfrm>
            <a:off x="1514770" y="2893210"/>
            <a:ext cx="5164326" cy="2560060"/>
          </a:xfrm>
          <a:prstGeom prst="rect">
            <a:avLst/>
          </a:prstGeom>
        </p:spPr>
        <p:txBody>
          <a:bodyPr anchor="t" anchorCtr="0"/>
          <a:lstStyle>
            <a:lvl1pPr marL="0" indent="0">
              <a:lnSpc>
                <a:spcPct val="130000"/>
              </a:lnSpc>
              <a:spcBef>
                <a:spcPts val="0"/>
              </a:spcBef>
              <a:buNone/>
              <a:defRPr sz="1400" b="0" i="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Click to add text. Headline = Noto Sans Bold, size 32, no modifiers, left-aligned. Subhead= Noto Sans Bold, size 18, no modifiers, left-aligned. Body Copy = Noto Sans Regular, size 16, no modifiers, left-aligned. Bullets = Noto Sans Regular, size 16, no modifiers, left-aligned. If you are using bullets, make sure left indent and hanging indent are set to 0.25”.  If NOT using bullets, make sure both are set to 0. Line Spacing should be set to 1. Spacing Before should be set to “6 </a:t>
            </a:r>
            <a:r>
              <a:rPr lang="en-US" err="1"/>
              <a:t>pt</a:t>
            </a:r>
            <a:r>
              <a:rPr lang="en-US"/>
              <a:t>”. Spacing After should be set to “6 </a:t>
            </a:r>
            <a:r>
              <a:rPr lang="en-US" err="1"/>
              <a:t>pt</a:t>
            </a:r>
            <a:r>
              <a:rPr lang="en-US"/>
              <a:t>”.</a:t>
            </a:r>
          </a:p>
        </p:txBody>
      </p:sp>
    </p:spTree>
    <p:extLst>
      <p:ext uri="{BB962C8B-B14F-4D97-AF65-F5344CB8AC3E}">
        <p14:creationId xmlns:p14="http://schemas.microsoft.com/office/powerpoint/2010/main" val="1594576432"/>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_Headshot">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E6C59BF-4268-6288-AFE9-591B91CEF3C5}"/>
              </a:ext>
            </a:extLst>
          </p:cNvPr>
          <p:cNvSpPr/>
          <p:nvPr userDrawn="1"/>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3" name="Rectangle 2">
            <a:extLst>
              <a:ext uri="{FF2B5EF4-FFF2-40B4-BE49-F238E27FC236}">
                <a16:creationId xmlns:a16="http://schemas.microsoft.com/office/drawing/2014/main" id="{58359C32-D86E-0B04-DB87-54E3675BCF40}"/>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9" name="Picture 18" descr="Logo&#10;&#10;Description automatically generated">
            <a:extLst>
              <a:ext uri="{FF2B5EF4-FFF2-40B4-BE49-F238E27FC236}">
                <a16:creationId xmlns:a16="http://schemas.microsoft.com/office/drawing/2014/main" id="{42605378-B4B8-5345-4922-961AAEA21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14" name="Text Placeholder 23">
            <a:extLst>
              <a:ext uri="{FF2B5EF4-FFF2-40B4-BE49-F238E27FC236}">
                <a16:creationId xmlns:a16="http://schemas.microsoft.com/office/drawing/2014/main" id="{7D1DAE58-B115-9FAE-6C38-20DF1C6140B1}"/>
              </a:ext>
            </a:extLst>
          </p:cNvPr>
          <p:cNvSpPr>
            <a:spLocks noGrp="1"/>
          </p:cNvSpPr>
          <p:nvPr>
            <p:ph type="body" sz="quarter" idx="35" hasCustomPrompt="1"/>
          </p:nvPr>
        </p:nvSpPr>
        <p:spPr>
          <a:xfrm>
            <a:off x="1514769" y="3934171"/>
            <a:ext cx="2971800" cy="424011"/>
          </a:xfrm>
          <a:prstGeom prst="rect">
            <a:avLst/>
          </a:prstGeom>
        </p:spPr>
        <p:txBody>
          <a:bodyPr lIns="27432" anchor="t" anchorCtr="0"/>
          <a:lstStyle>
            <a:lvl1pPr marL="0" indent="0" algn="l">
              <a:buNone/>
              <a:defRPr sz="18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15" name="Text Placeholder 23">
            <a:extLst>
              <a:ext uri="{FF2B5EF4-FFF2-40B4-BE49-F238E27FC236}">
                <a16:creationId xmlns:a16="http://schemas.microsoft.com/office/drawing/2014/main" id="{3D268E82-BA03-454D-DBF7-1797A356AEB7}"/>
              </a:ext>
            </a:extLst>
          </p:cNvPr>
          <p:cNvSpPr>
            <a:spLocks noGrp="1"/>
          </p:cNvSpPr>
          <p:nvPr>
            <p:ph type="body" sz="quarter" idx="36" hasCustomPrompt="1"/>
          </p:nvPr>
        </p:nvSpPr>
        <p:spPr>
          <a:xfrm>
            <a:off x="1514769" y="4304466"/>
            <a:ext cx="2971800" cy="272143"/>
          </a:xfrm>
          <a:prstGeom prst="rect">
            <a:avLst/>
          </a:prstGeom>
        </p:spPr>
        <p:txBody>
          <a:bodyPr lIns="27432" anchor="t" anchorCtr="0"/>
          <a:lstStyle>
            <a:lvl1pPr marL="0" indent="0" algn="l">
              <a:buNone/>
              <a:defRPr sz="14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16" name="Text Placeholder 23">
            <a:extLst>
              <a:ext uri="{FF2B5EF4-FFF2-40B4-BE49-F238E27FC236}">
                <a16:creationId xmlns:a16="http://schemas.microsoft.com/office/drawing/2014/main" id="{0C1FFE43-5106-F72B-4070-DD21FFA1B34C}"/>
              </a:ext>
            </a:extLst>
          </p:cNvPr>
          <p:cNvSpPr>
            <a:spLocks noGrp="1"/>
          </p:cNvSpPr>
          <p:nvPr>
            <p:ph type="body" sz="quarter" idx="37" hasCustomPrompt="1"/>
          </p:nvPr>
        </p:nvSpPr>
        <p:spPr>
          <a:xfrm>
            <a:off x="1514769" y="4576608"/>
            <a:ext cx="2971800" cy="370295"/>
          </a:xfrm>
          <a:prstGeom prst="rect">
            <a:avLst/>
          </a:prstGeom>
        </p:spPr>
        <p:txBody>
          <a:bodyPr lIns="27432" anchor="t" anchorCtr="0"/>
          <a:lstStyle>
            <a:lvl1pPr marL="0" indent="0" algn="l">
              <a:buNone/>
              <a:defRPr sz="14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Email address</a:t>
            </a:r>
          </a:p>
        </p:txBody>
      </p:sp>
      <p:cxnSp>
        <p:nvCxnSpPr>
          <p:cNvPr id="20" name="Straight Connector 19">
            <a:extLst>
              <a:ext uri="{FF2B5EF4-FFF2-40B4-BE49-F238E27FC236}">
                <a16:creationId xmlns:a16="http://schemas.microsoft.com/office/drawing/2014/main" id="{41814796-D0FD-8B7C-5ADB-B38E03D11800}"/>
              </a:ext>
            </a:extLst>
          </p:cNvPr>
          <p:cNvCxnSpPr>
            <a:cxnSpLocks/>
          </p:cNvCxnSpPr>
          <p:nvPr userDrawn="1"/>
        </p:nvCxnSpPr>
        <p:spPr>
          <a:xfrm>
            <a:off x="1514769" y="3824782"/>
            <a:ext cx="29718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21" name="Text Placeholder 23">
            <a:extLst>
              <a:ext uri="{FF2B5EF4-FFF2-40B4-BE49-F238E27FC236}">
                <a16:creationId xmlns:a16="http://schemas.microsoft.com/office/drawing/2014/main" id="{91904FA7-26B2-0BE9-E357-7797E72E9EBB}"/>
              </a:ext>
            </a:extLst>
          </p:cNvPr>
          <p:cNvSpPr>
            <a:spLocks noGrp="1"/>
          </p:cNvSpPr>
          <p:nvPr>
            <p:ph type="body" sz="quarter" idx="38" hasCustomPrompt="1"/>
          </p:nvPr>
        </p:nvSpPr>
        <p:spPr>
          <a:xfrm>
            <a:off x="1514770" y="1569459"/>
            <a:ext cx="3581400" cy="1805961"/>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sp>
        <p:nvSpPr>
          <p:cNvPr id="27" name="Picture Placeholder 2">
            <a:extLst>
              <a:ext uri="{FF2B5EF4-FFF2-40B4-BE49-F238E27FC236}">
                <a16:creationId xmlns:a16="http://schemas.microsoft.com/office/drawing/2014/main" id="{1618863D-9E25-3A25-E8AA-82552270398E}"/>
              </a:ext>
            </a:extLst>
          </p:cNvPr>
          <p:cNvSpPr>
            <a:spLocks noGrp="1"/>
          </p:cNvSpPr>
          <p:nvPr>
            <p:ph type="pic" sz="quarter" idx="17" hasCustomPrompt="1"/>
          </p:nvPr>
        </p:nvSpPr>
        <p:spPr>
          <a:xfrm>
            <a:off x="6227238" y="1303684"/>
            <a:ext cx="4250635" cy="4250633"/>
          </a:xfrm>
          <a:prstGeom prst="ellipse">
            <a:avLst/>
          </a:prstGeom>
          <a:solidFill>
            <a:schemeClr val="accent3"/>
          </a:solidFill>
        </p:spPr>
        <p:txBody>
          <a:bodyPr/>
          <a:lstStyle>
            <a:lvl1pPr marL="0" marR="0" indent="0" algn="ctr" defTabSz="914400" rtl="0" eaLnBrk="1" fontAlgn="base" latinLnBrk="0" hangingPunct="1">
              <a:lnSpc>
                <a:spcPct val="100000"/>
              </a:lnSpc>
              <a:spcBef>
                <a:spcPct val="20000"/>
              </a:spcBef>
              <a:spcAft>
                <a:spcPct val="0"/>
              </a:spcAft>
              <a:buClrTx/>
              <a:buSzTx/>
              <a:buFontTx/>
              <a:buNone/>
              <a:tabLst/>
              <a:defRPr sz="13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br>
              <a:rPr lang="en-US"/>
            </a:br>
            <a:br>
              <a:rPr lang="en-US"/>
            </a:br>
            <a:r>
              <a:rPr lang="en-US">
                <a:solidFill>
                  <a:srgbClr val="3F3F3F"/>
                </a:solidFill>
                <a:effectLst/>
                <a:latin typeface="Helvetica" pitchFamily="2" charset="0"/>
              </a:rPr>
              <a:t>Click the photo and then go to the “Picture Format”. </a:t>
            </a:r>
            <a:br>
              <a:rPr lang="en-US">
                <a:solidFill>
                  <a:srgbClr val="3F3F3F"/>
                </a:solidFill>
                <a:effectLst/>
                <a:latin typeface="Helvetica" pitchFamily="2" charset="0"/>
              </a:rPr>
            </a:br>
            <a:br>
              <a:rPr lang="en-US">
                <a:solidFill>
                  <a:srgbClr val="3F3F3F"/>
                </a:solidFill>
                <a:effectLst/>
                <a:latin typeface="Helvetica" pitchFamily="2" charset="0"/>
              </a:rPr>
            </a:br>
            <a:r>
              <a:rPr lang="en-US">
                <a:solidFill>
                  <a:srgbClr val="3F3F3F"/>
                </a:solidFill>
                <a:effectLst/>
                <a:latin typeface="Helvetica" pitchFamily="2" charset="0"/>
              </a:rPr>
              <a:t>Click arrow next to where it says “CROP” </a:t>
            </a:r>
            <a:br>
              <a:rPr lang="en-US">
                <a:solidFill>
                  <a:srgbClr val="3F3F3F"/>
                </a:solidFill>
                <a:effectLst/>
                <a:latin typeface="Helvetica" pitchFamily="2" charset="0"/>
              </a:rPr>
            </a:br>
            <a:br>
              <a:rPr lang="en-US">
                <a:solidFill>
                  <a:srgbClr val="3F3F3F"/>
                </a:solidFill>
                <a:effectLst/>
                <a:latin typeface="Helvetica" pitchFamily="2" charset="0"/>
              </a:rPr>
            </a:br>
            <a:r>
              <a:rPr lang="en-US">
                <a:solidFill>
                  <a:srgbClr val="3F3F3F"/>
                </a:solidFill>
                <a:effectLst/>
                <a:latin typeface="Helvetica" pitchFamily="2" charset="0"/>
              </a:rPr>
              <a:t>Click “ASPECT RATIO”</a:t>
            </a:r>
            <a:br>
              <a:rPr lang="en-US">
                <a:solidFill>
                  <a:srgbClr val="3F3F3F"/>
                </a:solidFill>
                <a:effectLst/>
                <a:latin typeface="Helvetica" pitchFamily="2" charset="0"/>
              </a:rPr>
            </a:br>
            <a:r>
              <a:rPr lang="en-US">
                <a:solidFill>
                  <a:srgbClr val="3F3F3F"/>
                </a:solidFill>
                <a:effectLst/>
                <a:latin typeface="Helvetica" pitchFamily="2" charset="0"/>
              </a:rPr>
              <a:t>&gt;  choose 1:1</a:t>
            </a:r>
            <a:br>
              <a:rPr lang="en-US">
                <a:solidFill>
                  <a:srgbClr val="3F3F3F"/>
                </a:solidFill>
                <a:effectLst/>
                <a:latin typeface="Helvetica" pitchFamily="2" charset="0"/>
              </a:rPr>
            </a:br>
            <a:br>
              <a:rPr lang="en-US">
                <a:solidFill>
                  <a:srgbClr val="3F3F3F"/>
                </a:solidFill>
                <a:effectLst/>
                <a:latin typeface="Helvetica" pitchFamily="2" charset="0"/>
              </a:rPr>
            </a:br>
            <a:r>
              <a:rPr lang="en-US">
                <a:solidFill>
                  <a:srgbClr val="3F3F3F"/>
                </a:solidFill>
                <a:effectLst/>
                <a:latin typeface="Helvetica" pitchFamily="2" charset="0"/>
              </a:rPr>
              <a:t>Click “CROP TO SHAPE” </a:t>
            </a:r>
            <a:br>
              <a:rPr lang="en-US">
                <a:solidFill>
                  <a:srgbClr val="3F3F3F"/>
                </a:solidFill>
                <a:effectLst/>
                <a:latin typeface="Helvetica" pitchFamily="2" charset="0"/>
              </a:rPr>
            </a:br>
            <a:r>
              <a:rPr lang="en-US">
                <a:solidFill>
                  <a:srgbClr val="3F3F3F"/>
                </a:solidFill>
                <a:effectLst/>
                <a:latin typeface="Helvetica" pitchFamily="2" charset="0"/>
              </a:rPr>
              <a:t>&gt;  choose a circle.</a:t>
            </a:r>
          </a:p>
        </p:txBody>
      </p:sp>
      <p:sp>
        <p:nvSpPr>
          <p:cNvPr id="28" name="Rectangle 27">
            <a:extLst>
              <a:ext uri="{FF2B5EF4-FFF2-40B4-BE49-F238E27FC236}">
                <a16:creationId xmlns:a16="http://schemas.microsoft.com/office/drawing/2014/main" id="{287F80FF-F6C9-0B13-0ABD-EECA22824F00}"/>
              </a:ext>
            </a:extLst>
          </p:cNvPr>
          <p:cNvSpPr/>
          <p:nvPr userDrawn="1"/>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030712384"/>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hank You_Multiple Headshots 1">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E6C59BF-4268-6288-AFE9-591B91CEF3C5}"/>
              </a:ext>
            </a:extLst>
          </p:cNvPr>
          <p:cNvSpPr/>
          <p:nvPr userDrawn="1"/>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2" name="Rectangle 1">
            <a:extLst>
              <a:ext uri="{FF2B5EF4-FFF2-40B4-BE49-F238E27FC236}">
                <a16:creationId xmlns:a16="http://schemas.microsoft.com/office/drawing/2014/main" id="{D659235F-1495-2C7D-20A5-44813CEADAC2}"/>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9" name="Picture 18" descr="Logo&#10;&#10;Description automatically generated">
            <a:extLst>
              <a:ext uri="{FF2B5EF4-FFF2-40B4-BE49-F238E27FC236}">
                <a16:creationId xmlns:a16="http://schemas.microsoft.com/office/drawing/2014/main" id="{42605378-B4B8-5345-4922-961AAEA21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8" name="Rectangle 27">
            <a:extLst>
              <a:ext uri="{FF2B5EF4-FFF2-40B4-BE49-F238E27FC236}">
                <a16:creationId xmlns:a16="http://schemas.microsoft.com/office/drawing/2014/main" id="{287F80FF-F6C9-0B13-0ABD-EECA22824F00}"/>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0" name="Text Placeholder 23">
            <a:extLst>
              <a:ext uri="{FF2B5EF4-FFF2-40B4-BE49-F238E27FC236}">
                <a16:creationId xmlns:a16="http://schemas.microsoft.com/office/drawing/2014/main" id="{33335D8F-3ABA-08EC-2A2A-DD3C415C15F7}"/>
              </a:ext>
            </a:extLst>
          </p:cNvPr>
          <p:cNvSpPr>
            <a:spLocks noGrp="1"/>
          </p:cNvSpPr>
          <p:nvPr>
            <p:ph type="body" sz="quarter" idx="12" hasCustomPrompt="1"/>
          </p:nvPr>
        </p:nvSpPr>
        <p:spPr>
          <a:xfrm>
            <a:off x="1295400" y="3206584"/>
            <a:ext cx="3276600" cy="543862"/>
          </a:xfrm>
          <a:prstGeom prst="rect">
            <a:avLst/>
          </a:prstGeom>
        </p:spPr>
        <p:txBody>
          <a:bodyPr lIns="27432" anchor="t" anchorCtr="0">
            <a:noAutofit/>
          </a:bodyPr>
          <a:lstStyle>
            <a:lvl1pPr marL="0" indent="0">
              <a:buNone/>
              <a:defRPr sz="1600" b="0" i="0" spc="7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Enter team description or contact info here</a:t>
            </a:r>
          </a:p>
        </p:txBody>
      </p:sp>
      <p:sp>
        <p:nvSpPr>
          <p:cNvPr id="31" name="Text Placeholder 23">
            <a:extLst>
              <a:ext uri="{FF2B5EF4-FFF2-40B4-BE49-F238E27FC236}">
                <a16:creationId xmlns:a16="http://schemas.microsoft.com/office/drawing/2014/main" id="{52689C87-872E-BF4B-E596-B1424A3E7289}"/>
              </a:ext>
            </a:extLst>
          </p:cNvPr>
          <p:cNvSpPr>
            <a:spLocks noGrp="1"/>
          </p:cNvSpPr>
          <p:nvPr>
            <p:ph type="body" sz="quarter" idx="14" hasCustomPrompt="1"/>
          </p:nvPr>
        </p:nvSpPr>
        <p:spPr>
          <a:xfrm>
            <a:off x="6172200" y="2802331"/>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Employee Name</a:t>
            </a:r>
          </a:p>
        </p:txBody>
      </p:sp>
      <p:sp>
        <p:nvSpPr>
          <p:cNvPr id="32" name="Text Placeholder 23">
            <a:extLst>
              <a:ext uri="{FF2B5EF4-FFF2-40B4-BE49-F238E27FC236}">
                <a16:creationId xmlns:a16="http://schemas.microsoft.com/office/drawing/2014/main" id="{2655C8CF-6532-27C6-9CB1-239568667D7A}"/>
              </a:ext>
            </a:extLst>
          </p:cNvPr>
          <p:cNvSpPr>
            <a:spLocks noGrp="1"/>
          </p:cNvSpPr>
          <p:nvPr>
            <p:ph type="body" sz="quarter" idx="15" hasCustomPrompt="1"/>
          </p:nvPr>
        </p:nvSpPr>
        <p:spPr>
          <a:xfrm>
            <a:off x="6172200" y="3053415"/>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33" name="Picture Placeholder 2">
            <a:extLst>
              <a:ext uri="{FF2B5EF4-FFF2-40B4-BE49-F238E27FC236}">
                <a16:creationId xmlns:a16="http://schemas.microsoft.com/office/drawing/2014/main" id="{47D5A7D4-04CB-9CFF-772F-E27B095FFBDD}"/>
              </a:ext>
            </a:extLst>
          </p:cNvPr>
          <p:cNvSpPr>
            <a:spLocks noGrp="1"/>
          </p:cNvSpPr>
          <p:nvPr>
            <p:ph type="pic" sz="quarter" idx="16" hasCustomPrompt="1"/>
          </p:nvPr>
        </p:nvSpPr>
        <p:spPr>
          <a:xfrm>
            <a:off x="6263054" y="1202131"/>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34" name="Text Placeholder 23">
            <a:extLst>
              <a:ext uri="{FF2B5EF4-FFF2-40B4-BE49-F238E27FC236}">
                <a16:creationId xmlns:a16="http://schemas.microsoft.com/office/drawing/2014/main" id="{3D2AE7A6-65D7-B0C4-F15E-26A2B6263011}"/>
              </a:ext>
            </a:extLst>
          </p:cNvPr>
          <p:cNvSpPr>
            <a:spLocks noGrp="1"/>
          </p:cNvSpPr>
          <p:nvPr>
            <p:ph type="body" sz="quarter" idx="17" hasCustomPrompt="1"/>
          </p:nvPr>
        </p:nvSpPr>
        <p:spPr>
          <a:xfrm>
            <a:off x="8779476" y="2802331"/>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36" name="Text Placeholder 23">
            <a:extLst>
              <a:ext uri="{FF2B5EF4-FFF2-40B4-BE49-F238E27FC236}">
                <a16:creationId xmlns:a16="http://schemas.microsoft.com/office/drawing/2014/main" id="{4129C87B-1964-4736-E24B-82140D27428D}"/>
              </a:ext>
            </a:extLst>
          </p:cNvPr>
          <p:cNvSpPr>
            <a:spLocks noGrp="1"/>
          </p:cNvSpPr>
          <p:nvPr>
            <p:ph type="body" sz="quarter" idx="18" hasCustomPrompt="1"/>
          </p:nvPr>
        </p:nvSpPr>
        <p:spPr>
          <a:xfrm>
            <a:off x="8779476" y="3053415"/>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37" name="Picture Placeholder 2">
            <a:extLst>
              <a:ext uri="{FF2B5EF4-FFF2-40B4-BE49-F238E27FC236}">
                <a16:creationId xmlns:a16="http://schemas.microsoft.com/office/drawing/2014/main" id="{CF5766B4-BF3A-FB04-15BE-28C530235308}"/>
              </a:ext>
            </a:extLst>
          </p:cNvPr>
          <p:cNvSpPr>
            <a:spLocks noGrp="1"/>
          </p:cNvSpPr>
          <p:nvPr>
            <p:ph type="pic" sz="quarter" idx="26" hasCustomPrompt="1"/>
          </p:nvPr>
        </p:nvSpPr>
        <p:spPr>
          <a:xfrm>
            <a:off x="8870330" y="1202131"/>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44" name="Text Placeholder 23">
            <a:extLst>
              <a:ext uri="{FF2B5EF4-FFF2-40B4-BE49-F238E27FC236}">
                <a16:creationId xmlns:a16="http://schemas.microsoft.com/office/drawing/2014/main" id="{0ED6E542-DC08-8139-D0DA-4ACB5490E90C}"/>
              </a:ext>
            </a:extLst>
          </p:cNvPr>
          <p:cNvSpPr>
            <a:spLocks noGrp="1"/>
          </p:cNvSpPr>
          <p:nvPr>
            <p:ph type="body" sz="quarter" idx="29" hasCustomPrompt="1"/>
          </p:nvPr>
        </p:nvSpPr>
        <p:spPr>
          <a:xfrm>
            <a:off x="6172200" y="5238608"/>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45" name="Text Placeholder 23">
            <a:extLst>
              <a:ext uri="{FF2B5EF4-FFF2-40B4-BE49-F238E27FC236}">
                <a16:creationId xmlns:a16="http://schemas.microsoft.com/office/drawing/2014/main" id="{153EF6E4-4215-E0DB-6EB5-302312541C34}"/>
              </a:ext>
            </a:extLst>
          </p:cNvPr>
          <p:cNvSpPr>
            <a:spLocks noGrp="1"/>
          </p:cNvSpPr>
          <p:nvPr>
            <p:ph type="body" sz="quarter" idx="30" hasCustomPrompt="1"/>
          </p:nvPr>
        </p:nvSpPr>
        <p:spPr>
          <a:xfrm>
            <a:off x="6172200" y="5489692"/>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46" name="Picture Placeholder 2">
            <a:extLst>
              <a:ext uri="{FF2B5EF4-FFF2-40B4-BE49-F238E27FC236}">
                <a16:creationId xmlns:a16="http://schemas.microsoft.com/office/drawing/2014/main" id="{F534C880-A40D-8B30-B9DF-729F2AAD7A66}"/>
              </a:ext>
            </a:extLst>
          </p:cNvPr>
          <p:cNvSpPr>
            <a:spLocks noGrp="1"/>
          </p:cNvSpPr>
          <p:nvPr>
            <p:ph type="pic" sz="quarter" idx="31" hasCustomPrompt="1"/>
          </p:nvPr>
        </p:nvSpPr>
        <p:spPr>
          <a:xfrm>
            <a:off x="6263054" y="3638408"/>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47" name="Text Placeholder 23">
            <a:extLst>
              <a:ext uri="{FF2B5EF4-FFF2-40B4-BE49-F238E27FC236}">
                <a16:creationId xmlns:a16="http://schemas.microsoft.com/office/drawing/2014/main" id="{9BCE1946-7CD1-2009-A980-2C50B4F66E50}"/>
              </a:ext>
            </a:extLst>
          </p:cNvPr>
          <p:cNvSpPr>
            <a:spLocks noGrp="1"/>
          </p:cNvSpPr>
          <p:nvPr>
            <p:ph type="body" sz="quarter" idx="32" hasCustomPrompt="1"/>
          </p:nvPr>
        </p:nvSpPr>
        <p:spPr>
          <a:xfrm>
            <a:off x="8779476" y="5238608"/>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48" name="Text Placeholder 23">
            <a:extLst>
              <a:ext uri="{FF2B5EF4-FFF2-40B4-BE49-F238E27FC236}">
                <a16:creationId xmlns:a16="http://schemas.microsoft.com/office/drawing/2014/main" id="{3AE9C1B2-D6C1-58DF-81F9-4F4B5F22C784}"/>
              </a:ext>
            </a:extLst>
          </p:cNvPr>
          <p:cNvSpPr>
            <a:spLocks noGrp="1"/>
          </p:cNvSpPr>
          <p:nvPr>
            <p:ph type="body" sz="quarter" idx="33" hasCustomPrompt="1"/>
          </p:nvPr>
        </p:nvSpPr>
        <p:spPr>
          <a:xfrm>
            <a:off x="8779476" y="5489692"/>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49" name="Picture Placeholder 2">
            <a:extLst>
              <a:ext uri="{FF2B5EF4-FFF2-40B4-BE49-F238E27FC236}">
                <a16:creationId xmlns:a16="http://schemas.microsoft.com/office/drawing/2014/main" id="{396F31F3-00B5-4ECF-3276-9154D79C4518}"/>
              </a:ext>
            </a:extLst>
          </p:cNvPr>
          <p:cNvSpPr>
            <a:spLocks noGrp="1"/>
          </p:cNvSpPr>
          <p:nvPr>
            <p:ph type="pic" sz="quarter" idx="34" hasCustomPrompt="1"/>
          </p:nvPr>
        </p:nvSpPr>
        <p:spPr>
          <a:xfrm>
            <a:off x="8870330" y="3638408"/>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50" name="Text Placeholder 23">
            <a:extLst>
              <a:ext uri="{FF2B5EF4-FFF2-40B4-BE49-F238E27FC236}">
                <a16:creationId xmlns:a16="http://schemas.microsoft.com/office/drawing/2014/main" id="{5ED97D71-9247-C868-9E2F-B4ED4C5890A6}"/>
              </a:ext>
            </a:extLst>
          </p:cNvPr>
          <p:cNvSpPr>
            <a:spLocks noGrp="1"/>
          </p:cNvSpPr>
          <p:nvPr>
            <p:ph type="body" sz="quarter" idx="13" hasCustomPrompt="1"/>
          </p:nvPr>
        </p:nvSpPr>
        <p:spPr>
          <a:xfrm>
            <a:off x="1295401" y="1099108"/>
            <a:ext cx="3276599" cy="1796492"/>
          </a:xfrm>
          <a:prstGeom prst="rect">
            <a:avLst/>
          </a:prstGeom>
        </p:spPr>
        <p:txBody>
          <a:bodyPr lIns="27432" anchor="t" anchorCtr="0">
            <a:noAutofit/>
          </a:bodyPr>
          <a:lstStyle>
            <a:lvl1pPr marL="0" indent="0">
              <a:spcBef>
                <a:spcPts val="1100"/>
              </a:spcBef>
              <a:buNone/>
              <a:defRPr sz="40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 from our team</a:t>
            </a:r>
          </a:p>
        </p:txBody>
      </p:sp>
    </p:spTree>
    <p:extLst>
      <p:ext uri="{BB962C8B-B14F-4D97-AF65-F5344CB8AC3E}">
        <p14:creationId xmlns:p14="http://schemas.microsoft.com/office/powerpoint/2010/main" val="379598604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hank You_Multiple Headshots 2">
    <p:bg>
      <p:bgPr>
        <a:solidFill>
          <a:schemeClr val="bg2"/>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EE6C59BF-4268-6288-AFE9-591B91CEF3C5}"/>
              </a:ext>
            </a:extLst>
          </p:cNvPr>
          <p:cNvSpPr/>
          <p:nvPr userDrawn="1"/>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2" name="Rectangle 1">
            <a:extLst>
              <a:ext uri="{FF2B5EF4-FFF2-40B4-BE49-F238E27FC236}">
                <a16:creationId xmlns:a16="http://schemas.microsoft.com/office/drawing/2014/main" id="{1738E1C5-1DBE-C13F-EB40-70D870B31ADF}"/>
              </a:ext>
            </a:extLst>
          </p:cNvPr>
          <p:cNvSpPr/>
          <p:nvPr userDrawn="1"/>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pic>
        <p:nvPicPr>
          <p:cNvPr id="19" name="Picture 18" descr="Logo&#10;&#10;Description automatically generated">
            <a:extLst>
              <a:ext uri="{FF2B5EF4-FFF2-40B4-BE49-F238E27FC236}">
                <a16:creationId xmlns:a16="http://schemas.microsoft.com/office/drawing/2014/main" id="{42605378-B4B8-5345-4922-961AAEA2108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8" name="Rectangle 27">
            <a:extLst>
              <a:ext uri="{FF2B5EF4-FFF2-40B4-BE49-F238E27FC236}">
                <a16:creationId xmlns:a16="http://schemas.microsoft.com/office/drawing/2014/main" id="{287F80FF-F6C9-0B13-0ABD-EECA22824F00}"/>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1" name="Text Placeholder 23">
            <a:extLst>
              <a:ext uri="{FF2B5EF4-FFF2-40B4-BE49-F238E27FC236}">
                <a16:creationId xmlns:a16="http://schemas.microsoft.com/office/drawing/2014/main" id="{52689C87-872E-BF4B-E596-B1424A3E7289}"/>
              </a:ext>
            </a:extLst>
          </p:cNvPr>
          <p:cNvSpPr>
            <a:spLocks noGrp="1"/>
          </p:cNvSpPr>
          <p:nvPr>
            <p:ph type="body" sz="quarter" idx="14" hasCustomPrompt="1"/>
          </p:nvPr>
        </p:nvSpPr>
        <p:spPr>
          <a:xfrm>
            <a:off x="6172200" y="2802331"/>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32" name="Text Placeholder 23">
            <a:extLst>
              <a:ext uri="{FF2B5EF4-FFF2-40B4-BE49-F238E27FC236}">
                <a16:creationId xmlns:a16="http://schemas.microsoft.com/office/drawing/2014/main" id="{2655C8CF-6532-27C6-9CB1-239568667D7A}"/>
              </a:ext>
            </a:extLst>
          </p:cNvPr>
          <p:cNvSpPr>
            <a:spLocks noGrp="1"/>
          </p:cNvSpPr>
          <p:nvPr>
            <p:ph type="body" sz="quarter" idx="15" hasCustomPrompt="1"/>
          </p:nvPr>
        </p:nvSpPr>
        <p:spPr>
          <a:xfrm>
            <a:off x="6172200" y="3053415"/>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33" name="Picture Placeholder 2">
            <a:extLst>
              <a:ext uri="{FF2B5EF4-FFF2-40B4-BE49-F238E27FC236}">
                <a16:creationId xmlns:a16="http://schemas.microsoft.com/office/drawing/2014/main" id="{47D5A7D4-04CB-9CFF-772F-E27B095FFBDD}"/>
              </a:ext>
            </a:extLst>
          </p:cNvPr>
          <p:cNvSpPr>
            <a:spLocks noGrp="1"/>
          </p:cNvSpPr>
          <p:nvPr>
            <p:ph type="pic" sz="quarter" idx="16" hasCustomPrompt="1"/>
          </p:nvPr>
        </p:nvSpPr>
        <p:spPr>
          <a:xfrm>
            <a:off x="6263054" y="1202131"/>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34" name="Text Placeholder 23">
            <a:extLst>
              <a:ext uri="{FF2B5EF4-FFF2-40B4-BE49-F238E27FC236}">
                <a16:creationId xmlns:a16="http://schemas.microsoft.com/office/drawing/2014/main" id="{3D2AE7A6-65D7-B0C4-F15E-26A2B6263011}"/>
              </a:ext>
            </a:extLst>
          </p:cNvPr>
          <p:cNvSpPr>
            <a:spLocks noGrp="1"/>
          </p:cNvSpPr>
          <p:nvPr>
            <p:ph type="body" sz="quarter" idx="17" hasCustomPrompt="1"/>
          </p:nvPr>
        </p:nvSpPr>
        <p:spPr>
          <a:xfrm>
            <a:off x="8779476" y="2802331"/>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36" name="Text Placeholder 23">
            <a:extLst>
              <a:ext uri="{FF2B5EF4-FFF2-40B4-BE49-F238E27FC236}">
                <a16:creationId xmlns:a16="http://schemas.microsoft.com/office/drawing/2014/main" id="{4129C87B-1964-4736-E24B-82140D27428D}"/>
              </a:ext>
            </a:extLst>
          </p:cNvPr>
          <p:cNvSpPr>
            <a:spLocks noGrp="1"/>
          </p:cNvSpPr>
          <p:nvPr>
            <p:ph type="body" sz="quarter" idx="18" hasCustomPrompt="1"/>
          </p:nvPr>
        </p:nvSpPr>
        <p:spPr>
          <a:xfrm>
            <a:off x="8779476" y="3053415"/>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37" name="Picture Placeholder 2">
            <a:extLst>
              <a:ext uri="{FF2B5EF4-FFF2-40B4-BE49-F238E27FC236}">
                <a16:creationId xmlns:a16="http://schemas.microsoft.com/office/drawing/2014/main" id="{CF5766B4-BF3A-FB04-15BE-28C530235308}"/>
              </a:ext>
            </a:extLst>
          </p:cNvPr>
          <p:cNvSpPr>
            <a:spLocks noGrp="1"/>
          </p:cNvSpPr>
          <p:nvPr>
            <p:ph type="pic" sz="quarter" idx="26" hasCustomPrompt="1"/>
          </p:nvPr>
        </p:nvSpPr>
        <p:spPr>
          <a:xfrm>
            <a:off x="8870330" y="1202131"/>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44" name="Text Placeholder 23">
            <a:extLst>
              <a:ext uri="{FF2B5EF4-FFF2-40B4-BE49-F238E27FC236}">
                <a16:creationId xmlns:a16="http://schemas.microsoft.com/office/drawing/2014/main" id="{0ED6E542-DC08-8139-D0DA-4ACB5490E90C}"/>
              </a:ext>
            </a:extLst>
          </p:cNvPr>
          <p:cNvSpPr>
            <a:spLocks noGrp="1"/>
          </p:cNvSpPr>
          <p:nvPr>
            <p:ph type="body" sz="quarter" idx="29" hasCustomPrompt="1"/>
          </p:nvPr>
        </p:nvSpPr>
        <p:spPr>
          <a:xfrm>
            <a:off x="6172200" y="5238608"/>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45" name="Text Placeholder 23">
            <a:extLst>
              <a:ext uri="{FF2B5EF4-FFF2-40B4-BE49-F238E27FC236}">
                <a16:creationId xmlns:a16="http://schemas.microsoft.com/office/drawing/2014/main" id="{153EF6E4-4215-E0DB-6EB5-302312541C34}"/>
              </a:ext>
            </a:extLst>
          </p:cNvPr>
          <p:cNvSpPr>
            <a:spLocks noGrp="1"/>
          </p:cNvSpPr>
          <p:nvPr>
            <p:ph type="body" sz="quarter" idx="30" hasCustomPrompt="1"/>
          </p:nvPr>
        </p:nvSpPr>
        <p:spPr>
          <a:xfrm>
            <a:off x="6172200" y="5489692"/>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46" name="Picture Placeholder 2">
            <a:extLst>
              <a:ext uri="{FF2B5EF4-FFF2-40B4-BE49-F238E27FC236}">
                <a16:creationId xmlns:a16="http://schemas.microsoft.com/office/drawing/2014/main" id="{F534C880-A40D-8B30-B9DF-729F2AAD7A66}"/>
              </a:ext>
            </a:extLst>
          </p:cNvPr>
          <p:cNvSpPr>
            <a:spLocks noGrp="1"/>
          </p:cNvSpPr>
          <p:nvPr>
            <p:ph type="pic" sz="quarter" idx="31" hasCustomPrompt="1"/>
          </p:nvPr>
        </p:nvSpPr>
        <p:spPr>
          <a:xfrm>
            <a:off x="6263054" y="3638408"/>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47" name="Text Placeholder 23">
            <a:extLst>
              <a:ext uri="{FF2B5EF4-FFF2-40B4-BE49-F238E27FC236}">
                <a16:creationId xmlns:a16="http://schemas.microsoft.com/office/drawing/2014/main" id="{9BCE1946-7CD1-2009-A980-2C50B4F66E50}"/>
              </a:ext>
            </a:extLst>
          </p:cNvPr>
          <p:cNvSpPr>
            <a:spLocks noGrp="1"/>
          </p:cNvSpPr>
          <p:nvPr>
            <p:ph type="body" sz="quarter" idx="32" hasCustomPrompt="1"/>
          </p:nvPr>
        </p:nvSpPr>
        <p:spPr>
          <a:xfrm>
            <a:off x="8779476" y="5238608"/>
            <a:ext cx="1705708" cy="251084"/>
          </a:xfrm>
          <a:prstGeom prst="rect">
            <a:avLst/>
          </a:prstGeom>
        </p:spPr>
        <p:txBody>
          <a:bodyPr lIns="27432" anchor="t" anchorCtr="0">
            <a:noAutofit/>
          </a:bodyPr>
          <a:lstStyle>
            <a:lvl1pPr marL="0" indent="0" algn="ctr">
              <a:buNone/>
              <a:defRPr sz="14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Name</a:t>
            </a:r>
          </a:p>
        </p:txBody>
      </p:sp>
      <p:sp>
        <p:nvSpPr>
          <p:cNvPr id="48" name="Text Placeholder 23">
            <a:extLst>
              <a:ext uri="{FF2B5EF4-FFF2-40B4-BE49-F238E27FC236}">
                <a16:creationId xmlns:a16="http://schemas.microsoft.com/office/drawing/2014/main" id="{3AE9C1B2-D6C1-58DF-81F9-4F4B5F22C784}"/>
              </a:ext>
            </a:extLst>
          </p:cNvPr>
          <p:cNvSpPr>
            <a:spLocks noGrp="1"/>
          </p:cNvSpPr>
          <p:nvPr>
            <p:ph type="body" sz="quarter" idx="33" hasCustomPrompt="1"/>
          </p:nvPr>
        </p:nvSpPr>
        <p:spPr>
          <a:xfrm>
            <a:off x="8779476" y="5489692"/>
            <a:ext cx="1705708" cy="212300"/>
          </a:xfrm>
          <a:prstGeom prst="rect">
            <a:avLst/>
          </a:prstGeom>
        </p:spPr>
        <p:txBody>
          <a:bodyPr lIns="27432" anchor="t" anchorCtr="0">
            <a:noAutofit/>
          </a:bodyPr>
          <a:lstStyle>
            <a:lvl1pPr marL="0" indent="0" algn="ctr">
              <a:buNone/>
              <a:defRPr sz="11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Employee Title</a:t>
            </a:r>
          </a:p>
        </p:txBody>
      </p:sp>
      <p:sp>
        <p:nvSpPr>
          <p:cNvPr id="49" name="Picture Placeholder 2">
            <a:extLst>
              <a:ext uri="{FF2B5EF4-FFF2-40B4-BE49-F238E27FC236}">
                <a16:creationId xmlns:a16="http://schemas.microsoft.com/office/drawing/2014/main" id="{396F31F3-00B5-4ECF-3276-9154D79C4518}"/>
              </a:ext>
            </a:extLst>
          </p:cNvPr>
          <p:cNvSpPr>
            <a:spLocks noGrp="1"/>
          </p:cNvSpPr>
          <p:nvPr>
            <p:ph type="pic" sz="quarter" idx="34" hasCustomPrompt="1"/>
          </p:nvPr>
        </p:nvSpPr>
        <p:spPr>
          <a:xfrm>
            <a:off x="8870330" y="3638408"/>
            <a:ext cx="1524001" cy="1524000"/>
          </a:xfrm>
          <a:prstGeom prst="ellipse">
            <a:avLst/>
          </a:prstGeom>
          <a:solidFill>
            <a:schemeClr val="accent3"/>
          </a:solidFill>
        </p:spPr>
        <p:txBody>
          <a:bodyPr anchor="t" anchorCtr="0">
            <a:noAutofit/>
          </a:bodyPr>
          <a:lstStyle>
            <a:lvl1pPr marL="0" marR="0" indent="0" algn="l" defTabSz="914400" rtl="0" eaLnBrk="1" fontAlgn="base" latinLnBrk="0" hangingPunct="1">
              <a:lnSpc>
                <a:spcPct val="100000"/>
              </a:lnSpc>
              <a:spcBef>
                <a:spcPct val="20000"/>
              </a:spcBef>
              <a:spcAft>
                <a:spcPct val="0"/>
              </a:spcAft>
              <a:buClrTx/>
              <a:buSzTx/>
              <a:buFontTx/>
              <a:buNone/>
              <a:tabLst/>
              <a:defRPr sz="900" b="0" i="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r>
              <a:rPr lang="en-US"/>
              <a:t>Click to add a picture.</a:t>
            </a:r>
          </a:p>
        </p:txBody>
      </p:sp>
      <p:sp>
        <p:nvSpPr>
          <p:cNvPr id="54" name="Rectangle 53">
            <a:extLst>
              <a:ext uri="{FF2B5EF4-FFF2-40B4-BE49-F238E27FC236}">
                <a16:creationId xmlns:a16="http://schemas.microsoft.com/office/drawing/2014/main" id="{FDAC7A82-A238-D346-5F26-88113421142D}"/>
              </a:ext>
            </a:extLst>
          </p:cNvPr>
          <p:cNvSpPr/>
          <p:nvPr userDrawn="1"/>
        </p:nvSpPr>
        <p:spPr>
          <a:xfrm>
            <a:off x="723528" y="685800"/>
            <a:ext cx="4470904" cy="5343939"/>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algn="ctr"/>
            <a:endParaRPr lang="en-US" sz="1300" b="1">
              <a:effectLst>
                <a:outerShdw blurRad="620700" dist="50800" dir="5400000" algn="ctr" rotWithShape="0">
                  <a:srgbClr val="000000">
                    <a:alpha val="77152"/>
                  </a:srgbClr>
                </a:outerShdw>
              </a:effectLst>
              <a:latin typeface="+mj-lt"/>
            </a:endParaRPr>
          </a:p>
        </p:txBody>
      </p:sp>
      <p:sp>
        <p:nvSpPr>
          <p:cNvPr id="55" name="Text Placeholder 23">
            <a:extLst>
              <a:ext uri="{FF2B5EF4-FFF2-40B4-BE49-F238E27FC236}">
                <a16:creationId xmlns:a16="http://schemas.microsoft.com/office/drawing/2014/main" id="{96261B77-84EC-A471-B8E9-EB6F8CFF4F11}"/>
              </a:ext>
            </a:extLst>
          </p:cNvPr>
          <p:cNvSpPr>
            <a:spLocks noGrp="1"/>
          </p:cNvSpPr>
          <p:nvPr>
            <p:ph type="body" sz="quarter" idx="35" hasCustomPrompt="1"/>
          </p:nvPr>
        </p:nvSpPr>
        <p:spPr>
          <a:xfrm>
            <a:off x="1295400" y="3206584"/>
            <a:ext cx="3276600" cy="543862"/>
          </a:xfrm>
          <a:prstGeom prst="rect">
            <a:avLst/>
          </a:prstGeom>
        </p:spPr>
        <p:txBody>
          <a:bodyPr lIns="27432" anchor="t" anchorCtr="0">
            <a:noAutofit/>
          </a:bodyPr>
          <a:lstStyle>
            <a:lvl1pPr marL="0" indent="0">
              <a:buNone/>
              <a:defRPr sz="1600" b="0" i="0" spc="150" baseline="0">
                <a:solidFill>
                  <a:schemeClr val="bg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a:t>Enter team description or contact info here</a:t>
            </a:r>
          </a:p>
        </p:txBody>
      </p:sp>
      <p:sp>
        <p:nvSpPr>
          <p:cNvPr id="56" name="Text Placeholder 23">
            <a:extLst>
              <a:ext uri="{FF2B5EF4-FFF2-40B4-BE49-F238E27FC236}">
                <a16:creationId xmlns:a16="http://schemas.microsoft.com/office/drawing/2014/main" id="{C3774D79-6EC1-627A-0A1D-C69EC9816E91}"/>
              </a:ext>
            </a:extLst>
          </p:cNvPr>
          <p:cNvSpPr>
            <a:spLocks noGrp="1"/>
          </p:cNvSpPr>
          <p:nvPr>
            <p:ph type="body" sz="quarter" idx="36" hasCustomPrompt="1"/>
          </p:nvPr>
        </p:nvSpPr>
        <p:spPr>
          <a:xfrm>
            <a:off x="1295401" y="1099108"/>
            <a:ext cx="3276600" cy="1796492"/>
          </a:xfrm>
          <a:prstGeom prst="rect">
            <a:avLst/>
          </a:prstGeom>
        </p:spPr>
        <p:txBody>
          <a:bodyPr lIns="27432" anchor="t" anchorCtr="0">
            <a:noAutofit/>
          </a:bodyPr>
          <a:lstStyle>
            <a:lvl1pPr marL="0" indent="0">
              <a:spcBef>
                <a:spcPts val="1100"/>
              </a:spcBef>
              <a:buNone/>
              <a:defRPr sz="40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 from our team</a:t>
            </a:r>
          </a:p>
        </p:txBody>
      </p:sp>
    </p:spTree>
    <p:extLst>
      <p:ext uri="{BB962C8B-B14F-4D97-AF65-F5344CB8AC3E}">
        <p14:creationId xmlns:p14="http://schemas.microsoft.com/office/powerpoint/2010/main" val="412005108"/>
      </p:ext>
    </p:extLst>
  </p:cSld>
  <p:clrMapOvr>
    <a:masterClrMapping/>
  </p:clrMapOvr>
  <p:extLst>
    <p:ext uri="{DCECCB84-F9BA-43D5-87BE-67443E8EF086}">
      <p15:sldGuideLst xmlns:p15="http://schemas.microsoft.com/office/powerpoint/2012/main">
        <p15:guide id="1" orient="horz" pos="576">
          <p15:clr>
            <a:srgbClr val="FBAE40"/>
          </p15:clr>
        </p15:guide>
        <p15:guide id="2" pos="7296">
          <p15:clr>
            <a:srgbClr val="FBAE40"/>
          </p15:clr>
        </p15:guide>
        <p15:guide id="3" pos="384">
          <p15:clr>
            <a:srgbClr val="FBAE40"/>
          </p15:clr>
        </p15:guide>
        <p15:guide id="4" orient="horz" pos="3792">
          <p15:clr>
            <a:srgbClr val="FBAE40"/>
          </p15:clr>
        </p15:guide>
        <p15:guide id="5" orient="horz" pos="4128">
          <p15:clr>
            <a:srgbClr val="FBAE40"/>
          </p15:clr>
        </p15:guide>
        <p15:guide id="6" orient="horz" pos="912">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Thank You_Team Names 1">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F711072-E9E5-70AD-17E2-E8FA99744A6E}"/>
              </a:ext>
            </a:extLst>
          </p:cNvPr>
          <p:cNvSpPr/>
          <p:nvPr userDrawn="1"/>
        </p:nvSpPr>
        <p:spPr>
          <a:xfrm>
            <a:off x="0" y="0"/>
            <a:ext cx="4495800" cy="6858000"/>
          </a:xfrm>
          <a:prstGeom prst="rect">
            <a:avLst/>
          </a:prstGeom>
          <a:solidFill>
            <a:schemeClr val="bg2"/>
          </a:solidFill>
          <a:ln>
            <a:noFill/>
          </a:ln>
          <a:effectLst/>
        </p:spPr>
        <p:style>
          <a:lnRef idx="1">
            <a:schemeClr val="accent1"/>
          </a:lnRef>
          <a:fillRef idx="2">
            <a:schemeClr val="accent1"/>
          </a:fillRef>
          <a:effectRef idx="1">
            <a:schemeClr val="accent1"/>
          </a:effectRef>
          <a:fontRef idx="minor">
            <a:schemeClr val="dk1"/>
          </a:fontRef>
        </p:style>
        <p:txBody>
          <a:bodyPr rtlCol="0" anchor="t" anchorCtr="0">
            <a:noAutofit/>
          </a:bodyPr>
          <a:lstStyle/>
          <a:p>
            <a:pPr algn="ctr"/>
            <a:endParaRPr lang="en-US" sz="1300" b="0" i="0">
              <a:latin typeface="Graphik Regular" panose="020B0503030202060203" pitchFamily="34" charset="0"/>
            </a:endParaRPr>
          </a:p>
        </p:txBody>
      </p:sp>
      <p:sp>
        <p:nvSpPr>
          <p:cNvPr id="17" name="Text Placeholder 4">
            <a:extLst>
              <a:ext uri="{FF2B5EF4-FFF2-40B4-BE49-F238E27FC236}">
                <a16:creationId xmlns:a16="http://schemas.microsoft.com/office/drawing/2014/main" id="{F6858BC5-DFA2-130B-A724-7A73A24DF27E}"/>
              </a:ext>
            </a:extLst>
          </p:cNvPr>
          <p:cNvSpPr>
            <a:spLocks noGrp="1"/>
          </p:cNvSpPr>
          <p:nvPr>
            <p:ph type="body" sz="quarter" idx="12" hasCustomPrompt="1"/>
          </p:nvPr>
        </p:nvSpPr>
        <p:spPr>
          <a:xfrm>
            <a:off x="49530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18" name="Text Placeholder 4">
            <a:extLst>
              <a:ext uri="{FF2B5EF4-FFF2-40B4-BE49-F238E27FC236}">
                <a16:creationId xmlns:a16="http://schemas.microsoft.com/office/drawing/2014/main" id="{65262E2C-9726-1207-A493-7D4981885DF9}"/>
              </a:ext>
            </a:extLst>
          </p:cNvPr>
          <p:cNvSpPr>
            <a:spLocks noGrp="1"/>
          </p:cNvSpPr>
          <p:nvPr>
            <p:ph type="body" sz="quarter" idx="13" hasCustomPrompt="1"/>
          </p:nvPr>
        </p:nvSpPr>
        <p:spPr>
          <a:xfrm>
            <a:off x="49530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19" name="Text Placeholder 4">
            <a:extLst>
              <a:ext uri="{FF2B5EF4-FFF2-40B4-BE49-F238E27FC236}">
                <a16:creationId xmlns:a16="http://schemas.microsoft.com/office/drawing/2014/main" id="{65096718-3DAB-2EC8-46B1-E2C24832B793}"/>
              </a:ext>
            </a:extLst>
          </p:cNvPr>
          <p:cNvSpPr>
            <a:spLocks noGrp="1"/>
          </p:cNvSpPr>
          <p:nvPr>
            <p:ph type="body" sz="quarter" idx="14" hasCustomPrompt="1"/>
          </p:nvPr>
        </p:nvSpPr>
        <p:spPr>
          <a:xfrm>
            <a:off x="4953000" y="1371600"/>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20" name="Text Placeholder 4">
            <a:extLst>
              <a:ext uri="{FF2B5EF4-FFF2-40B4-BE49-F238E27FC236}">
                <a16:creationId xmlns:a16="http://schemas.microsoft.com/office/drawing/2014/main" id="{D8F6229F-B050-804C-A36A-5CCF0D493A4F}"/>
              </a:ext>
            </a:extLst>
          </p:cNvPr>
          <p:cNvSpPr>
            <a:spLocks noGrp="1"/>
          </p:cNvSpPr>
          <p:nvPr>
            <p:ph type="body" sz="quarter" idx="36" hasCustomPrompt="1"/>
          </p:nvPr>
        </p:nvSpPr>
        <p:spPr>
          <a:xfrm>
            <a:off x="84582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21" name="Text Placeholder 4">
            <a:extLst>
              <a:ext uri="{FF2B5EF4-FFF2-40B4-BE49-F238E27FC236}">
                <a16:creationId xmlns:a16="http://schemas.microsoft.com/office/drawing/2014/main" id="{3712720E-5A31-8E1E-B38E-191897FA8540}"/>
              </a:ext>
            </a:extLst>
          </p:cNvPr>
          <p:cNvSpPr>
            <a:spLocks noGrp="1"/>
          </p:cNvSpPr>
          <p:nvPr>
            <p:ph type="body" sz="quarter" idx="16" hasCustomPrompt="1"/>
          </p:nvPr>
        </p:nvSpPr>
        <p:spPr>
          <a:xfrm>
            <a:off x="84582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22" name="Text Placeholder 4">
            <a:extLst>
              <a:ext uri="{FF2B5EF4-FFF2-40B4-BE49-F238E27FC236}">
                <a16:creationId xmlns:a16="http://schemas.microsoft.com/office/drawing/2014/main" id="{147C8E53-DC11-CFE7-115F-B731B6DABE4E}"/>
              </a:ext>
            </a:extLst>
          </p:cNvPr>
          <p:cNvSpPr>
            <a:spLocks noGrp="1"/>
          </p:cNvSpPr>
          <p:nvPr>
            <p:ph type="body" sz="quarter" idx="17" hasCustomPrompt="1"/>
          </p:nvPr>
        </p:nvSpPr>
        <p:spPr>
          <a:xfrm>
            <a:off x="8458200" y="1371600"/>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23" name="Text Placeholder 4">
            <a:extLst>
              <a:ext uri="{FF2B5EF4-FFF2-40B4-BE49-F238E27FC236}">
                <a16:creationId xmlns:a16="http://schemas.microsoft.com/office/drawing/2014/main" id="{BC9768A1-63F1-0820-FF5B-224B30757CE8}"/>
              </a:ext>
            </a:extLst>
          </p:cNvPr>
          <p:cNvSpPr>
            <a:spLocks noGrp="1"/>
          </p:cNvSpPr>
          <p:nvPr>
            <p:ph type="body" sz="quarter" idx="37" hasCustomPrompt="1"/>
          </p:nvPr>
        </p:nvSpPr>
        <p:spPr>
          <a:xfrm>
            <a:off x="49530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24" name="Text Placeholder 4">
            <a:extLst>
              <a:ext uri="{FF2B5EF4-FFF2-40B4-BE49-F238E27FC236}">
                <a16:creationId xmlns:a16="http://schemas.microsoft.com/office/drawing/2014/main" id="{1FC60490-6BB8-8AB5-3946-09EEE9E9450E}"/>
              </a:ext>
            </a:extLst>
          </p:cNvPr>
          <p:cNvSpPr>
            <a:spLocks noGrp="1"/>
          </p:cNvSpPr>
          <p:nvPr>
            <p:ph type="body" sz="quarter" idx="38" hasCustomPrompt="1"/>
          </p:nvPr>
        </p:nvSpPr>
        <p:spPr>
          <a:xfrm>
            <a:off x="49530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25" name="Text Placeholder 4">
            <a:extLst>
              <a:ext uri="{FF2B5EF4-FFF2-40B4-BE49-F238E27FC236}">
                <a16:creationId xmlns:a16="http://schemas.microsoft.com/office/drawing/2014/main" id="{102AA4C8-028B-94AF-DB85-5DE9E77DD639}"/>
              </a:ext>
            </a:extLst>
          </p:cNvPr>
          <p:cNvSpPr>
            <a:spLocks noGrp="1"/>
          </p:cNvSpPr>
          <p:nvPr>
            <p:ph type="body" sz="quarter" idx="39" hasCustomPrompt="1"/>
          </p:nvPr>
        </p:nvSpPr>
        <p:spPr>
          <a:xfrm>
            <a:off x="4953000" y="3235935"/>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26" name="Text Placeholder 4">
            <a:extLst>
              <a:ext uri="{FF2B5EF4-FFF2-40B4-BE49-F238E27FC236}">
                <a16:creationId xmlns:a16="http://schemas.microsoft.com/office/drawing/2014/main" id="{D3B5B72C-CAF2-847A-1160-AB02D761DE0B}"/>
              </a:ext>
            </a:extLst>
          </p:cNvPr>
          <p:cNvSpPr>
            <a:spLocks noGrp="1"/>
          </p:cNvSpPr>
          <p:nvPr>
            <p:ph type="body" sz="quarter" idx="40" hasCustomPrompt="1"/>
          </p:nvPr>
        </p:nvSpPr>
        <p:spPr>
          <a:xfrm>
            <a:off x="84582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27" name="Text Placeholder 4">
            <a:extLst>
              <a:ext uri="{FF2B5EF4-FFF2-40B4-BE49-F238E27FC236}">
                <a16:creationId xmlns:a16="http://schemas.microsoft.com/office/drawing/2014/main" id="{DE49DA09-551E-C0AC-C996-6C021847C444}"/>
              </a:ext>
            </a:extLst>
          </p:cNvPr>
          <p:cNvSpPr>
            <a:spLocks noGrp="1"/>
          </p:cNvSpPr>
          <p:nvPr>
            <p:ph type="body" sz="quarter" idx="41" hasCustomPrompt="1"/>
          </p:nvPr>
        </p:nvSpPr>
        <p:spPr>
          <a:xfrm>
            <a:off x="84582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28" name="Text Placeholder 4">
            <a:extLst>
              <a:ext uri="{FF2B5EF4-FFF2-40B4-BE49-F238E27FC236}">
                <a16:creationId xmlns:a16="http://schemas.microsoft.com/office/drawing/2014/main" id="{D57A8A1F-602B-D58E-0656-D2069B8A6A43}"/>
              </a:ext>
            </a:extLst>
          </p:cNvPr>
          <p:cNvSpPr>
            <a:spLocks noGrp="1"/>
          </p:cNvSpPr>
          <p:nvPr>
            <p:ph type="body" sz="quarter" idx="42" hasCustomPrompt="1"/>
          </p:nvPr>
        </p:nvSpPr>
        <p:spPr>
          <a:xfrm>
            <a:off x="8458200" y="3235935"/>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30" name="Text Placeholder 23">
            <a:extLst>
              <a:ext uri="{FF2B5EF4-FFF2-40B4-BE49-F238E27FC236}">
                <a16:creationId xmlns:a16="http://schemas.microsoft.com/office/drawing/2014/main" id="{834AE25C-5DE7-34A4-75AC-DF9FCD6715F9}"/>
              </a:ext>
            </a:extLst>
          </p:cNvPr>
          <p:cNvSpPr>
            <a:spLocks noGrp="1"/>
          </p:cNvSpPr>
          <p:nvPr>
            <p:ph type="body" sz="quarter" idx="43" hasCustomPrompt="1"/>
          </p:nvPr>
        </p:nvSpPr>
        <p:spPr>
          <a:xfrm>
            <a:off x="609600" y="1018055"/>
            <a:ext cx="3429000" cy="762000"/>
          </a:xfrm>
          <a:prstGeom prst="rect">
            <a:avLst/>
          </a:prstGeom>
        </p:spPr>
        <p:txBody>
          <a:bodyPr lIns="27432" anchor="t" anchorCtr="0">
            <a:noAutofit/>
          </a:bodyPr>
          <a:lstStyle>
            <a:lvl1pPr marL="0" indent="0">
              <a:lnSpc>
                <a:spcPct val="80000"/>
              </a:lnSpc>
              <a:spcBef>
                <a:spcPts val="1100"/>
              </a:spcBef>
              <a:buNone/>
              <a:defRPr sz="4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pic>
        <p:nvPicPr>
          <p:cNvPr id="31" name="Picture 30" descr="Logo&#10;&#10;Description automatically generated">
            <a:extLst>
              <a:ext uri="{FF2B5EF4-FFF2-40B4-BE49-F238E27FC236}">
                <a16:creationId xmlns:a16="http://schemas.microsoft.com/office/drawing/2014/main" id="{61594749-1FC4-B2F2-F6A8-0EADC11811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32" name="Rectangle 31">
            <a:extLst>
              <a:ext uri="{FF2B5EF4-FFF2-40B4-BE49-F238E27FC236}">
                <a16:creationId xmlns:a16="http://schemas.microsoft.com/office/drawing/2014/main" id="{1B81E010-BC4F-9994-BF2F-3E8B70092466}"/>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4282946583"/>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7296">
          <p15:clr>
            <a:srgbClr val="FBAE40"/>
          </p15:clr>
        </p15:guide>
        <p15:guide id="6" pos="3120">
          <p15:clr>
            <a:srgbClr val="FBAE40"/>
          </p15:clr>
        </p15:guide>
        <p15:guide id="7" pos="2832">
          <p15:clr>
            <a:srgbClr val="FBAE40"/>
          </p15:clr>
        </p15:guide>
        <p15:guide id="8" pos="384">
          <p15:clr>
            <a:srgbClr val="FBAE40"/>
          </p15:clr>
        </p15:guide>
        <p15:guide id="9" pos="2544">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hank You_Team Names 2">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BF711072-E9E5-70AD-17E2-E8FA99744A6E}"/>
              </a:ext>
            </a:extLst>
          </p:cNvPr>
          <p:cNvSpPr/>
          <p:nvPr userDrawn="1"/>
        </p:nvSpPr>
        <p:spPr>
          <a:xfrm>
            <a:off x="0" y="0"/>
            <a:ext cx="4495800" cy="68580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nchorCtr="0">
            <a:noAutofit/>
          </a:bodyPr>
          <a:lstStyle/>
          <a:p>
            <a:pPr algn="ctr"/>
            <a:endParaRPr lang="en-US" sz="1300" b="0" i="0">
              <a:latin typeface="Graphik Regular" panose="020B0503030202060203" pitchFamily="34" charset="0"/>
            </a:endParaRPr>
          </a:p>
        </p:txBody>
      </p:sp>
      <p:sp>
        <p:nvSpPr>
          <p:cNvPr id="2" name="Text Placeholder 4">
            <a:extLst>
              <a:ext uri="{FF2B5EF4-FFF2-40B4-BE49-F238E27FC236}">
                <a16:creationId xmlns:a16="http://schemas.microsoft.com/office/drawing/2014/main" id="{DF6522D7-D48C-4D4C-89B6-C51EE3AA8A54}"/>
              </a:ext>
            </a:extLst>
          </p:cNvPr>
          <p:cNvSpPr>
            <a:spLocks noGrp="1"/>
          </p:cNvSpPr>
          <p:nvPr>
            <p:ph type="body" sz="quarter" idx="12" hasCustomPrompt="1"/>
          </p:nvPr>
        </p:nvSpPr>
        <p:spPr>
          <a:xfrm>
            <a:off x="49530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3" name="Text Placeholder 4">
            <a:extLst>
              <a:ext uri="{FF2B5EF4-FFF2-40B4-BE49-F238E27FC236}">
                <a16:creationId xmlns:a16="http://schemas.microsoft.com/office/drawing/2014/main" id="{65FA3A06-F170-1960-8007-7A97A2AFE14A}"/>
              </a:ext>
            </a:extLst>
          </p:cNvPr>
          <p:cNvSpPr>
            <a:spLocks noGrp="1"/>
          </p:cNvSpPr>
          <p:nvPr>
            <p:ph type="body" sz="quarter" idx="13" hasCustomPrompt="1"/>
          </p:nvPr>
        </p:nvSpPr>
        <p:spPr>
          <a:xfrm>
            <a:off x="49530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4" name="Text Placeholder 4">
            <a:extLst>
              <a:ext uri="{FF2B5EF4-FFF2-40B4-BE49-F238E27FC236}">
                <a16:creationId xmlns:a16="http://schemas.microsoft.com/office/drawing/2014/main" id="{E5693CB6-CFBD-5048-36DE-78FA2C8EC9E3}"/>
              </a:ext>
            </a:extLst>
          </p:cNvPr>
          <p:cNvSpPr>
            <a:spLocks noGrp="1"/>
          </p:cNvSpPr>
          <p:nvPr>
            <p:ph type="body" sz="quarter" idx="14" hasCustomPrompt="1"/>
          </p:nvPr>
        </p:nvSpPr>
        <p:spPr>
          <a:xfrm>
            <a:off x="4953000" y="1371600"/>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5" name="Text Placeholder 4">
            <a:extLst>
              <a:ext uri="{FF2B5EF4-FFF2-40B4-BE49-F238E27FC236}">
                <a16:creationId xmlns:a16="http://schemas.microsoft.com/office/drawing/2014/main" id="{B49FDE4C-2C59-7A22-9464-4F68FE8691DC}"/>
              </a:ext>
            </a:extLst>
          </p:cNvPr>
          <p:cNvSpPr>
            <a:spLocks noGrp="1"/>
          </p:cNvSpPr>
          <p:nvPr>
            <p:ph type="body" sz="quarter" idx="36" hasCustomPrompt="1"/>
          </p:nvPr>
        </p:nvSpPr>
        <p:spPr>
          <a:xfrm>
            <a:off x="84582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6" name="Text Placeholder 4">
            <a:extLst>
              <a:ext uri="{FF2B5EF4-FFF2-40B4-BE49-F238E27FC236}">
                <a16:creationId xmlns:a16="http://schemas.microsoft.com/office/drawing/2014/main" id="{BEB9430C-C0E9-A0F5-527E-6F70448B1B45}"/>
              </a:ext>
            </a:extLst>
          </p:cNvPr>
          <p:cNvSpPr>
            <a:spLocks noGrp="1"/>
          </p:cNvSpPr>
          <p:nvPr>
            <p:ph type="body" sz="quarter" idx="16" hasCustomPrompt="1"/>
          </p:nvPr>
        </p:nvSpPr>
        <p:spPr>
          <a:xfrm>
            <a:off x="84582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7" name="Text Placeholder 4">
            <a:extLst>
              <a:ext uri="{FF2B5EF4-FFF2-40B4-BE49-F238E27FC236}">
                <a16:creationId xmlns:a16="http://schemas.microsoft.com/office/drawing/2014/main" id="{9F5101AF-D655-ED5F-3DBE-E3D5CC6A4039}"/>
              </a:ext>
            </a:extLst>
          </p:cNvPr>
          <p:cNvSpPr>
            <a:spLocks noGrp="1"/>
          </p:cNvSpPr>
          <p:nvPr>
            <p:ph type="body" sz="quarter" idx="17" hasCustomPrompt="1"/>
          </p:nvPr>
        </p:nvSpPr>
        <p:spPr>
          <a:xfrm>
            <a:off x="8458200" y="1371600"/>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8" name="Text Placeholder 4">
            <a:extLst>
              <a:ext uri="{FF2B5EF4-FFF2-40B4-BE49-F238E27FC236}">
                <a16:creationId xmlns:a16="http://schemas.microsoft.com/office/drawing/2014/main" id="{F469C9AB-753F-4653-A861-805A09A88015}"/>
              </a:ext>
            </a:extLst>
          </p:cNvPr>
          <p:cNvSpPr>
            <a:spLocks noGrp="1"/>
          </p:cNvSpPr>
          <p:nvPr>
            <p:ph type="body" sz="quarter" idx="37" hasCustomPrompt="1"/>
          </p:nvPr>
        </p:nvSpPr>
        <p:spPr>
          <a:xfrm>
            <a:off x="49530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9" name="Text Placeholder 4">
            <a:extLst>
              <a:ext uri="{FF2B5EF4-FFF2-40B4-BE49-F238E27FC236}">
                <a16:creationId xmlns:a16="http://schemas.microsoft.com/office/drawing/2014/main" id="{AFF0A132-52E4-3F14-E032-633E7609BA2E}"/>
              </a:ext>
            </a:extLst>
          </p:cNvPr>
          <p:cNvSpPr>
            <a:spLocks noGrp="1"/>
          </p:cNvSpPr>
          <p:nvPr>
            <p:ph type="body" sz="quarter" idx="38" hasCustomPrompt="1"/>
          </p:nvPr>
        </p:nvSpPr>
        <p:spPr>
          <a:xfrm>
            <a:off x="49530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10" name="Text Placeholder 4">
            <a:extLst>
              <a:ext uri="{FF2B5EF4-FFF2-40B4-BE49-F238E27FC236}">
                <a16:creationId xmlns:a16="http://schemas.microsoft.com/office/drawing/2014/main" id="{9C7F99C5-2274-87E4-8C04-DC817DD42996}"/>
              </a:ext>
            </a:extLst>
          </p:cNvPr>
          <p:cNvSpPr>
            <a:spLocks noGrp="1"/>
          </p:cNvSpPr>
          <p:nvPr>
            <p:ph type="body" sz="quarter" idx="39" hasCustomPrompt="1"/>
          </p:nvPr>
        </p:nvSpPr>
        <p:spPr>
          <a:xfrm>
            <a:off x="4953000" y="3235935"/>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11" name="Text Placeholder 4">
            <a:extLst>
              <a:ext uri="{FF2B5EF4-FFF2-40B4-BE49-F238E27FC236}">
                <a16:creationId xmlns:a16="http://schemas.microsoft.com/office/drawing/2014/main" id="{32969534-FDD0-EED0-9425-90F793C84011}"/>
              </a:ext>
            </a:extLst>
          </p:cNvPr>
          <p:cNvSpPr>
            <a:spLocks noGrp="1"/>
          </p:cNvSpPr>
          <p:nvPr>
            <p:ph type="body" sz="quarter" idx="40" hasCustomPrompt="1"/>
          </p:nvPr>
        </p:nvSpPr>
        <p:spPr>
          <a:xfrm>
            <a:off x="84582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12" name="Text Placeholder 4">
            <a:extLst>
              <a:ext uri="{FF2B5EF4-FFF2-40B4-BE49-F238E27FC236}">
                <a16:creationId xmlns:a16="http://schemas.microsoft.com/office/drawing/2014/main" id="{121709E7-9FAC-A533-3A11-FD4F8F6EEC5A}"/>
              </a:ext>
            </a:extLst>
          </p:cNvPr>
          <p:cNvSpPr>
            <a:spLocks noGrp="1"/>
          </p:cNvSpPr>
          <p:nvPr>
            <p:ph type="body" sz="quarter" idx="41" hasCustomPrompt="1"/>
          </p:nvPr>
        </p:nvSpPr>
        <p:spPr>
          <a:xfrm>
            <a:off x="84582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13" name="Text Placeholder 4">
            <a:extLst>
              <a:ext uri="{FF2B5EF4-FFF2-40B4-BE49-F238E27FC236}">
                <a16:creationId xmlns:a16="http://schemas.microsoft.com/office/drawing/2014/main" id="{315BF3D1-E572-02A3-D7FE-FC32B51507E3}"/>
              </a:ext>
            </a:extLst>
          </p:cNvPr>
          <p:cNvSpPr>
            <a:spLocks noGrp="1"/>
          </p:cNvSpPr>
          <p:nvPr>
            <p:ph type="body" sz="quarter" idx="42" hasCustomPrompt="1"/>
          </p:nvPr>
        </p:nvSpPr>
        <p:spPr>
          <a:xfrm>
            <a:off x="8458200" y="3235935"/>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18" name="Text Placeholder 23">
            <a:extLst>
              <a:ext uri="{FF2B5EF4-FFF2-40B4-BE49-F238E27FC236}">
                <a16:creationId xmlns:a16="http://schemas.microsoft.com/office/drawing/2014/main" id="{30BF2C95-F0E4-C9A1-41F9-BD0141318E55}"/>
              </a:ext>
            </a:extLst>
          </p:cNvPr>
          <p:cNvSpPr>
            <a:spLocks noGrp="1"/>
          </p:cNvSpPr>
          <p:nvPr>
            <p:ph type="body" sz="quarter" idx="43" hasCustomPrompt="1"/>
          </p:nvPr>
        </p:nvSpPr>
        <p:spPr>
          <a:xfrm>
            <a:off x="609600" y="1018055"/>
            <a:ext cx="3429000" cy="762000"/>
          </a:xfrm>
          <a:prstGeom prst="rect">
            <a:avLst/>
          </a:prstGeom>
        </p:spPr>
        <p:txBody>
          <a:bodyPr lIns="27432" anchor="t" anchorCtr="0">
            <a:noAutofit/>
          </a:bodyPr>
          <a:lstStyle>
            <a:lvl1pPr marL="0" indent="0">
              <a:lnSpc>
                <a:spcPct val="80000"/>
              </a:lnSpc>
              <a:spcBef>
                <a:spcPts val="1100"/>
              </a:spcBef>
              <a:buNone/>
              <a:defRPr sz="4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pic>
        <p:nvPicPr>
          <p:cNvPr id="19" name="Picture 18" descr="Logo&#10;&#10;Description automatically generated">
            <a:extLst>
              <a:ext uri="{FF2B5EF4-FFF2-40B4-BE49-F238E27FC236}">
                <a16:creationId xmlns:a16="http://schemas.microsoft.com/office/drawing/2014/main" id="{213267F9-EFE2-0EF1-7FCF-641EA61487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20" name="Rectangle 19">
            <a:extLst>
              <a:ext uri="{FF2B5EF4-FFF2-40B4-BE49-F238E27FC236}">
                <a16:creationId xmlns:a16="http://schemas.microsoft.com/office/drawing/2014/main" id="{0560EEFD-6EE4-D028-4E32-26548D1E46D0}"/>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4912808"/>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7296">
          <p15:clr>
            <a:srgbClr val="FBAE40"/>
          </p15:clr>
        </p15:guide>
        <p15:guide id="6" pos="3120">
          <p15:clr>
            <a:srgbClr val="FBAE40"/>
          </p15:clr>
        </p15:guide>
        <p15:guide id="7" pos="2832">
          <p15:clr>
            <a:srgbClr val="FBAE40"/>
          </p15:clr>
        </p15:guide>
        <p15:guide id="8" pos="384">
          <p15:clr>
            <a:srgbClr val="FBAE40"/>
          </p15:clr>
        </p15:guide>
        <p15:guide id="9" pos="2544">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Thank You_Team Names 3">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873F683-F9D3-6D55-2B2F-841AB94A46AB}"/>
              </a:ext>
            </a:extLst>
          </p:cNvPr>
          <p:cNvSpPr/>
          <p:nvPr userDrawn="1"/>
        </p:nvSpPr>
        <p:spPr>
          <a:xfrm>
            <a:off x="0" y="0"/>
            <a:ext cx="4495800" cy="6858000"/>
          </a:xfrm>
          <a:prstGeom prst="rect">
            <a:avLst/>
          </a:prstGeom>
          <a:solidFill>
            <a:schemeClr val="accent1"/>
          </a:solidFill>
          <a:ln>
            <a:noFill/>
          </a:ln>
          <a:effectLst/>
        </p:spPr>
        <p:style>
          <a:lnRef idx="1">
            <a:schemeClr val="accent1"/>
          </a:lnRef>
          <a:fillRef idx="2">
            <a:schemeClr val="accent1"/>
          </a:fillRef>
          <a:effectRef idx="1">
            <a:schemeClr val="accent1"/>
          </a:effectRef>
          <a:fontRef idx="minor">
            <a:schemeClr val="dk1"/>
          </a:fontRef>
        </p:style>
        <p:txBody>
          <a:bodyPr rtlCol="0" anchor="t" anchorCtr="0">
            <a:noAutofit/>
          </a:bodyPr>
          <a:lstStyle/>
          <a:p>
            <a:pPr algn="ctr"/>
            <a:endParaRPr lang="en-US" sz="1300" b="0" i="0">
              <a:latin typeface="Graphik Regular" panose="020B0503030202060203" pitchFamily="34" charset="0"/>
            </a:endParaRPr>
          </a:p>
        </p:txBody>
      </p:sp>
      <p:sp>
        <p:nvSpPr>
          <p:cNvPr id="5" name="Text Placeholder 4">
            <a:extLst>
              <a:ext uri="{FF2B5EF4-FFF2-40B4-BE49-F238E27FC236}">
                <a16:creationId xmlns:a16="http://schemas.microsoft.com/office/drawing/2014/main" id="{E84BF3D5-16BF-5855-7FB8-4E11C18C2376}"/>
              </a:ext>
            </a:extLst>
          </p:cNvPr>
          <p:cNvSpPr>
            <a:spLocks noGrp="1"/>
          </p:cNvSpPr>
          <p:nvPr>
            <p:ph type="body" sz="quarter" idx="12" hasCustomPrompt="1"/>
          </p:nvPr>
        </p:nvSpPr>
        <p:spPr>
          <a:xfrm>
            <a:off x="49530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6" name="Text Placeholder 4">
            <a:extLst>
              <a:ext uri="{FF2B5EF4-FFF2-40B4-BE49-F238E27FC236}">
                <a16:creationId xmlns:a16="http://schemas.microsoft.com/office/drawing/2014/main" id="{13FED37E-EB70-A574-1A68-79755EBF5473}"/>
              </a:ext>
            </a:extLst>
          </p:cNvPr>
          <p:cNvSpPr>
            <a:spLocks noGrp="1"/>
          </p:cNvSpPr>
          <p:nvPr>
            <p:ph type="body" sz="quarter" idx="13" hasCustomPrompt="1"/>
          </p:nvPr>
        </p:nvSpPr>
        <p:spPr>
          <a:xfrm>
            <a:off x="49530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7" name="Text Placeholder 4">
            <a:extLst>
              <a:ext uri="{FF2B5EF4-FFF2-40B4-BE49-F238E27FC236}">
                <a16:creationId xmlns:a16="http://schemas.microsoft.com/office/drawing/2014/main" id="{E437EF2D-3484-A567-86F1-20E1403127E8}"/>
              </a:ext>
            </a:extLst>
          </p:cNvPr>
          <p:cNvSpPr>
            <a:spLocks noGrp="1"/>
          </p:cNvSpPr>
          <p:nvPr>
            <p:ph type="body" sz="quarter" idx="14" hasCustomPrompt="1"/>
          </p:nvPr>
        </p:nvSpPr>
        <p:spPr>
          <a:xfrm>
            <a:off x="4953000" y="1371600"/>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8" name="Text Placeholder 4">
            <a:extLst>
              <a:ext uri="{FF2B5EF4-FFF2-40B4-BE49-F238E27FC236}">
                <a16:creationId xmlns:a16="http://schemas.microsoft.com/office/drawing/2014/main" id="{238C9674-511E-27FE-C902-EDD135AF951C}"/>
              </a:ext>
            </a:extLst>
          </p:cNvPr>
          <p:cNvSpPr>
            <a:spLocks noGrp="1"/>
          </p:cNvSpPr>
          <p:nvPr>
            <p:ph type="body" sz="quarter" idx="36" hasCustomPrompt="1"/>
          </p:nvPr>
        </p:nvSpPr>
        <p:spPr>
          <a:xfrm>
            <a:off x="8458200" y="1798710"/>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9" name="Text Placeholder 4">
            <a:extLst>
              <a:ext uri="{FF2B5EF4-FFF2-40B4-BE49-F238E27FC236}">
                <a16:creationId xmlns:a16="http://schemas.microsoft.com/office/drawing/2014/main" id="{54822BE1-D76D-8F78-6A7D-05E7613FBDFA}"/>
              </a:ext>
            </a:extLst>
          </p:cNvPr>
          <p:cNvSpPr>
            <a:spLocks noGrp="1"/>
          </p:cNvSpPr>
          <p:nvPr>
            <p:ph type="body" sz="quarter" idx="16" hasCustomPrompt="1"/>
          </p:nvPr>
        </p:nvSpPr>
        <p:spPr>
          <a:xfrm>
            <a:off x="8458200" y="1066800"/>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10" name="Text Placeholder 4">
            <a:extLst>
              <a:ext uri="{FF2B5EF4-FFF2-40B4-BE49-F238E27FC236}">
                <a16:creationId xmlns:a16="http://schemas.microsoft.com/office/drawing/2014/main" id="{C2EB4A07-851C-BBB1-1D6C-A3C0ABACA58F}"/>
              </a:ext>
            </a:extLst>
          </p:cNvPr>
          <p:cNvSpPr>
            <a:spLocks noGrp="1"/>
          </p:cNvSpPr>
          <p:nvPr>
            <p:ph type="body" sz="quarter" idx="17" hasCustomPrompt="1"/>
          </p:nvPr>
        </p:nvSpPr>
        <p:spPr>
          <a:xfrm>
            <a:off x="8458200" y="1371600"/>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17" name="Text Placeholder 4">
            <a:extLst>
              <a:ext uri="{FF2B5EF4-FFF2-40B4-BE49-F238E27FC236}">
                <a16:creationId xmlns:a16="http://schemas.microsoft.com/office/drawing/2014/main" id="{34423201-031E-5861-02A3-20372E8C710E}"/>
              </a:ext>
            </a:extLst>
          </p:cNvPr>
          <p:cNvSpPr>
            <a:spLocks noGrp="1"/>
          </p:cNvSpPr>
          <p:nvPr>
            <p:ph type="body" sz="quarter" idx="37" hasCustomPrompt="1"/>
          </p:nvPr>
        </p:nvSpPr>
        <p:spPr>
          <a:xfrm>
            <a:off x="49530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18" name="Text Placeholder 4">
            <a:extLst>
              <a:ext uri="{FF2B5EF4-FFF2-40B4-BE49-F238E27FC236}">
                <a16:creationId xmlns:a16="http://schemas.microsoft.com/office/drawing/2014/main" id="{39FD9B24-50BC-8BE5-5693-1B7B5E1180A3}"/>
              </a:ext>
            </a:extLst>
          </p:cNvPr>
          <p:cNvSpPr>
            <a:spLocks noGrp="1"/>
          </p:cNvSpPr>
          <p:nvPr>
            <p:ph type="body" sz="quarter" idx="38" hasCustomPrompt="1"/>
          </p:nvPr>
        </p:nvSpPr>
        <p:spPr>
          <a:xfrm>
            <a:off x="49530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19" name="Text Placeholder 4">
            <a:extLst>
              <a:ext uri="{FF2B5EF4-FFF2-40B4-BE49-F238E27FC236}">
                <a16:creationId xmlns:a16="http://schemas.microsoft.com/office/drawing/2014/main" id="{E873721C-E924-88ED-F7D7-48091F586967}"/>
              </a:ext>
            </a:extLst>
          </p:cNvPr>
          <p:cNvSpPr>
            <a:spLocks noGrp="1"/>
          </p:cNvSpPr>
          <p:nvPr>
            <p:ph type="body" sz="quarter" idx="39" hasCustomPrompt="1"/>
          </p:nvPr>
        </p:nvSpPr>
        <p:spPr>
          <a:xfrm>
            <a:off x="4953000" y="3235935"/>
            <a:ext cx="3124200" cy="322316"/>
          </a:xfrm>
          <a:prstGeom prst="rect">
            <a:avLst/>
          </a:prstGeom>
        </p:spPr>
        <p:txBody>
          <a:bodyPr anchor="t" anchorCtr="0">
            <a:noAutofit/>
          </a:bodyPr>
          <a:lstStyle>
            <a:lvl1pPr marL="0" indent="0">
              <a:buNone/>
              <a:defRPr sz="16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sp>
        <p:nvSpPr>
          <p:cNvPr id="20" name="Text Placeholder 4">
            <a:extLst>
              <a:ext uri="{FF2B5EF4-FFF2-40B4-BE49-F238E27FC236}">
                <a16:creationId xmlns:a16="http://schemas.microsoft.com/office/drawing/2014/main" id="{D7EE188E-DDDD-D856-097D-621295FFAAB2}"/>
              </a:ext>
            </a:extLst>
          </p:cNvPr>
          <p:cNvSpPr>
            <a:spLocks noGrp="1"/>
          </p:cNvSpPr>
          <p:nvPr>
            <p:ph type="body" sz="quarter" idx="40" hasCustomPrompt="1"/>
          </p:nvPr>
        </p:nvSpPr>
        <p:spPr>
          <a:xfrm>
            <a:off x="8458200" y="3663045"/>
            <a:ext cx="3124200" cy="504806"/>
          </a:xfrm>
          <a:prstGeom prst="rect">
            <a:avLst/>
          </a:prstGeom>
        </p:spPr>
        <p:txBody>
          <a:bodyPr anchor="t" anchorCtr="0">
            <a:noAutofit/>
          </a:bodyPr>
          <a:lstStyle>
            <a:lvl1pPr marL="0" indent="0">
              <a:lnSpc>
                <a:spcPct val="120000"/>
              </a:lnSpc>
              <a:spcBef>
                <a:spcPts val="0"/>
              </a:spcBef>
              <a:buNone/>
              <a:defRPr sz="1400" b="0" i="0">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Email address</a:t>
            </a:r>
            <a:br>
              <a:rPr lang="en-US"/>
            </a:br>
            <a:r>
              <a:rPr lang="en-US"/>
              <a:t>Phone number</a:t>
            </a:r>
          </a:p>
        </p:txBody>
      </p:sp>
      <p:sp>
        <p:nvSpPr>
          <p:cNvPr id="21" name="Text Placeholder 4">
            <a:extLst>
              <a:ext uri="{FF2B5EF4-FFF2-40B4-BE49-F238E27FC236}">
                <a16:creationId xmlns:a16="http://schemas.microsoft.com/office/drawing/2014/main" id="{3E8273F7-3AA2-D202-2A05-0364E6FACA5C}"/>
              </a:ext>
            </a:extLst>
          </p:cNvPr>
          <p:cNvSpPr>
            <a:spLocks noGrp="1"/>
          </p:cNvSpPr>
          <p:nvPr>
            <p:ph type="body" sz="quarter" idx="41" hasCustomPrompt="1"/>
          </p:nvPr>
        </p:nvSpPr>
        <p:spPr>
          <a:xfrm>
            <a:off x="8458200" y="2931135"/>
            <a:ext cx="3124200" cy="322316"/>
          </a:xfrm>
          <a:prstGeom prst="rect">
            <a:avLst/>
          </a:prstGeom>
        </p:spPr>
        <p:txBody>
          <a:bodyPr anchor="t" anchorCtr="0">
            <a:noAutofit/>
          </a:bodyPr>
          <a:lstStyle>
            <a:lvl1pPr marL="0" indent="0">
              <a:buNone/>
              <a:defRPr sz="1800" b="1" i="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Name</a:t>
            </a:r>
          </a:p>
        </p:txBody>
      </p:sp>
      <p:sp>
        <p:nvSpPr>
          <p:cNvPr id="22" name="Text Placeholder 4">
            <a:extLst>
              <a:ext uri="{FF2B5EF4-FFF2-40B4-BE49-F238E27FC236}">
                <a16:creationId xmlns:a16="http://schemas.microsoft.com/office/drawing/2014/main" id="{92912992-071C-C5DF-E59D-5F386AB837D7}"/>
              </a:ext>
            </a:extLst>
          </p:cNvPr>
          <p:cNvSpPr>
            <a:spLocks noGrp="1"/>
          </p:cNvSpPr>
          <p:nvPr>
            <p:ph type="body" sz="quarter" idx="42" hasCustomPrompt="1"/>
          </p:nvPr>
        </p:nvSpPr>
        <p:spPr>
          <a:xfrm>
            <a:off x="8458200" y="3235935"/>
            <a:ext cx="3124200" cy="322316"/>
          </a:xfrm>
          <a:prstGeom prst="rect">
            <a:avLst/>
          </a:prstGeom>
        </p:spPr>
        <p:txBody>
          <a:bodyPr anchor="t" anchorCtr="0">
            <a:noAutofit/>
          </a:bodyPr>
          <a:lstStyle>
            <a:lvl1pPr marL="0" indent="0">
              <a:buNone/>
              <a:defRPr sz="1600" b="0"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stStyle>
          <a:p>
            <a:pPr lvl="0"/>
            <a:r>
              <a:rPr lang="en-US"/>
              <a:t>Employee Title</a:t>
            </a:r>
          </a:p>
        </p:txBody>
      </p:sp>
      <p:pic>
        <p:nvPicPr>
          <p:cNvPr id="28" name="Picture 27" descr="A black and white logo&#10;&#10;Description automatically generated with low confidence">
            <a:extLst>
              <a:ext uri="{FF2B5EF4-FFF2-40B4-BE49-F238E27FC236}">
                <a16:creationId xmlns:a16="http://schemas.microsoft.com/office/drawing/2014/main" id="{8012C8BA-2083-3889-B586-26D8DB930D0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36780" y="6444511"/>
            <a:ext cx="987878" cy="210312"/>
          </a:xfrm>
          <a:prstGeom prst="rect">
            <a:avLst/>
          </a:prstGeom>
        </p:spPr>
      </p:pic>
      <p:sp>
        <p:nvSpPr>
          <p:cNvPr id="33" name="Text Placeholder 23">
            <a:extLst>
              <a:ext uri="{FF2B5EF4-FFF2-40B4-BE49-F238E27FC236}">
                <a16:creationId xmlns:a16="http://schemas.microsoft.com/office/drawing/2014/main" id="{5088AC44-471C-BA3A-ADA4-12CD5E70754D}"/>
              </a:ext>
            </a:extLst>
          </p:cNvPr>
          <p:cNvSpPr>
            <a:spLocks noGrp="1"/>
          </p:cNvSpPr>
          <p:nvPr>
            <p:ph type="body" sz="quarter" idx="43" hasCustomPrompt="1"/>
          </p:nvPr>
        </p:nvSpPr>
        <p:spPr>
          <a:xfrm>
            <a:off x="736780" y="1018055"/>
            <a:ext cx="3149420" cy="762000"/>
          </a:xfrm>
          <a:prstGeom prst="rect">
            <a:avLst/>
          </a:prstGeom>
        </p:spPr>
        <p:txBody>
          <a:bodyPr lIns="27432" anchor="t" anchorCtr="0">
            <a:noAutofit/>
          </a:bodyPr>
          <a:lstStyle>
            <a:lvl1pPr marL="0" indent="0">
              <a:lnSpc>
                <a:spcPct val="80000"/>
              </a:lnSpc>
              <a:spcBef>
                <a:spcPts val="1100"/>
              </a:spcBef>
              <a:buNone/>
              <a:defRPr sz="4400" b="1" i="0" spc="0" baseline="0">
                <a:solidFill>
                  <a:schemeClr val="bg1"/>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sp>
        <p:nvSpPr>
          <p:cNvPr id="34" name="Rectangle 33">
            <a:extLst>
              <a:ext uri="{FF2B5EF4-FFF2-40B4-BE49-F238E27FC236}">
                <a16:creationId xmlns:a16="http://schemas.microsoft.com/office/drawing/2014/main" id="{040E9FCB-8D32-CC09-3896-44645FF0A1F4}"/>
              </a:ext>
            </a:extLst>
          </p:cNvPr>
          <p:cNvSpPr/>
          <p:nvPr userDrawn="1"/>
        </p:nvSpPr>
        <p:spPr>
          <a:xfrm>
            <a:off x="953877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u="none" kern="0" spc="110" baseline="0">
                <a:solidFill>
                  <a:schemeClr val="bg1">
                    <a:lumMod val="50000"/>
                  </a:schemeClr>
                </a:solidFill>
                <a:latin typeface="Noto Sans Light" panose="020B0402040504020204" pitchFamily="34" charset="0"/>
                <a:ea typeface="Noto Sans Light" panose="020B0402040504020204" pitchFamily="34" charset="0"/>
                <a:cs typeface="Noto Sans Light" panose="020B0402040504020204" pitchFamily="34" charset="0"/>
              </a:rPr>
              <a:t>www.anewclimate.com </a:t>
            </a:r>
            <a:r>
              <a:rPr lang="en-US" sz="900" b="0" i="0" kern="0" spc="110">
                <a:solidFill>
                  <a:schemeClr val="tx1">
                    <a:lumMod val="50000"/>
                    <a:lumOff val="50000"/>
                  </a:schemeClr>
                </a:solidFill>
                <a:latin typeface="Graphik Regular" panose="020B0503030202060203" pitchFamily="34" charset="0"/>
                <a:cs typeface="Graphik Regular"/>
              </a:rPr>
              <a:t> </a:t>
            </a:r>
            <a:r>
              <a:rPr lang="en-US" sz="900" b="0" i="0" kern="0" spc="120">
                <a:solidFill>
                  <a:schemeClr val="tx1">
                    <a:lumMod val="50000"/>
                    <a:lumOff val="50000"/>
                  </a:schemeClr>
                </a:solidFill>
                <a:latin typeface="Graphik Regular" panose="020B0503030202060203" pitchFamily="34" charset="0"/>
                <a:cs typeface="Graphik Regular"/>
              </a:rPr>
              <a:t>|  </a:t>
            </a:r>
            <a:fld id="{40EFCF6F-30D0-8F4F-A41D-EADB7381F77B}" type="slidenum">
              <a:rPr lang="en-US" sz="900" b="0" i="0" kern="0" spc="120" smtClean="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lang="en-US" sz="900" b="0" i="0" u="none" kern="0" spc="30" baseline="0">
              <a:solidFill>
                <a:schemeClr val="bg1">
                  <a:lumMod val="50000"/>
                </a:schemeClr>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2640267"/>
      </p:ext>
    </p:extLst>
  </p:cSld>
  <p:clrMapOvr>
    <a:masterClrMapping/>
  </p:clrMapOvr>
  <p:extLst>
    <p:ext uri="{DCECCB84-F9BA-43D5-87BE-67443E8EF086}">
      <p15:sldGuideLst xmlns:p15="http://schemas.microsoft.com/office/powerpoint/2012/main">
        <p15:guide id="1" orient="horz" pos="576">
          <p15:clr>
            <a:srgbClr val="FBAE40"/>
          </p15:clr>
        </p15:guide>
        <p15:guide id="2" orient="horz" pos="912">
          <p15:clr>
            <a:srgbClr val="FBAE40"/>
          </p15:clr>
        </p15:guide>
        <p15:guide id="3" orient="horz" pos="3792">
          <p15:clr>
            <a:srgbClr val="FBAE40"/>
          </p15:clr>
        </p15:guide>
        <p15:guide id="4" orient="horz" pos="4128">
          <p15:clr>
            <a:srgbClr val="FBAE40"/>
          </p15:clr>
        </p15:guide>
        <p15:guide id="5" pos="7296">
          <p15:clr>
            <a:srgbClr val="FBAE40"/>
          </p15:clr>
        </p15:guide>
        <p15:guide id="6" pos="3120">
          <p15:clr>
            <a:srgbClr val="FBAE40"/>
          </p15:clr>
        </p15:guide>
        <p15:guide id="7" pos="2832">
          <p15:clr>
            <a:srgbClr val="FBAE40"/>
          </p15:clr>
        </p15:guide>
        <p15:guide id="8" pos="384">
          <p15:clr>
            <a:srgbClr val="FBAE40"/>
          </p15:clr>
        </p15:guide>
        <p15:guide id="9" pos="2544">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5539117B-1405-4997-81DF-D47685487591}" type="datetime1">
              <a:rPr lang="en-US" smtClean="0"/>
              <a:t>6/25/2024</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4FAB73BC-B049-4115-A692-8D63A059BFB8}" type="slidenum">
              <a:rPr lang="en-US" dirty="0"/>
              <a:t>‹#›</a:t>
            </a:fld>
            <a:endParaRPr lang="en-US"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0759001"/>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2A87957-4685-4AAA-AC15-17027EB8CE3B}"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81080262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FB02546-CD2F-49E1-B1D0-A834B66B5E2F}"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870528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7815D2-491A-4C11-867A-1AADC7361863}"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1208901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5CC7DB-A260-4317-B84F-54DF88D675D3}" type="datetime1">
              <a:rPr lang="en-US" smtClean="0"/>
              <a:t>6/25/2024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994892091"/>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23632A5-C0DB-45B3-9A28-AA7E7B5E7621}" type="datetime1">
              <a:rPr lang="en-US" smtClean="0"/>
              <a:t>6/25/2024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23859290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F6FDAC-91B9-467F-9D59-FECADBF43D47}" type="datetime1">
              <a:rPr lang="en-US" smtClean="0"/>
              <a:t>6/25/2024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324892128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51332A-5D1A-4A68-8DC3-3FC24CFC5B34}"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256516371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47A8BF-B3DA-48FF-989E-13589D6975D0}" type="datetime1">
              <a:rPr lang="en-US" smtClean="0"/>
              <a:t>6/25/2024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13731628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73AD327-AB58-4897-AF71-6D19B63EA53A}"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421998880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50F879-CB5E-4D5D-8720-D92DA7AE545E}" type="datetime1">
              <a:rPr lang="en-US" smtClean="0"/>
              <a:t>6/25/2024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extLst>
      <p:ext uri="{BB962C8B-B14F-4D97-AF65-F5344CB8AC3E}">
        <p14:creationId xmlns:p14="http://schemas.microsoft.com/office/powerpoint/2010/main" val="147896159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6BEA6-BF8B-4DAA-9568-A04893024E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31FA13-E499-4620-890F-EAF8830F6B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D4F8A94-B700-46CB-AEEA-3143600A4684}"/>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4879439B-3660-4BF4-850C-70D87DD1B6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89186E-546C-4114-AD5C-5AE2AACF4BB1}"/>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308476865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F65D2-64BD-49FA-A240-ED5846D5DC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512B7F1-5A47-4ACD-B385-73731F1B36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217773-2A08-48C3-BB35-E8816938E008}"/>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560A987C-E304-4F15-90DE-5FD1ABBA85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942CF-1695-454E-8C66-6F9C80FE7EE8}"/>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300665898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ADF1A-2A94-4434-83EA-FA3EE26D45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14BBD1-F2AF-4959-AF04-0836A7BE93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A9630E-0587-43B8-A29D-5A7C760DE867}"/>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28E84754-98EF-4B0B-9B37-D033078B36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1EF50AE-DB69-4311-B5AD-F6FCA2184136}"/>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276452959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9963E-CD26-4DC0-A494-9419A7F7BE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DCAE6A6-B430-4024-91A9-853C8A456E7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E84365F-018C-4A74-B52B-1571062DB63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BA6AA1-B1C3-4758-A2FD-E5DC83A6890B}"/>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6" name="Footer Placeholder 5">
            <a:extLst>
              <a:ext uri="{FF2B5EF4-FFF2-40B4-BE49-F238E27FC236}">
                <a16:creationId xmlns:a16="http://schemas.microsoft.com/office/drawing/2014/main" id="{79D38605-4345-4A91-BBCC-C72F31D51A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59408-234B-4BDB-B404-FCCE683D0A9B}"/>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260731454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2F75E-DD95-43F6-AFA4-7B2F7A6DBC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28DF7E-A247-4146-857D-8D2BEF2196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B2998F9-AB17-4C51-8851-B066E0A27F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481ED7-CD00-4319-9855-172CFFD2C5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39089A6-6290-441C-81F2-EED39419D59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1FA4EA-54A7-4028-94D0-2EB104002347}"/>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8" name="Footer Placeholder 7">
            <a:extLst>
              <a:ext uri="{FF2B5EF4-FFF2-40B4-BE49-F238E27FC236}">
                <a16:creationId xmlns:a16="http://schemas.microsoft.com/office/drawing/2014/main" id="{0A0E3830-0685-4B98-A9E0-CC3B3A67A88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E2788B-7165-47B6-8DDF-9FE70AB6ABC0}"/>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33167418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C7B6A-631F-4641-A452-35DADC1881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CDD9222-F6FF-4F7A-87B4-ED059C8440AD}"/>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4" name="Footer Placeholder 3">
            <a:extLst>
              <a:ext uri="{FF2B5EF4-FFF2-40B4-BE49-F238E27FC236}">
                <a16:creationId xmlns:a16="http://schemas.microsoft.com/office/drawing/2014/main" id="{27EADC11-038D-44F5-9958-B79E6C169FA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D49AD9-3FA2-4592-A56F-4F47C596085E}"/>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183852326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06FCD7-F151-4739-A80A-CDC881287C8A}"/>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3" name="Footer Placeholder 2">
            <a:extLst>
              <a:ext uri="{FF2B5EF4-FFF2-40B4-BE49-F238E27FC236}">
                <a16:creationId xmlns:a16="http://schemas.microsoft.com/office/drawing/2014/main" id="{E1062373-5C44-4D11-832C-BA1EA6A17C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572494-70FB-4543-8BDB-34160229C86F}"/>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153548067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212B5-0B86-4724-A26B-051E8F2FD0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B56B48C-1F15-41A5-8D82-667F7FF707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A51A15-647E-4546-B725-7C9B298CB7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B6497A-F38D-475B-A635-461C9291A1BB}"/>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6" name="Footer Placeholder 5">
            <a:extLst>
              <a:ext uri="{FF2B5EF4-FFF2-40B4-BE49-F238E27FC236}">
                <a16:creationId xmlns:a16="http://schemas.microsoft.com/office/drawing/2014/main" id="{4E142F56-22D5-4AED-8939-0B13C8990B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618D84-6E78-440B-AB3C-709F5C3ADD15}"/>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3659394051"/>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87853-6C58-4BD1-A434-21ABDFBB3A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72743D8-3955-48E0-B72A-90B1A7032D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0DFFD77-7F8D-4137-AAE6-EC473F9576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E885EA-C663-4000-97A0-1F10FEA3003E}"/>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6" name="Footer Placeholder 5">
            <a:extLst>
              <a:ext uri="{FF2B5EF4-FFF2-40B4-BE49-F238E27FC236}">
                <a16:creationId xmlns:a16="http://schemas.microsoft.com/office/drawing/2014/main" id="{F9BCCD55-49C9-45AC-9541-57D1087264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461B73-1EB7-4DC8-930F-2968B98B3068}"/>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150479887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2ABFD-B28D-49D6-B021-E9AA54F962C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37C1BF-3852-4B83-869D-86C15BE0E8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335C0E-5AC1-4053-8AC5-B9EF54ACD7E9}"/>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81FAD455-F876-47C2-A1A3-35004EE9C9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B27820-C484-41DF-BFE7-FD5975D1FB5A}"/>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2294658640"/>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C1E3B7F-CAF9-4422-A890-59F42F4B1D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955495-1129-4F20-AAED-9D6DEED92F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3FE588-79E9-44ED-B1F4-669AB7A1E95B}"/>
              </a:ext>
            </a:extLst>
          </p:cNvPr>
          <p:cNvSpPr>
            <a:spLocks noGrp="1"/>
          </p:cNvSpPr>
          <p:nvPr>
            <p:ph type="dt" sz="half" idx="10"/>
          </p:nvPr>
        </p:nvSpPr>
        <p:spPr/>
        <p:txBody>
          <a:body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2F00619E-AD1D-4FEF-9820-49103CDBA6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FB8A6-BE54-455D-A7B2-76D13A3E4ACC}"/>
              </a:ext>
            </a:extLst>
          </p:cNvPr>
          <p:cNvSpPr>
            <a:spLocks noGrp="1"/>
          </p:cNvSpPr>
          <p:nvPr>
            <p:ph type="sldNum" sz="quarter" idx="12"/>
          </p:nvPr>
        </p:nvSpPr>
        <p:spPr/>
        <p:txBody>
          <a:bodyPr/>
          <a:lstStyle/>
          <a:p>
            <a:fld id="{B59F1A9D-E6DA-45AF-86AB-78EBB60BDB49}" type="slidenum">
              <a:rPr lang="en-US" smtClean="0"/>
              <a:t>‹#›</a:t>
            </a:fld>
            <a:endParaRPr lang="en-US"/>
          </a:p>
        </p:txBody>
      </p:sp>
    </p:spTree>
    <p:extLst>
      <p:ext uri="{BB962C8B-B14F-4D97-AF65-F5344CB8AC3E}">
        <p14:creationId xmlns:p14="http://schemas.microsoft.com/office/powerpoint/2010/main" val="3851787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3.xml"/><Relationship Id="rId5" Type="http://schemas.openxmlformats.org/officeDocument/2006/relationships/slideLayout" Target="../slideLayouts/slideLayout27.xml"/><Relationship Id="rId4"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slideLayout" Target="../slideLayouts/slideLayout75.xml"/><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slideLayout" Target="../slideLayouts/slideLayout78.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slideLayout" Target="../slideLayouts/slideLayout77.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slideLayout" Target="../slideLayouts/slideLayout73.xml"/><Relationship Id="rId40" Type="http://schemas.openxmlformats.org/officeDocument/2006/relationships/slideLayout" Target="../slideLayouts/slideLayout76.xml"/><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43" Type="http://schemas.openxmlformats.org/officeDocument/2006/relationships/theme" Target="../theme/theme5.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18" Type="http://schemas.openxmlformats.org/officeDocument/2006/relationships/slideLayout" Target="../slideLayouts/slideLayout96.xml"/><Relationship Id="rId26" Type="http://schemas.openxmlformats.org/officeDocument/2006/relationships/theme" Target="../theme/theme6.xml"/><Relationship Id="rId3" Type="http://schemas.openxmlformats.org/officeDocument/2006/relationships/slideLayout" Target="../slideLayouts/slideLayout81.xml"/><Relationship Id="rId21" Type="http://schemas.openxmlformats.org/officeDocument/2006/relationships/slideLayout" Target="../slideLayouts/slideLayout99.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17" Type="http://schemas.openxmlformats.org/officeDocument/2006/relationships/slideLayout" Target="../slideLayouts/slideLayout95.xml"/><Relationship Id="rId25" Type="http://schemas.openxmlformats.org/officeDocument/2006/relationships/slideLayout" Target="../slideLayouts/slideLayout103.xml"/><Relationship Id="rId2" Type="http://schemas.openxmlformats.org/officeDocument/2006/relationships/slideLayout" Target="../slideLayouts/slideLayout80.xml"/><Relationship Id="rId16" Type="http://schemas.openxmlformats.org/officeDocument/2006/relationships/slideLayout" Target="../slideLayouts/slideLayout94.xml"/><Relationship Id="rId20" Type="http://schemas.openxmlformats.org/officeDocument/2006/relationships/slideLayout" Target="../slideLayouts/slideLayout98.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24" Type="http://schemas.openxmlformats.org/officeDocument/2006/relationships/slideLayout" Target="../slideLayouts/slideLayout102.xml"/><Relationship Id="rId5" Type="http://schemas.openxmlformats.org/officeDocument/2006/relationships/slideLayout" Target="../slideLayouts/slideLayout83.xml"/><Relationship Id="rId15" Type="http://schemas.openxmlformats.org/officeDocument/2006/relationships/slideLayout" Target="../slideLayouts/slideLayout93.xml"/><Relationship Id="rId23" Type="http://schemas.openxmlformats.org/officeDocument/2006/relationships/slideLayout" Target="../slideLayouts/slideLayout101.xml"/><Relationship Id="rId10" Type="http://schemas.openxmlformats.org/officeDocument/2006/relationships/slideLayout" Target="../slideLayouts/slideLayout88.xml"/><Relationship Id="rId19" Type="http://schemas.openxmlformats.org/officeDocument/2006/relationships/slideLayout" Target="../slideLayouts/slideLayout97.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 Id="rId22" Type="http://schemas.openxmlformats.org/officeDocument/2006/relationships/slideLayout" Target="../slideLayouts/slideLayout10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1.xml"/><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7.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22.xml"/><Relationship Id="rId3" Type="http://schemas.openxmlformats.org/officeDocument/2006/relationships/slideLayout" Target="../slideLayouts/slideLayout117.xml"/><Relationship Id="rId7" Type="http://schemas.openxmlformats.org/officeDocument/2006/relationships/slideLayout" Target="../slideLayouts/slideLayout121.xml"/><Relationship Id="rId12" Type="http://schemas.openxmlformats.org/officeDocument/2006/relationships/theme" Target="../theme/theme8.xml"/><Relationship Id="rId2" Type="http://schemas.openxmlformats.org/officeDocument/2006/relationships/slideLayout" Target="../slideLayouts/slideLayout116.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0" Type="http://schemas.openxmlformats.org/officeDocument/2006/relationships/slideLayout" Target="../slideLayouts/slideLayout124.xml"/><Relationship Id="rId4" Type="http://schemas.openxmlformats.org/officeDocument/2006/relationships/slideLayout" Target="../slideLayouts/slideLayout118.xml"/><Relationship Id="rId9" Type="http://schemas.openxmlformats.org/officeDocument/2006/relationships/slideLayout" Target="../slideLayouts/slideLayout1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EF9A2D5-6C6F-4F36-A083-A91F3F720D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19B493F-CC95-4B21-92F9-B3A98D7DB0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3463D9-D278-4ABD-B504-1BF20EE19A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4CDF7-E94D-4C17-9433-4B41B8353BAC}" type="datetimeFigureOut">
              <a:rPr lang="en-US" smtClean="0"/>
              <a:t>6/25/2024</a:t>
            </a:fld>
            <a:endParaRPr lang="en-US"/>
          </a:p>
        </p:txBody>
      </p:sp>
      <p:sp>
        <p:nvSpPr>
          <p:cNvPr id="5" name="Footer Placeholder 4">
            <a:extLst>
              <a:ext uri="{FF2B5EF4-FFF2-40B4-BE49-F238E27FC236}">
                <a16:creationId xmlns:a16="http://schemas.microsoft.com/office/drawing/2014/main" id="{22CF393B-64B9-4C01-AEFA-464A9C92403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10D13A-A4DB-496C-AC94-31051671898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CE8B039-FA79-40E1-BC45-B68011E5FE98}" type="slidenum">
              <a:rPr lang="en-US" smtClean="0"/>
              <a:t>‹#›</a:t>
            </a:fld>
            <a:endParaRPr lang="en-US"/>
          </a:p>
        </p:txBody>
      </p:sp>
    </p:spTree>
    <p:extLst>
      <p:ext uri="{BB962C8B-B14F-4D97-AF65-F5344CB8AC3E}">
        <p14:creationId xmlns:p14="http://schemas.microsoft.com/office/powerpoint/2010/main" val="7332883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6/25/2024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4002267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49344" y="238251"/>
            <a:ext cx="8484930" cy="776332"/>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6/25/2024</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498073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5646017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Lst>
  <p:hf hdr="0" ftr="0" dt="0"/>
  <p:txStyles>
    <p:titleStyle>
      <a:lvl1pPr algn="l" rtl="0" eaLnBrk="1" fontAlgn="base" hangingPunct="1">
        <a:spcBef>
          <a:spcPct val="0"/>
        </a:spcBef>
        <a:spcAft>
          <a:spcPct val="0"/>
        </a:spcAft>
        <a:defRPr sz="2800" i="1" baseline="0">
          <a:solidFill>
            <a:schemeClr val="tx2"/>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400">
          <a:solidFill>
            <a:schemeClr val="tx2"/>
          </a:solidFill>
          <a:latin typeface="Graphik Regular" charset="0"/>
        </a:defRPr>
      </a:lvl2pPr>
      <a:lvl3pPr algn="ctr" rtl="0" eaLnBrk="1" fontAlgn="base" hangingPunct="1">
        <a:spcBef>
          <a:spcPct val="0"/>
        </a:spcBef>
        <a:spcAft>
          <a:spcPct val="0"/>
        </a:spcAft>
        <a:defRPr sz="4400">
          <a:solidFill>
            <a:schemeClr val="tx2"/>
          </a:solidFill>
          <a:latin typeface="Graphik Regular" charset="0"/>
        </a:defRPr>
      </a:lvl3pPr>
      <a:lvl4pPr algn="ctr" rtl="0" eaLnBrk="1" fontAlgn="base" hangingPunct="1">
        <a:spcBef>
          <a:spcPct val="0"/>
        </a:spcBef>
        <a:spcAft>
          <a:spcPct val="0"/>
        </a:spcAft>
        <a:defRPr sz="4400">
          <a:solidFill>
            <a:schemeClr val="tx2"/>
          </a:solidFill>
          <a:latin typeface="Graphik Regular" charset="0"/>
        </a:defRPr>
      </a:lvl4pPr>
      <a:lvl5pPr algn="ctr" rtl="0" eaLnBrk="1" fontAlgn="base" hangingPunct="1">
        <a:spcBef>
          <a:spcPct val="0"/>
        </a:spcBef>
        <a:spcAft>
          <a:spcPct val="0"/>
        </a:spcAft>
        <a:defRPr sz="4400">
          <a:solidFill>
            <a:schemeClr val="tx2"/>
          </a:solidFill>
          <a:latin typeface="Graphik Regular" charset="0"/>
        </a:defRPr>
      </a:lvl5pPr>
      <a:lvl6pPr marL="457200" algn="ctr" rtl="0" eaLnBrk="1" fontAlgn="base" hangingPunct="1">
        <a:spcBef>
          <a:spcPct val="0"/>
        </a:spcBef>
        <a:spcAft>
          <a:spcPct val="0"/>
        </a:spcAft>
        <a:defRPr sz="4400">
          <a:solidFill>
            <a:schemeClr val="tx2"/>
          </a:solidFill>
          <a:latin typeface="Graphik Regular" charset="0"/>
        </a:defRPr>
      </a:lvl6pPr>
      <a:lvl7pPr marL="914400" algn="ctr" rtl="0" eaLnBrk="1" fontAlgn="base" hangingPunct="1">
        <a:spcBef>
          <a:spcPct val="0"/>
        </a:spcBef>
        <a:spcAft>
          <a:spcPct val="0"/>
        </a:spcAft>
        <a:defRPr sz="4400">
          <a:solidFill>
            <a:schemeClr val="tx2"/>
          </a:solidFill>
          <a:latin typeface="Graphik Regular" charset="0"/>
        </a:defRPr>
      </a:lvl7pPr>
      <a:lvl8pPr marL="1371600" algn="ctr" rtl="0" eaLnBrk="1" fontAlgn="base" hangingPunct="1">
        <a:spcBef>
          <a:spcPct val="0"/>
        </a:spcBef>
        <a:spcAft>
          <a:spcPct val="0"/>
        </a:spcAft>
        <a:defRPr sz="4400">
          <a:solidFill>
            <a:schemeClr val="tx2"/>
          </a:solidFill>
          <a:latin typeface="Graphik Regular" charset="0"/>
        </a:defRPr>
      </a:lvl8pPr>
      <a:lvl9pPr marL="1828800" algn="ctr" rtl="0" eaLnBrk="1" fontAlgn="base" hangingPunct="1">
        <a:spcBef>
          <a:spcPct val="0"/>
        </a:spcBef>
        <a:spcAft>
          <a:spcPct val="0"/>
        </a:spcAft>
        <a:defRPr sz="4400">
          <a:solidFill>
            <a:schemeClr val="tx2"/>
          </a:solidFill>
          <a:latin typeface="Graphik Regular"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0586787"/>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 id="2147483713" r:id="rId13"/>
    <p:sldLayoutId id="2147483714" r:id="rId14"/>
    <p:sldLayoutId id="2147483715" r:id="rId15"/>
    <p:sldLayoutId id="2147483716" r:id="rId16"/>
    <p:sldLayoutId id="2147483717" r:id="rId17"/>
    <p:sldLayoutId id="2147483718" r:id="rId18"/>
    <p:sldLayoutId id="2147483719" r:id="rId19"/>
    <p:sldLayoutId id="2147483720"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 id="2147483734" r:id="rId34"/>
    <p:sldLayoutId id="2147483735" r:id="rId35"/>
    <p:sldLayoutId id="2147483736" r:id="rId36"/>
    <p:sldLayoutId id="2147483737" r:id="rId37"/>
    <p:sldLayoutId id="2147483738" r:id="rId38"/>
    <p:sldLayoutId id="2147483739" r:id="rId39"/>
    <p:sldLayoutId id="2147483740" r:id="rId40"/>
    <p:sldLayoutId id="2147483741" r:id="rId41"/>
    <p:sldLayoutId id="2147483742" r:id="rId42"/>
  </p:sldLayoutIdLst>
  <p:hf hdr="0" ftr="0" dt="0"/>
  <p:txStyles>
    <p:titleStyle>
      <a:lvl1pPr algn="l" rtl="0" eaLnBrk="1" fontAlgn="base" hangingPunct="1">
        <a:spcBef>
          <a:spcPct val="0"/>
        </a:spcBef>
        <a:spcAft>
          <a:spcPct val="0"/>
        </a:spcAft>
        <a:defRPr sz="2800" i="1" baseline="0">
          <a:solidFill>
            <a:schemeClr val="tx2"/>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400">
          <a:solidFill>
            <a:schemeClr val="tx2"/>
          </a:solidFill>
          <a:latin typeface="Graphik Regular" charset="0"/>
        </a:defRPr>
      </a:lvl2pPr>
      <a:lvl3pPr algn="ctr" rtl="0" eaLnBrk="1" fontAlgn="base" hangingPunct="1">
        <a:spcBef>
          <a:spcPct val="0"/>
        </a:spcBef>
        <a:spcAft>
          <a:spcPct val="0"/>
        </a:spcAft>
        <a:defRPr sz="4400">
          <a:solidFill>
            <a:schemeClr val="tx2"/>
          </a:solidFill>
          <a:latin typeface="Graphik Regular" charset="0"/>
        </a:defRPr>
      </a:lvl3pPr>
      <a:lvl4pPr algn="ctr" rtl="0" eaLnBrk="1" fontAlgn="base" hangingPunct="1">
        <a:spcBef>
          <a:spcPct val="0"/>
        </a:spcBef>
        <a:spcAft>
          <a:spcPct val="0"/>
        </a:spcAft>
        <a:defRPr sz="4400">
          <a:solidFill>
            <a:schemeClr val="tx2"/>
          </a:solidFill>
          <a:latin typeface="Graphik Regular" charset="0"/>
        </a:defRPr>
      </a:lvl4pPr>
      <a:lvl5pPr algn="ctr" rtl="0" eaLnBrk="1" fontAlgn="base" hangingPunct="1">
        <a:spcBef>
          <a:spcPct val="0"/>
        </a:spcBef>
        <a:spcAft>
          <a:spcPct val="0"/>
        </a:spcAft>
        <a:defRPr sz="4400">
          <a:solidFill>
            <a:schemeClr val="tx2"/>
          </a:solidFill>
          <a:latin typeface="Graphik Regular" charset="0"/>
        </a:defRPr>
      </a:lvl5pPr>
      <a:lvl6pPr marL="457200" algn="ctr" rtl="0" eaLnBrk="1" fontAlgn="base" hangingPunct="1">
        <a:spcBef>
          <a:spcPct val="0"/>
        </a:spcBef>
        <a:spcAft>
          <a:spcPct val="0"/>
        </a:spcAft>
        <a:defRPr sz="4400">
          <a:solidFill>
            <a:schemeClr val="tx2"/>
          </a:solidFill>
          <a:latin typeface="Graphik Regular" charset="0"/>
        </a:defRPr>
      </a:lvl6pPr>
      <a:lvl7pPr marL="914400" algn="ctr" rtl="0" eaLnBrk="1" fontAlgn="base" hangingPunct="1">
        <a:spcBef>
          <a:spcPct val="0"/>
        </a:spcBef>
        <a:spcAft>
          <a:spcPct val="0"/>
        </a:spcAft>
        <a:defRPr sz="4400">
          <a:solidFill>
            <a:schemeClr val="tx2"/>
          </a:solidFill>
          <a:latin typeface="Graphik Regular" charset="0"/>
        </a:defRPr>
      </a:lvl7pPr>
      <a:lvl8pPr marL="1371600" algn="ctr" rtl="0" eaLnBrk="1" fontAlgn="base" hangingPunct="1">
        <a:spcBef>
          <a:spcPct val="0"/>
        </a:spcBef>
        <a:spcAft>
          <a:spcPct val="0"/>
        </a:spcAft>
        <a:defRPr sz="4400">
          <a:solidFill>
            <a:schemeClr val="tx2"/>
          </a:solidFill>
          <a:latin typeface="Graphik Regular" charset="0"/>
        </a:defRPr>
      </a:lvl8pPr>
      <a:lvl9pPr marL="1828800" algn="ctr" rtl="0" eaLnBrk="1" fontAlgn="base" hangingPunct="1">
        <a:spcBef>
          <a:spcPct val="0"/>
        </a:spcBef>
        <a:spcAft>
          <a:spcPct val="0"/>
        </a:spcAft>
        <a:defRPr sz="4400">
          <a:solidFill>
            <a:schemeClr val="tx2"/>
          </a:solidFill>
          <a:latin typeface="Graphik Regular"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321700"/>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55" r:id="rId12"/>
    <p:sldLayoutId id="2147483756" r:id="rId13"/>
    <p:sldLayoutId id="2147483757" r:id="rId14"/>
    <p:sldLayoutId id="2147483758" r:id="rId15"/>
    <p:sldLayoutId id="2147483759" r:id="rId16"/>
    <p:sldLayoutId id="2147483760" r:id="rId17"/>
    <p:sldLayoutId id="2147483761" r:id="rId18"/>
    <p:sldLayoutId id="2147483762" r:id="rId19"/>
    <p:sldLayoutId id="2147483763" r:id="rId20"/>
    <p:sldLayoutId id="2147483764" r:id="rId21"/>
    <p:sldLayoutId id="2147483765" r:id="rId22"/>
    <p:sldLayoutId id="2147483766" r:id="rId23"/>
    <p:sldLayoutId id="2147483767" r:id="rId24"/>
    <p:sldLayoutId id="2147483768" r:id="rId25"/>
  </p:sldLayoutIdLst>
  <p:hf hdr="0" ftr="0" dt="0"/>
  <p:txStyles>
    <p:titleStyle>
      <a:lvl1pPr algn="l" rtl="0" eaLnBrk="1" fontAlgn="base" hangingPunct="1">
        <a:spcBef>
          <a:spcPct val="0"/>
        </a:spcBef>
        <a:spcAft>
          <a:spcPct val="0"/>
        </a:spcAft>
        <a:defRPr sz="2800" i="1" baseline="0">
          <a:solidFill>
            <a:schemeClr val="tx2"/>
          </a:solidFill>
          <a:effectLst>
            <a:outerShdw blurRad="38100" dist="38100" dir="2700000" algn="tl">
              <a:srgbClr val="000000">
                <a:alpha val="43137"/>
              </a:srgbClr>
            </a:outerShdw>
          </a:effectLst>
          <a:latin typeface="+mj-lt"/>
          <a:ea typeface="+mj-ea"/>
          <a:cs typeface="+mj-cs"/>
        </a:defRPr>
      </a:lvl1pPr>
      <a:lvl2pPr algn="ctr" rtl="0" eaLnBrk="1" fontAlgn="base" hangingPunct="1">
        <a:spcBef>
          <a:spcPct val="0"/>
        </a:spcBef>
        <a:spcAft>
          <a:spcPct val="0"/>
        </a:spcAft>
        <a:defRPr sz="4400">
          <a:solidFill>
            <a:schemeClr val="tx2"/>
          </a:solidFill>
          <a:latin typeface="Graphik Regular" charset="0"/>
        </a:defRPr>
      </a:lvl2pPr>
      <a:lvl3pPr algn="ctr" rtl="0" eaLnBrk="1" fontAlgn="base" hangingPunct="1">
        <a:spcBef>
          <a:spcPct val="0"/>
        </a:spcBef>
        <a:spcAft>
          <a:spcPct val="0"/>
        </a:spcAft>
        <a:defRPr sz="4400">
          <a:solidFill>
            <a:schemeClr val="tx2"/>
          </a:solidFill>
          <a:latin typeface="Graphik Regular" charset="0"/>
        </a:defRPr>
      </a:lvl3pPr>
      <a:lvl4pPr algn="ctr" rtl="0" eaLnBrk="1" fontAlgn="base" hangingPunct="1">
        <a:spcBef>
          <a:spcPct val="0"/>
        </a:spcBef>
        <a:spcAft>
          <a:spcPct val="0"/>
        </a:spcAft>
        <a:defRPr sz="4400">
          <a:solidFill>
            <a:schemeClr val="tx2"/>
          </a:solidFill>
          <a:latin typeface="Graphik Regular" charset="0"/>
        </a:defRPr>
      </a:lvl4pPr>
      <a:lvl5pPr algn="ctr" rtl="0" eaLnBrk="1" fontAlgn="base" hangingPunct="1">
        <a:spcBef>
          <a:spcPct val="0"/>
        </a:spcBef>
        <a:spcAft>
          <a:spcPct val="0"/>
        </a:spcAft>
        <a:defRPr sz="4400">
          <a:solidFill>
            <a:schemeClr val="tx2"/>
          </a:solidFill>
          <a:latin typeface="Graphik Regular" charset="0"/>
        </a:defRPr>
      </a:lvl5pPr>
      <a:lvl6pPr marL="457200" algn="ctr" rtl="0" eaLnBrk="1" fontAlgn="base" hangingPunct="1">
        <a:spcBef>
          <a:spcPct val="0"/>
        </a:spcBef>
        <a:spcAft>
          <a:spcPct val="0"/>
        </a:spcAft>
        <a:defRPr sz="4400">
          <a:solidFill>
            <a:schemeClr val="tx2"/>
          </a:solidFill>
          <a:latin typeface="Graphik Regular" charset="0"/>
        </a:defRPr>
      </a:lvl6pPr>
      <a:lvl7pPr marL="914400" algn="ctr" rtl="0" eaLnBrk="1" fontAlgn="base" hangingPunct="1">
        <a:spcBef>
          <a:spcPct val="0"/>
        </a:spcBef>
        <a:spcAft>
          <a:spcPct val="0"/>
        </a:spcAft>
        <a:defRPr sz="4400">
          <a:solidFill>
            <a:schemeClr val="tx2"/>
          </a:solidFill>
          <a:latin typeface="Graphik Regular" charset="0"/>
        </a:defRPr>
      </a:lvl7pPr>
      <a:lvl8pPr marL="1371600" algn="ctr" rtl="0" eaLnBrk="1" fontAlgn="base" hangingPunct="1">
        <a:spcBef>
          <a:spcPct val="0"/>
        </a:spcBef>
        <a:spcAft>
          <a:spcPct val="0"/>
        </a:spcAft>
        <a:defRPr sz="4400">
          <a:solidFill>
            <a:schemeClr val="tx2"/>
          </a:solidFill>
          <a:latin typeface="Graphik Regular" charset="0"/>
        </a:defRPr>
      </a:lvl8pPr>
      <a:lvl9pPr marL="1828800" algn="ctr" rtl="0" eaLnBrk="1" fontAlgn="base" hangingPunct="1">
        <a:spcBef>
          <a:spcPct val="0"/>
        </a:spcBef>
        <a:spcAft>
          <a:spcPct val="0"/>
        </a:spcAft>
        <a:defRPr sz="4400">
          <a:solidFill>
            <a:schemeClr val="tx2"/>
          </a:solidFill>
          <a:latin typeface="Graphik Regular"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53B4EE1E-2631-4416-BD05-4FE45075E299}" type="datetime1">
              <a:rPr lang="en-US" smtClean="0"/>
              <a:t>6/25/2024</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3272581443"/>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sldNum="0"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C21A26-DDE9-45FC-BCD3-E1BC7FE4063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F258133-EA0E-46F1-AC2E-6794B672100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419368-4ABB-454D-B5E2-49E0ABFA6D5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B52D4-06F3-4F42-B9D4-17828A790C4B}" type="datetimeFigureOut">
              <a:rPr lang="en-US" smtClean="0"/>
              <a:t>6/25/2024</a:t>
            </a:fld>
            <a:endParaRPr lang="en-US"/>
          </a:p>
        </p:txBody>
      </p:sp>
      <p:sp>
        <p:nvSpPr>
          <p:cNvPr id="5" name="Footer Placeholder 4">
            <a:extLst>
              <a:ext uri="{FF2B5EF4-FFF2-40B4-BE49-F238E27FC236}">
                <a16:creationId xmlns:a16="http://schemas.microsoft.com/office/drawing/2014/main" id="{FD0CDA70-C3F2-4CCF-9E0D-9230319185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CBA5AB2-72A0-4CB7-89D3-80784B1C90A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9F1A9D-E6DA-45AF-86AB-78EBB60BDB49}" type="slidenum">
              <a:rPr lang="en-US" smtClean="0"/>
              <a:t>‹#›</a:t>
            </a:fld>
            <a:endParaRPr lang="en-US"/>
          </a:p>
        </p:txBody>
      </p:sp>
    </p:spTree>
    <p:extLst>
      <p:ext uri="{BB962C8B-B14F-4D97-AF65-F5344CB8AC3E}">
        <p14:creationId xmlns:p14="http://schemas.microsoft.com/office/powerpoint/2010/main" val="2403593872"/>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18" Type="http://schemas.openxmlformats.org/officeDocument/2006/relationships/image" Target="../media/image35.png"/><Relationship Id="rId3" Type="http://schemas.openxmlformats.org/officeDocument/2006/relationships/image" Target="../media/image21.jpg"/><Relationship Id="rId7" Type="http://schemas.openxmlformats.org/officeDocument/2006/relationships/image" Target="../media/image25.png"/><Relationship Id="rId12" Type="http://schemas.openxmlformats.org/officeDocument/2006/relationships/image" Target="../media/image30.jpeg"/><Relationship Id="rId17" Type="http://schemas.openxmlformats.org/officeDocument/2006/relationships/image" Target="../media/image34.jpg"/><Relationship Id="rId2" Type="http://schemas.openxmlformats.org/officeDocument/2006/relationships/image" Target="../media/image19.jpg"/><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image" Target="../media/image24.png"/><Relationship Id="rId11" Type="http://schemas.openxmlformats.org/officeDocument/2006/relationships/image" Target="../media/image29.svg"/><Relationship Id="rId5" Type="http://schemas.openxmlformats.org/officeDocument/2006/relationships/image" Target="../media/image23.svg"/><Relationship Id="rId15" Type="http://schemas.microsoft.com/office/2007/relationships/hdphoto" Target="../media/hdphoto1.wdp"/><Relationship Id="rId10" Type="http://schemas.openxmlformats.org/officeDocument/2006/relationships/image" Target="../media/image28.png"/><Relationship Id="rId19" Type="http://schemas.openxmlformats.org/officeDocument/2006/relationships/image" Target="../media/image36.jpg"/><Relationship Id="rId4" Type="http://schemas.openxmlformats.org/officeDocument/2006/relationships/image" Target="../media/image22.png"/><Relationship Id="rId9" Type="http://schemas.openxmlformats.org/officeDocument/2006/relationships/image" Target="../media/image27.jp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0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9.xml"/></Relationships>
</file>

<file path=ppt/slides/_rels/slide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0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05.xml"/></Relationships>
</file>

<file path=ppt/slides/_rels/slide9.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0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5.xml"/></Relationships>
</file>

<file path=ppt/slides/_rels/slide11.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08.xml"/></Relationships>
</file>

<file path=ppt/slides/_rels/slide12.xml.rels><?xml version="1.0" encoding="UTF-8" standalone="yes"?>
<Relationships xmlns="http://schemas.openxmlformats.org/package/2006/relationships"><Relationship Id="rId3" Type="http://schemas.openxmlformats.org/officeDocument/2006/relationships/hyperlink" Target="mailto:christiana@clereinc.net" TargetMode="External"/><Relationship Id="rId2" Type="http://schemas.openxmlformats.org/officeDocument/2006/relationships/image" Target="../media/image43.jpg"/><Relationship Id="rId1" Type="http://schemas.openxmlformats.org/officeDocument/2006/relationships/slideLayout" Target="../slideLayouts/slideLayout105.xml"/><Relationship Id="rId4" Type="http://schemas.openxmlformats.org/officeDocument/2006/relationships/image" Target="../media/image44.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6.xml"/></Relationships>
</file>

<file path=ppt/slides/_rels/slide15.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5.jpg"/><Relationship Id="rId7" Type="http://schemas.openxmlformats.org/officeDocument/2006/relationships/image" Target="../media/image49.png"/><Relationship Id="rId2" Type="http://schemas.openxmlformats.org/officeDocument/2006/relationships/notesSlide" Target="../notesSlides/notesSlide3.xml"/><Relationship Id="rId1" Type="http://schemas.openxmlformats.org/officeDocument/2006/relationships/slideLayout" Target="../slideLayouts/slideLayout116.xml"/><Relationship Id="rId6" Type="http://schemas.openxmlformats.org/officeDocument/2006/relationships/image" Target="../media/image48.png"/><Relationship Id="rId5" Type="http://schemas.openxmlformats.org/officeDocument/2006/relationships/image" Target="../media/image47.png"/><Relationship Id="rId10" Type="http://schemas.openxmlformats.org/officeDocument/2006/relationships/image" Target="../media/image52.png"/><Relationship Id="rId4" Type="http://schemas.openxmlformats.org/officeDocument/2006/relationships/image" Target="../media/image46.jp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116.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6.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7.xml"/><Relationship Id="rId1" Type="http://schemas.openxmlformats.org/officeDocument/2006/relationships/slideLayout" Target="../slideLayouts/slideLayout116.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116.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1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6.xml"/></Relationships>
</file>

<file path=ppt/slides/_rels/slide2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3" Type="http://schemas.openxmlformats.org/officeDocument/2006/relationships/image" Target="../media/image60.jpg"/><Relationship Id="rId7" Type="http://schemas.openxmlformats.org/officeDocument/2006/relationships/image" Target="../media/image64.jpg"/><Relationship Id="rId2" Type="http://schemas.openxmlformats.org/officeDocument/2006/relationships/image" Target="../media/image59.png"/><Relationship Id="rId1" Type="http://schemas.openxmlformats.org/officeDocument/2006/relationships/slideLayout" Target="../slideLayouts/slideLayout27.xml"/><Relationship Id="rId6" Type="http://schemas.openxmlformats.org/officeDocument/2006/relationships/image" Target="../media/image63.png"/><Relationship Id="rId5" Type="http://schemas.openxmlformats.org/officeDocument/2006/relationships/image" Target="../media/image62.jpg"/><Relationship Id="rId4" Type="http://schemas.openxmlformats.org/officeDocument/2006/relationships/image" Target="../media/image6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5.png"/><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6.png"/><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71.jpg"/><Relationship Id="rId1" Type="http://schemas.openxmlformats.org/officeDocument/2006/relationships/slideLayout" Target="../slideLayouts/slideLayout27.xml"/></Relationships>
</file>

<file path=ppt/slides/_rels/slide31.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g"/><Relationship Id="rId1" Type="http://schemas.openxmlformats.org/officeDocument/2006/relationships/slideLayout" Target="../slideLayouts/slideLayout24.xml"/><Relationship Id="rId6" Type="http://schemas.openxmlformats.org/officeDocument/2006/relationships/image" Target="../media/image75.png"/><Relationship Id="rId5" Type="http://schemas.openxmlformats.org/officeDocument/2006/relationships/image" Target="../media/image63.png"/><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63.png"/><Relationship Id="rId1" Type="http://schemas.openxmlformats.org/officeDocument/2006/relationships/slideLayout" Target="../slideLayouts/slideLayout27.xml"/><Relationship Id="rId5" Type="http://schemas.openxmlformats.org/officeDocument/2006/relationships/image" Target="../media/image78.png"/><Relationship Id="rId4" Type="http://schemas.openxmlformats.org/officeDocument/2006/relationships/image" Target="../media/image77.png"/></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78.png"/><Relationship Id="rId2" Type="http://schemas.openxmlformats.org/officeDocument/2006/relationships/image" Target="../media/image63.png"/><Relationship Id="rId1" Type="http://schemas.openxmlformats.org/officeDocument/2006/relationships/slideLayout" Target="../slideLayouts/slideLayout24.xml"/><Relationship Id="rId6" Type="http://schemas.openxmlformats.org/officeDocument/2006/relationships/image" Target="../media/image80.png"/><Relationship Id="rId5" Type="http://schemas.openxmlformats.org/officeDocument/2006/relationships/image" Target="../media/image77.png"/><Relationship Id="rId4" Type="http://schemas.openxmlformats.org/officeDocument/2006/relationships/image" Target="../media/image76.png"/></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1.jpg"/><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2.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23.xml"/><Relationship Id="rId5" Type="http://schemas.openxmlformats.org/officeDocument/2006/relationships/image" Target="../media/image63.png"/><Relationship Id="rId4" Type="http://schemas.openxmlformats.org/officeDocument/2006/relationships/image" Target="../media/image82.png"/></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5.jpg"/><Relationship Id="rId1" Type="http://schemas.openxmlformats.org/officeDocument/2006/relationships/slideLayout" Target="../slideLayouts/slideLayout27.xml"/></Relationships>
</file>

<file path=ppt/slides/_rels/slide3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6.jp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87.jpg"/><Relationship Id="rId1" Type="http://schemas.openxmlformats.org/officeDocument/2006/relationships/slideLayout" Target="../slideLayouts/slideLayout27.xml"/></Relationships>
</file>

<file path=ppt/slides/_rels/slide4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63.png"/><Relationship Id="rId1" Type="http://schemas.openxmlformats.org/officeDocument/2006/relationships/slideLayout" Target="../slideLayouts/slideLayout2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89.png"/></Relationships>
</file>

<file path=ppt/slides/_rels/slide41.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7.xml"/><Relationship Id="rId4" Type="http://schemas.openxmlformats.org/officeDocument/2006/relationships/image" Target="../media/image94.png"/></Relationships>
</file>

<file path=ppt/slides/_rels/slide4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27.xml"/><Relationship Id="rId5" Type="http://schemas.openxmlformats.org/officeDocument/2006/relationships/image" Target="../media/image98.png"/><Relationship Id="rId4" Type="http://schemas.openxmlformats.org/officeDocument/2006/relationships/image" Target="../media/image97.png"/></Relationships>
</file>

<file path=ppt/slides/_rels/slide43.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g"/><Relationship Id="rId1" Type="http://schemas.openxmlformats.org/officeDocument/2006/relationships/slideLayout" Target="../slideLayouts/slideLayout27.xm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8.xml"/><Relationship Id="rId4" Type="http://schemas.openxmlformats.org/officeDocument/2006/relationships/image" Target="../media/image101.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2.xml"/></Relationships>
</file>

<file path=ppt/slides/_rels/slide4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52.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9.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108.png"/><Relationship Id="rId1" Type="http://schemas.openxmlformats.org/officeDocument/2006/relationships/slideLayout" Target="../slideLayouts/slideLayout52.xml"/></Relationships>
</file>

<file path=ppt/slides/_rels/slide5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2.xml"/></Relationships>
</file>

<file path=ppt/slides/_rels/slide51.xml.rels><?xml version="1.0" encoding="UTF-8" standalone="yes"?>
<Relationships xmlns="http://schemas.openxmlformats.org/package/2006/relationships"><Relationship Id="rId3" Type="http://schemas.openxmlformats.org/officeDocument/2006/relationships/hyperlink" Target="mailto:dlach@anewclimate.com" TargetMode="External"/><Relationship Id="rId2" Type="http://schemas.openxmlformats.org/officeDocument/2006/relationships/image" Target="../media/image16.png"/><Relationship Id="rId1" Type="http://schemas.openxmlformats.org/officeDocument/2006/relationships/slideLayout" Target="../slideLayouts/slideLayout9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1" y="5570971"/>
            <a:ext cx="12191999" cy="410369"/>
          </a:xfrm>
          <a:prstGeom prst="rect">
            <a:avLst/>
          </a:prstGeom>
        </p:spPr>
        <p:txBody>
          <a:bodyPr wrap="square" lIns="0" tIns="0" rIns="0" bIns="0" rtlCol="0" anchor="t">
            <a:spAutoFit/>
          </a:bodyPr>
          <a:lstStyle/>
          <a:p>
            <a:pPr algn="ctr" defTabSz="609630">
              <a:lnSpc>
                <a:spcPts val="3173"/>
              </a:lnSpc>
              <a:spcBef>
                <a:spcPct val="0"/>
              </a:spcBef>
            </a:pPr>
            <a:r>
              <a:rPr lang="en-US" sz="3200" dirty="0">
                <a:solidFill>
                  <a:srgbClr val="FFFFFF"/>
                </a:solidFill>
                <a:latin typeface="Canva Sans"/>
              </a:rPr>
              <a:t>“Where the Biomass might go Tomorrow”</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6BDB8DC-652A-4DF6-8733-63BF8A2BA4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5313" y="2057400"/>
            <a:ext cx="4441374" cy="2743200"/>
          </a:xfrm>
          <a:prstGeom prst="rect">
            <a:avLst/>
          </a:prstGeom>
        </p:spPr>
      </p:pic>
      <p:sp>
        <p:nvSpPr>
          <p:cNvPr id="4" name="TextBox 3">
            <a:extLst>
              <a:ext uri="{FF2B5EF4-FFF2-40B4-BE49-F238E27FC236}">
                <a16:creationId xmlns:a16="http://schemas.microsoft.com/office/drawing/2014/main" id="{BDA85872-2229-4142-BB4D-566BF2FF5C2D}"/>
              </a:ext>
            </a:extLst>
          </p:cNvPr>
          <p:cNvSpPr txBox="1"/>
          <p:nvPr/>
        </p:nvSpPr>
        <p:spPr>
          <a:xfrm>
            <a:off x="4380145" y="5080000"/>
            <a:ext cx="3431709" cy="830997"/>
          </a:xfrm>
          <a:prstGeom prst="rect">
            <a:avLst/>
          </a:prstGeom>
          <a:noFill/>
        </p:spPr>
        <p:txBody>
          <a:bodyPr wrap="none" rtlCol="0">
            <a:spAutoFit/>
          </a:bodyPr>
          <a:lstStyle/>
          <a:p>
            <a:r>
              <a:rPr lang="en-US" sz="2400" dirty="0"/>
              <a:t>Martin Twer</a:t>
            </a:r>
          </a:p>
          <a:p>
            <a:r>
              <a:rPr lang="en-US" sz="2400" dirty="0"/>
              <a:t>Biomass Program Director</a:t>
            </a:r>
          </a:p>
        </p:txBody>
      </p:sp>
    </p:spTree>
    <p:extLst>
      <p:ext uri="{BB962C8B-B14F-4D97-AF65-F5344CB8AC3E}">
        <p14:creationId xmlns:p14="http://schemas.microsoft.com/office/powerpoint/2010/main" val="427447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597BA395-C8C7-43BE-B2BD-4757E93C3C03}"/>
              </a:ext>
            </a:extLst>
          </p:cNvPr>
          <p:cNvGrpSpPr/>
          <p:nvPr/>
        </p:nvGrpSpPr>
        <p:grpSpPr>
          <a:xfrm>
            <a:off x="-1" y="84670"/>
            <a:ext cx="4170851" cy="2785533"/>
            <a:chOff x="-1" y="84670"/>
            <a:chExt cx="4170851" cy="2785533"/>
          </a:xfrm>
        </p:grpSpPr>
        <p:pic>
          <p:nvPicPr>
            <p:cNvPr id="5" name="Picture 4">
              <a:extLst>
                <a:ext uri="{FF2B5EF4-FFF2-40B4-BE49-F238E27FC236}">
                  <a16:creationId xmlns:a16="http://schemas.microsoft.com/office/drawing/2014/main" id="{9AD3CEBD-FCC9-4775-9855-B83218A392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84670"/>
              <a:ext cx="4170851" cy="2785533"/>
            </a:xfrm>
            <a:prstGeom prst="rect">
              <a:avLst/>
            </a:prstGeom>
          </p:spPr>
        </p:pic>
        <p:pic>
          <p:nvPicPr>
            <p:cNvPr id="33" name="Graphic 32">
              <a:extLst>
                <a:ext uri="{FF2B5EF4-FFF2-40B4-BE49-F238E27FC236}">
                  <a16:creationId xmlns:a16="http://schemas.microsoft.com/office/drawing/2014/main" id="{417735AE-B058-4A6A-9ED8-1FE35A778BD6}"/>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632888" y="2595882"/>
              <a:ext cx="1537962" cy="274320"/>
            </a:xfrm>
            <a:prstGeom prst="rect">
              <a:avLst/>
            </a:prstGeom>
          </p:spPr>
        </p:pic>
      </p:grpSp>
      <p:grpSp>
        <p:nvGrpSpPr>
          <p:cNvPr id="45" name="Group 44">
            <a:extLst>
              <a:ext uri="{FF2B5EF4-FFF2-40B4-BE49-F238E27FC236}">
                <a16:creationId xmlns:a16="http://schemas.microsoft.com/office/drawing/2014/main" id="{5B9D8197-94C8-4458-A767-3C27C5FA9CBC}"/>
              </a:ext>
            </a:extLst>
          </p:cNvPr>
          <p:cNvGrpSpPr/>
          <p:nvPr/>
        </p:nvGrpSpPr>
        <p:grpSpPr>
          <a:xfrm>
            <a:off x="-1" y="3008926"/>
            <a:ext cx="3704469" cy="3749040"/>
            <a:chOff x="-1" y="3008926"/>
            <a:chExt cx="3704469" cy="3749040"/>
          </a:xfrm>
        </p:grpSpPr>
        <p:pic>
          <p:nvPicPr>
            <p:cNvPr id="31" name="Picture 30">
              <a:extLst>
                <a:ext uri="{FF2B5EF4-FFF2-40B4-BE49-F238E27FC236}">
                  <a16:creationId xmlns:a16="http://schemas.microsoft.com/office/drawing/2014/main" id="{CB4C53DE-C479-4E15-B583-4471A4F0E89E}"/>
                </a:ext>
              </a:extLst>
            </p:cNvPr>
            <p:cNvPicPr>
              <a:picLocks noChangeAspect="1"/>
            </p:cNvPicPr>
            <p:nvPr/>
          </p:nvPicPr>
          <p:blipFill rotWithShape="1">
            <a:blip r:embed="rId6">
              <a:extLst>
                <a:ext uri="{28A0092B-C50C-407E-A947-70E740481C1C}">
                  <a14:useLocalDpi xmlns:a14="http://schemas.microsoft.com/office/drawing/2010/main" val="0"/>
                </a:ext>
              </a:extLst>
            </a:blip>
            <a:srcRect l="27128" t="19753" r="23410"/>
            <a:stretch/>
          </p:blipFill>
          <p:spPr>
            <a:xfrm>
              <a:off x="-1" y="3008926"/>
              <a:ext cx="3704469" cy="3749040"/>
            </a:xfrm>
            <a:prstGeom prst="rect">
              <a:avLst/>
            </a:prstGeom>
          </p:spPr>
        </p:pic>
        <p:pic>
          <p:nvPicPr>
            <p:cNvPr id="35" name="Graphic 34">
              <a:extLst>
                <a:ext uri="{FF2B5EF4-FFF2-40B4-BE49-F238E27FC236}">
                  <a16:creationId xmlns:a16="http://schemas.microsoft.com/office/drawing/2014/main" id="{2887FAB0-CE2D-49CA-9493-1CFF1F2A0C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556742" y="6483646"/>
              <a:ext cx="1112108" cy="274320"/>
            </a:xfrm>
            <a:prstGeom prst="rect">
              <a:avLst/>
            </a:prstGeom>
          </p:spPr>
        </p:pic>
      </p:grpSp>
      <p:grpSp>
        <p:nvGrpSpPr>
          <p:cNvPr id="36" name="Group 35">
            <a:extLst>
              <a:ext uri="{FF2B5EF4-FFF2-40B4-BE49-F238E27FC236}">
                <a16:creationId xmlns:a16="http://schemas.microsoft.com/office/drawing/2014/main" id="{2653C8B8-D668-4ECB-85B3-A0A94284C46A}"/>
              </a:ext>
            </a:extLst>
          </p:cNvPr>
          <p:cNvGrpSpPr/>
          <p:nvPr/>
        </p:nvGrpSpPr>
        <p:grpSpPr>
          <a:xfrm>
            <a:off x="4316023" y="84670"/>
            <a:ext cx="3543334" cy="2785532"/>
            <a:chOff x="4316023" y="84670"/>
            <a:chExt cx="3543334" cy="2785532"/>
          </a:xfrm>
        </p:grpSpPr>
        <p:pic>
          <p:nvPicPr>
            <p:cNvPr id="9" name="Picture 8">
              <a:extLst>
                <a:ext uri="{FF2B5EF4-FFF2-40B4-BE49-F238E27FC236}">
                  <a16:creationId xmlns:a16="http://schemas.microsoft.com/office/drawing/2014/main" id="{DFD87BB0-F94D-4F51-B1C8-3118C09A8F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316023" y="84670"/>
              <a:ext cx="3543334" cy="2785532"/>
            </a:xfrm>
            <a:prstGeom prst="rect">
              <a:avLst/>
            </a:prstGeom>
          </p:spPr>
        </p:pic>
        <p:pic>
          <p:nvPicPr>
            <p:cNvPr id="39" name="Graphic 38">
              <a:extLst>
                <a:ext uri="{FF2B5EF4-FFF2-40B4-BE49-F238E27FC236}">
                  <a16:creationId xmlns:a16="http://schemas.microsoft.com/office/drawing/2014/main" id="{46BBD914-6AEB-4D61-9509-2B02C866928A}"/>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319303" y="2585724"/>
              <a:ext cx="1024667" cy="274320"/>
            </a:xfrm>
            <a:prstGeom prst="rect">
              <a:avLst/>
            </a:prstGeom>
          </p:spPr>
        </p:pic>
      </p:grpSp>
      <p:grpSp>
        <p:nvGrpSpPr>
          <p:cNvPr id="40" name="Group 39">
            <a:extLst>
              <a:ext uri="{FF2B5EF4-FFF2-40B4-BE49-F238E27FC236}">
                <a16:creationId xmlns:a16="http://schemas.microsoft.com/office/drawing/2014/main" id="{40B202D0-DDA9-4A8B-A3AD-4C8559FBDB7F}"/>
              </a:ext>
            </a:extLst>
          </p:cNvPr>
          <p:cNvGrpSpPr/>
          <p:nvPr/>
        </p:nvGrpSpPr>
        <p:grpSpPr>
          <a:xfrm>
            <a:off x="6593609" y="3008926"/>
            <a:ext cx="2640056" cy="3764404"/>
            <a:chOff x="6593609" y="3008926"/>
            <a:chExt cx="2640056" cy="3764404"/>
          </a:xfrm>
        </p:grpSpPr>
        <p:pic>
          <p:nvPicPr>
            <p:cNvPr id="47" name="Picture 4">
              <a:extLst>
                <a:ext uri="{FF2B5EF4-FFF2-40B4-BE49-F238E27FC236}">
                  <a16:creationId xmlns:a16="http://schemas.microsoft.com/office/drawing/2014/main" id="{42EDE6FD-BE39-4A4B-84C5-34C3CCDCD6D1}"/>
                </a:ext>
              </a:extLst>
            </p:cNvPr>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l="4081" r="14430"/>
            <a:stretch/>
          </p:blipFill>
          <p:spPr bwMode="auto">
            <a:xfrm>
              <a:off x="6593609" y="3008926"/>
              <a:ext cx="2640056" cy="3749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43">
              <a:extLst>
                <a:ext uri="{FF2B5EF4-FFF2-40B4-BE49-F238E27FC236}">
                  <a16:creationId xmlns:a16="http://schemas.microsoft.com/office/drawing/2014/main" id="{88C7A40A-F13C-4653-A8C2-97E8FA968C69}"/>
                </a:ext>
              </a:extLst>
            </p:cNvPr>
            <p:cNvPicPr>
              <a:picLocks noChangeAspect="1"/>
            </p:cNvPicPr>
            <p:nvPr/>
          </p:nvPicPr>
          <p:blipFill>
            <a:blip r:embed="rId13"/>
            <a:stretch>
              <a:fillRect/>
            </a:stretch>
          </p:blipFill>
          <p:spPr>
            <a:xfrm>
              <a:off x="6593609" y="6499010"/>
              <a:ext cx="750570" cy="274320"/>
            </a:xfrm>
            <a:prstGeom prst="rect">
              <a:avLst/>
            </a:prstGeom>
          </p:spPr>
        </p:pic>
      </p:grpSp>
      <p:grpSp>
        <p:nvGrpSpPr>
          <p:cNvPr id="37" name="Group 36">
            <a:extLst>
              <a:ext uri="{FF2B5EF4-FFF2-40B4-BE49-F238E27FC236}">
                <a16:creationId xmlns:a16="http://schemas.microsoft.com/office/drawing/2014/main" id="{9FA970C6-B58E-49EC-AEB1-B389BC570A31}"/>
              </a:ext>
            </a:extLst>
          </p:cNvPr>
          <p:cNvGrpSpPr/>
          <p:nvPr/>
        </p:nvGrpSpPr>
        <p:grpSpPr>
          <a:xfrm>
            <a:off x="8004531" y="84670"/>
            <a:ext cx="4187469" cy="2788920"/>
            <a:chOff x="8004531" y="84670"/>
            <a:chExt cx="4187469" cy="2788920"/>
          </a:xfrm>
        </p:grpSpPr>
        <p:pic>
          <p:nvPicPr>
            <p:cNvPr id="22" name="Picture 21">
              <a:extLst>
                <a:ext uri="{FF2B5EF4-FFF2-40B4-BE49-F238E27FC236}">
                  <a16:creationId xmlns:a16="http://schemas.microsoft.com/office/drawing/2014/main" id="{0CAEB121-CB1A-4726-A950-FEA57E916DAA}"/>
                </a:ext>
              </a:extLst>
            </p:cNvPr>
            <p:cNvPicPr>
              <a:picLocks noChangeAspect="1"/>
            </p:cNvPicPr>
            <p:nvPr/>
          </p:nvPicPr>
          <p:blipFill>
            <a:blip r:embed="rId14">
              <a:extLst>
                <a:ext uri="{BEBA8EAE-BF5A-486C-A8C5-ECC9F3942E4B}">
                  <a14:imgProps xmlns:a14="http://schemas.microsoft.com/office/drawing/2010/main">
                    <a14:imgLayer r:embed="rId15">
                      <a14:imgEffect>
                        <a14:colorTemperature colorTemp="5300"/>
                      </a14:imgEffect>
                    </a14:imgLayer>
                  </a14:imgProps>
                </a:ext>
                <a:ext uri="{28A0092B-C50C-407E-A947-70E740481C1C}">
                  <a14:useLocalDpi xmlns:a14="http://schemas.microsoft.com/office/drawing/2010/main" val="0"/>
                </a:ext>
              </a:extLst>
            </a:blip>
            <a:stretch>
              <a:fillRect/>
            </a:stretch>
          </p:blipFill>
          <p:spPr>
            <a:xfrm>
              <a:off x="8004531" y="84670"/>
              <a:ext cx="4187469" cy="2788920"/>
            </a:xfrm>
            <a:prstGeom prst="rect">
              <a:avLst/>
            </a:prstGeom>
          </p:spPr>
        </p:pic>
        <p:pic>
          <p:nvPicPr>
            <p:cNvPr id="7" name="Picture 6">
              <a:extLst>
                <a:ext uri="{FF2B5EF4-FFF2-40B4-BE49-F238E27FC236}">
                  <a16:creationId xmlns:a16="http://schemas.microsoft.com/office/drawing/2014/main" id="{7FD885A8-94CB-4F2D-99D9-1390E7894A3C}"/>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011090" y="2585724"/>
              <a:ext cx="921716" cy="274320"/>
            </a:xfrm>
            <a:prstGeom prst="rect">
              <a:avLst/>
            </a:prstGeom>
          </p:spPr>
        </p:pic>
      </p:grpSp>
      <p:grpSp>
        <p:nvGrpSpPr>
          <p:cNvPr id="42" name="Group 41">
            <a:extLst>
              <a:ext uri="{FF2B5EF4-FFF2-40B4-BE49-F238E27FC236}">
                <a16:creationId xmlns:a16="http://schemas.microsoft.com/office/drawing/2014/main" id="{49A6E58C-799B-414C-B15A-ED8E5E2C8BC5}"/>
              </a:ext>
            </a:extLst>
          </p:cNvPr>
          <p:cNvGrpSpPr/>
          <p:nvPr/>
        </p:nvGrpSpPr>
        <p:grpSpPr>
          <a:xfrm>
            <a:off x="3737204" y="3008926"/>
            <a:ext cx="2823669" cy="3749040"/>
            <a:chOff x="3737204" y="3008926"/>
            <a:chExt cx="2823669" cy="3749040"/>
          </a:xfrm>
        </p:grpSpPr>
        <p:pic>
          <p:nvPicPr>
            <p:cNvPr id="26" name="Picture 25">
              <a:extLst>
                <a:ext uri="{FF2B5EF4-FFF2-40B4-BE49-F238E27FC236}">
                  <a16:creationId xmlns:a16="http://schemas.microsoft.com/office/drawing/2014/main" id="{E4B27B13-3CA8-4EEB-801C-1F9E7D9D2C2D}"/>
                </a:ext>
              </a:extLst>
            </p:cNvPr>
            <p:cNvPicPr>
              <a:picLocks noChangeAspect="1"/>
            </p:cNvPicPr>
            <p:nvPr/>
          </p:nvPicPr>
          <p:blipFill rotWithShape="1">
            <a:blip r:embed="rId17">
              <a:extLst>
                <a:ext uri="{28A0092B-C50C-407E-A947-70E740481C1C}">
                  <a14:useLocalDpi xmlns:a14="http://schemas.microsoft.com/office/drawing/2010/main" val="0"/>
                </a:ext>
              </a:extLst>
            </a:blip>
            <a:srcRect l="4128" r="45651"/>
            <a:stretch/>
          </p:blipFill>
          <p:spPr>
            <a:xfrm>
              <a:off x="3737204" y="3008926"/>
              <a:ext cx="2823669" cy="3749040"/>
            </a:xfrm>
            <a:prstGeom prst="rect">
              <a:avLst/>
            </a:prstGeom>
          </p:spPr>
        </p:pic>
        <p:pic>
          <p:nvPicPr>
            <p:cNvPr id="28" name="Picture 27">
              <a:extLst>
                <a:ext uri="{FF2B5EF4-FFF2-40B4-BE49-F238E27FC236}">
                  <a16:creationId xmlns:a16="http://schemas.microsoft.com/office/drawing/2014/main" id="{00EFA359-1D54-459D-BD2D-65F22ADC231A}"/>
                </a:ext>
              </a:extLst>
            </p:cNvPr>
            <p:cNvPicPr>
              <a:picLocks noChangeAspect="1"/>
            </p:cNvPicPr>
            <p:nvPr/>
          </p:nvPicPr>
          <p:blipFill rotWithShape="1">
            <a:blip r:embed="rId18">
              <a:extLst>
                <a:ext uri="{28A0092B-C50C-407E-A947-70E740481C1C}">
                  <a14:useLocalDpi xmlns:a14="http://schemas.microsoft.com/office/drawing/2010/main" val="0"/>
                </a:ext>
              </a:extLst>
            </a:blip>
            <a:srcRect t="30948" b="33420"/>
            <a:stretch/>
          </p:blipFill>
          <p:spPr>
            <a:xfrm>
              <a:off x="3737204" y="6483646"/>
              <a:ext cx="1161098" cy="274320"/>
            </a:xfrm>
            <a:prstGeom prst="rect">
              <a:avLst/>
            </a:prstGeom>
          </p:spPr>
        </p:pic>
      </p:grpSp>
      <p:grpSp>
        <p:nvGrpSpPr>
          <p:cNvPr id="38" name="Group 37">
            <a:extLst>
              <a:ext uri="{FF2B5EF4-FFF2-40B4-BE49-F238E27FC236}">
                <a16:creationId xmlns:a16="http://schemas.microsoft.com/office/drawing/2014/main" id="{895E1448-E105-4370-AC10-4115C45FB47F}"/>
              </a:ext>
            </a:extLst>
          </p:cNvPr>
          <p:cNvGrpSpPr/>
          <p:nvPr/>
        </p:nvGrpSpPr>
        <p:grpSpPr>
          <a:xfrm>
            <a:off x="9266401" y="3008926"/>
            <a:ext cx="2925599" cy="3749040"/>
            <a:chOff x="9266401" y="3008926"/>
            <a:chExt cx="2925599" cy="3749040"/>
          </a:xfrm>
        </p:grpSpPr>
        <p:pic>
          <p:nvPicPr>
            <p:cNvPr id="32" name="Picture 31">
              <a:extLst>
                <a:ext uri="{FF2B5EF4-FFF2-40B4-BE49-F238E27FC236}">
                  <a16:creationId xmlns:a16="http://schemas.microsoft.com/office/drawing/2014/main" id="{84D7AF49-F97D-4C7D-9C96-53C30034CA8E}"/>
                </a:ext>
              </a:extLst>
            </p:cNvPr>
            <p:cNvPicPr>
              <a:picLocks noChangeAspect="1"/>
            </p:cNvPicPr>
            <p:nvPr/>
          </p:nvPicPr>
          <p:blipFill rotWithShape="1">
            <a:blip r:embed="rId19">
              <a:extLst>
                <a:ext uri="{28A0092B-C50C-407E-A947-70E740481C1C}">
                  <a14:useLocalDpi xmlns:a14="http://schemas.microsoft.com/office/drawing/2010/main" val="0"/>
                </a:ext>
              </a:extLst>
            </a:blip>
            <a:srcRect l="3672" r="44304"/>
            <a:stretch/>
          </p:blipFill>
          <p:spPr>
            <a:xfrm>
              <a:off x="9266401" y="3008926"/>
              <a:ext cx="2925599" cy="3749040"/>
            </a:xfrm>
            <a:prstGeom prst="rect">
              <a:avLst/>
            </a:prstGeom>
          </p:spPr>
        </p:pic>
        <p:pic>
          <p:nvPicPr>
            <p:cNvPr id="41" name="Picture 40">
              <a:extLst>
                <a:ext uri="{FF2B5EF4-FFF2-40B4-BE49-F238E27FC236}">
                  <a16:creationId xmlns:a16="http://schemas.microsoft.com/office/drawing/2014/main" id="{E3E9BC37-EE81-41D7-BE3E-D2BE650A2F87}"/>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9266401" y="6483646"/>
              <a:ext cx="1324607" cy="274320"/>
            </a:xfrm>
            <a:prstGeom prst="rect">
              <a:avLst/>
            </a:prstGeom>
          </p:spPr>
        </p:pic>
      </p:grpSp>
    </p:spTree>
    <p:extLst>
      <p:ext uri="{BB962C8B-B14F-4D97-AF65-F5344CB8AC3E}">
        <p14:creationId xmlns:p14="http://schemas.microsoft.com/office/powerpoint/2010/main" val="1155335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E455C987-ED28-46CA-ACFD-871FF101DC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orbel" panose="020B0503020204020204"/>
              <a:ea typeface="+mn-ea"/>
              <a:cs typeface="+mn-cs"/>
            </a:endParaRPr>
          </a:p>
        </p:txBody>
      </p:sp>
      <p:sp>
        <p:nvSpPr>
          <p:cNvPr id="12" name="Rectangle 11">
            <a:extLst>
              <a:ext uri="{FF2B5EF4-FFF2-40B4-BE49-F238E27FC236}">
                <a16:creationId xmlns:a16="http://schemas.microsoft.com/office/drawing/2014/main" id="{A09530D1-E1B7-4679-A6ED-D82EB77AAC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840" y="256540"/>
            <a:ext cx="11704320" cy="63652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orbel" panose="020B0503020204020204"/>
              <a:ea typeface="+mn-ea"/>
              <a:cs typeface="+mn-cs"/>
            </a:endParaRPr>
          </a:p>
        </p:txBody>
      </p:sp>
      <p:cxnSp>
        <p:nvCxnSpPr>
          <p:cNvPr id="14" name="Straight Connector 13">
            <a:extLst>
              <a:ext uri="{FF2B5EF4-FFF2-40B4-BE49-F238E27FC236}">
                <a16:creationId xmlns:a16="http://schemas.microsoft.com/office/drawing/2014/main" id="{BCB8372A-11C5-4BD2-B5FD-71DDEFADE14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78660" y="545896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B9BDB7-2134-468E-9725-B904F4E364E5}"/>
              </a:ext>
            </a:extLst>
          </p:cNvPr>
          <p:cNvSpPr>
            <a:spLocks noGrp="1"/>
          </p:cNvSpPr>
          <p:nvPr>
            <p:ph type="ctrTitle"/>
          </p:nvPr>
        </p:nvSpPr>
        <p:spPr>
          <a:xfrm>
            <a:off x="1109980" y="3564467"/>
            <a:ext cx="9966960" cy="1658280"/>
          </a:xfrm>
        </p:spPr>
        <p:txBody>
          <a:bodyPr>
            <a:normAutofit/>
          </a:bodyPr>
          <a:lstStyle/>
          <a:p>
            <a:r>
              <a:rPr lang="en-US" sz="3600" dirty="0">
                <a:solidFill>
                  <a:schemeClr val="accent1"/>
                </a:solidFill>
              </a:rPr>
              <a:t>The</a:t>
            </a:r>
            <a:r>
              <a:rPr lang="en-US" sz="6600" dirty="0">
                <a:solidFill>
                  <a:schemeClr val="accent1"/>
                </a:solidFill>
              </a:rPr>
              <a:t> </a:t>
            </a:r>
            <a:r>
              <a:rPr lang="en-US" sz="3600" dirty="0">
                <a:solidFill>
                  <a:schemeClr val="accent1"/>
                </a:solidFill>
              </a:rPr>
              <a:t>future of Community Scale biomass</a:t>
            </a:r>
            <a:br>
              <a:rPr lang="en-US" sz="3600" dirty="0">
                <a:solidFill>
                  <a:schemeClr val="accent1"/>
                </a:solidFill>
              </a:rPr>
            </a:br>
            <a:r>
              <a:rPr lang="en-US" sz="3600" dirty="0">
                <a:solidFill>
                  <a:schemeClr val="accent1"/>
                </a:solidFill>
              </a:rPr>
              <a:t>conversion to electricity</a:t>
            </a:r>
          </a:p>
        </p:txBody>
      </p:sp>
      <p:sp>
        <p:nvSpPr>
          <p:cNvPr id="3" name="Subtitle 2">
            <a:extLst>
              <a:ext uri="{FF2B5EF4-FFF2-40B4-BE49-F238E27FC236}">
                <a16:creationId xmlns:a16="http://schemas.microsoft.com/office/drawing/2014/main" id="{A234002C-587E-4F0F-A9CB-5B4EE2AB9218}"/>
              </a:ext>
            </a:extLst>
          </p:cNvPr>
          <p:cNvSpPr>
            <a:spLocks noGrp="1"/>
          </p:cNvSpPr>
          <p:nvPr>
            <p:ph type="subTitle" idx="1"/>
          </p:nvPr>
        </p:nvSpPr>
        <p:spPr>
          <a:xfrm>
            <a:off x="1709530" y="5640947"/>
            <a:ext cx="8767860" cy="512965"/>
          </a:xfrm>
        </p:spPr>
        <p:txBody>
          <a:bodyPr>
            <a:noAutofit/>
          </a:bodyPr>
          <a:lstStyle/>
          <a:p>
            <a:r>
              <a:rPr lang="en-US" sz="2000" dirty="0">
                <a:solidFill>
                  <a:schemeClr val="accent1"/>
                </a:solidFill>
              </a:rPr>
              <a:t>The Biomass Supply Symposium</a:t>
            </a:r>
          </a:p>
          <a:p>
            <a:r>
              <a:rPr lang="en-US" sz="2000" dirty="0">
                <a:solidFill>
                  <a:schemeClr val="accent1"/>
                </a:solidFill>
              </a:rPr>
              <a:t>June 26, 2024</a:t>
            </a:r>
          </a:p>
        </p:txBody>
      </p:sp>
      <p:pic>
        <p:nvPicPr>
          <p:cNvPr id="5" name="Picture 4" descr="A close up of a green field">
            <a:extLst>
              <a:ext uri="{FF2B5EF4-FFF2-40B4-BE49-F238E27FC236}">
                <a16:creationId xmlns:a16="http://schemas.microsoft.com/office/drawing/2014/main" id="{4E312030-0DC2-4F76-9D84-36063902EC4D}"/>
              </a:ext>
            </a:extLst>
          </p:cNvPr>
          <p:cNvPicPr>
            <a:picLocks noChangeAspect="1"/>
          </p:cNvPicPr>
          <p:nvPr/>
        </p:nvPicPr>
        <p:blipFill rotWithShape="1">
          <a:blip r:embed="rId2"/>
          <a:srcRect t="21867" r="1" b="29770"/>
          <a:stretch/>
        </p:blipFill>
        <p:spPr>
          <a:xfrm>
            <a:off x="243840" y="256540"/>
            <a:ext cx="11704320" cy="3764276"/>
          </a:xfrm>
          <a:prstGeom prst="rect">
            <a:avLst/>
          </a:prstGeom>
        </p:spPr>
      </p:pic>
    </p:spTree>
    <p:extLst>
      <p:ext uri="{BB962C8B-B14F-4D97-AF65-F5344CB8AC3E}">
        <p14:creationId xmlns:p14="http://schemas.microsoft.com/office/powerpoint/2010/main" val="19352697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E7585-E1EC-FDF9-C13C-5543FA4432D1}"/>
              </a:ext>
            </a:extLst>
          </p:cNvPr>
          <p:cNvSpPr>
            <a:spLocks noGrp="1"/>
          </p:cNvSpPr>
          <p:nvPr>
            <p:ph type="title"/>
          </p:nvPr>
        </p:nvSpPr>
        <p:spPr>
          <a:xfrm>
            <a:off x="1143000" y="609601"/>
            <a:ext cx="9875520" cy="406400"/>
          </a:xfrm>
        </p:spPr>
        <p:txBody>
          <a:bodyPr>
            <a:normAutofit fontScale="90000"/>
          </a:bodyPr>
          <a:lstStyle/>
          <a:p>
            <a:r>
              <a:rPr lang="en-US" dirty="0"/>
              <a:t>The Existing Forest Biomass Infrastructure</a:t>
            </a:r>
          </a:p>
        </p:txBody>
      </p:sp>
      <p:sp>
        <p:nvSpPr>
          <p:cNvPr id="4" name="TextBox 3">
            <a:extLst>
              <a:ext uri="{FF2B5EF4-FFF2-40B4-BE49-F238E27FC236}">
                <a16:creationId xmlns:a16="http://schemas.microsoft.com/office/drawing/2014/main" id="{A312612E-C1C1-3F9D-C068-7929C1D5D302}"/>
              </a:ext>
            </a:extLst>
          </p:cNvPr>
          <p:cNvSpPr txBox="1"/>
          <p:nvPr/>
        </p:nvSpPr>
        <p:spPr>
          <a:xfrm>
            <a:off x="800101" y="1089553"/>
            <a:ext cx="10075334" cy="5167312"/>
          </a:xfrm>
          <a:prstGeom prst="rect">
            <a:avLst/>
          </a:prstGeom>
          <a:noFill/>
        </p:spPr>
        <p:txBody>
          <a:bodyPr wrap="square">
            <a:sp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 </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Forest Biomass plants consume roughly 863,000 BDT of Biomass, 80% of which is forest biomass (</a:t>
            </a:r>
            <a:r>
              <a:rPr kumimoji="0" lang="en-US" sz="1600" b="1"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690,000 BDT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under </a:t>
            </a:r>
            <a:r>
              <a:rPr kumimoji="0" lang="en-US" sz="1600" b="0" i="0" u="none" strike="noStrike" kern="100" cap="none" spc="0" normalizeH="0" baseline="0" noProof="0" dirty="0" err="1">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BioRAM</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contracts, producing approximately 154 MW with PPA contracts in place through 2027 to 2032. (Note: at least one of the facilities may need to terminate early due to difficulty accessing forest biomass waste).  *Four of the facilities could each take 40-50 k more BDT per year if more support was given (totaling 160,000-200,000 BDT).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6</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Forest Biomass plants that are managed by Sierra Pacific Industries, who use power onsite and sell power to various parties that gross 124 MW of production (not all is used on the grid). These plants process approximately </a:t>
            </a:r>
            <a:r>
              <a:rPr kumimoji="0" lang="en-US" sz="1600" b="1"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912,000 BDT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of mill residue and SPI land clearance biomass.  SPI has no additional capacity that we know of for non-SPI biomass.</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2</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Forest biomass plants at other forest products businesses </a:t>
            </a:r>
            <a:r>
              <a:rPr kumimoji="0" lang="en-US" sz="1600" b="1"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using 255,000 BDT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of mill residue and commercial lands biomass that produce 43 MW (not all is used on the grid), and have no additional capacity that we know of for offsite biomass.</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4 </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Shuttered or idle facilities that </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are currently being recommissioned and anticipate </a:t>
            </a:r>
            <a:r>
              <a:rPr kumimoji="0" lang="en-US" sz="1600" b="1"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using 450,000 BDT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Calibri" panose="020F0502020204030204" pitchFamily="34" charset="0"/>
              </a:rPr>
              <a:t> of forest biomass annually, for a total of approximately 45 MW of power.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en-US" sz="28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1 </a:t>
            </a:r>
            <a:r>
              <a:rPr kumimoji="0" lang="en-US" sz="1600" b="0" i="0" u="none" strike="noStrike" kern="100" cap="none" spc="0" normalizeH="0" baseline="0" noProof="0" dirty="0" err="1">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BioMAT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forest biomass plant online that uses </a:t>
            </a:r>
            <a:r>
              <a:rPr kumimoji="0" lang="en-US" sz="1600" b="1"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32,000 BDT</a:t>
            </a:r>
            <a:r>
              <a:rPr kumimoji="0" lang="en-US" sz="1600" b="0" i="0" u="none" strike="noStrike" kern="100" cap="none" spc="0" normalizeH="0" baseline="0" noProof="0" dirty="0">
                <a:ln>
                  <a:noFill/>
                </a:ln>
                <a:solidFill>
                  <a:srgbClr val="A6B727">
                    <a:lumMod val="75000"/>
                  </a:srgbClr>
                </a:solidFill>
                <a:effectLst/>
                <a:uLnTx/>
                <a:uFillTx/>
                <a:latin typeface="Calibri" panose="020F0502020204030204" pitchFamily="34" charset="0"/>
                <a:ea typeface="Calibri" panose="020F0502020204030204" pitchFamily="34" charset="0"/>
                <a:cs typeface="Times New Roman" panose="02020603050405020304" pitchFamily="18" charset="0"/>
              </a:rPr>
              <a:t> of biomass waste from commercial lands and produces 5 MW with no additional capacity that we know of for offsite biomass. </a:t>
            </a:r>
          </a:p>
        </p:txBody>
      </p:sp>
    </p:spTree>
    <p:extLst>
      <p:ext uri="{BB962C8B-B14F-4D97-AF65-F5344CB8AC3E}">
        <p14:creationId xmlns:p14="http://schemas.microsoft.com/office/powerpoint/2010/main" val="2186107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FD848-FF0A-F305-D203-64252A819609}"/>
              </a:ext>
            </a:extLst>
          </p:cNvPr>
          <p:cNvSpPr>
            <a:spLocks noGrp="1"/>
          </p:cNvSpPr>
          <p:nvPr>
            <p:ph type="title"/>
          </p:nvPr>
        </p:nvSpPr>
        <p:spPr>
          <a:xfrm>
            <a:off x="1143000" y="609600"/>
            <a:ext cx="9875520" cy="1045633"/>
          </a:xfrm>
        </p:spPr>
        <p:txBody>
          <a:bodyPr>
            <a:normAutofit fontScale="90000"/>
          </a:bodyPr>
          <a:lstStyle/>
          <a:p>
            <a:r>
              <a:rPr lang="en-US" sz="3600" dirty="0"/>
              <a:t>Concerns about current Fleet; Some real, Some imagined, All very Political</a:t>
            </a:r>
          </a:p>
        </p:txBody>
      </p:sp>
      <p:sp>
        <p:nvSpPr>
          <p:cNvPr id="3" name="Content Placeholder 2">
            <a:extLst>
              <a:ext uri="{FF2B5EF4-FFF2-40B4-BE49-F238E27FC236}">
                <a16:creationId xmlns:a16="http://schemas.microsoft.com/office/drawing/2014/main" id="{D03E48C6-F945-C57F-2940-B447C4A058E9}"/>
              </a:ext>
            </a:extLst>
          </p:cNvPr>
          <p:cNvSpPr>
            <a:spLocks noGrp="1"/>
          </p:cNvSpPr>
          <p:nvPr>
            <p:ph idx="1"/>
          </p:nvPr>
        </p:nvSpPr>
        <p:spPr>
          <a:xfrm>
            <a:off x="1143000" y="1621367"/>
            <a:ext cx="7044267" cy="4474633"/>
          </a:xfrm>
        </p:spPr>
        <p:txBody>
          <a:bodyPr>
            <a:normAutofit lnSpcReduction="10000"/>
          </a:bodyPr>
          <a:lstStyle/>
          <a:p>
            <a:r>
              <a:rPr lang="en-US" dirty="0"/>
              <a:t>Calling the fleet “combustion facilities” and what that means</a:t>
            </a:r>
          </a:p>
          <a:p>
            <a:r>
              <a:rPr lang="en-US" dirty="0"/>
              <a:t>Air emissions at large scale facilities; its physics</a:t>
            </a:r>
          </a:p>
          <a:p>
            <a:r>
              <a:rPr lang="en-US" dirty="0"/>
              <a:t>What we are regulating at local air districts; Criteria pollutants,  NOx, PM, CO, SO2 and VOC</a:t>
            </a:r>
          </a:p>
          <a:p>
            <a:r>
              <a:rPr lang="en-US" dirty="0"/>
              <a:t>Also local air districts regulate hazardous air pollutants (HAP)</a:t>
            </a:r>
          </a:p>
          <a:p>
            <a:r>
              <a:rPr lang="en-US" dirty="0"/>
              <a:t>Local Air Permit Processes and Violations</a:t>
            </a:r>
          </a:p>
          <a:p>
            <a:r>
              <a:rPr lang="en-US" dirty="0"/>
              <a:t>Current advanced emissions control technologies; including promising ceramic filtration</a:t>
            </a:r>
          </a:p>
          <a:p>
            <a:r>
              <a:rPr lang="en-US" dirty="0"/>
              <a:t>Start up/shut down and emergency power sources</a:t>
            </a:r>
          </a:p>
          <a:p>
            <a:endParaRPr lang="en-US" dirty="0"/>
          </a:p>
          <a:p>
            <a:endParaRPr lang="en-US" dirty="0"/>
          </a:p>
        </p:txBody>
      </p:sp>
      <p:pic>
        <p:nvPicPr>
          <p:cNvPr id="3074" name="Picture 2" descr="It depends on the point of view. Science vs. Social media. - 9GAG">
            <a:extLst>
              <a:ext uri="{FF2B5EF4-FFF2-40B4-BE49-F238E27FC236}">
                <a16:creationId xmlns:a16="http://schemas.microsoft.com/office/drawing/2014/main" id="{BC873AAD-C4E2-8864-5429-6E143CB9E5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5056" y="2576723"/>
            <a:ext cx="3131078" cy="23153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2631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2FF0D-5EC0-60E4-52C1-38EF54491A70}"/>
              </a:ext>
            </a:extLst>
          </p:cNvPr>
          <p:cNvSpPr>
            <a:spLocks noGrp="1"/>
          </p:cNvSpPr>
          <p:nvPr>
            <p:ph type="title"/>
          </p:nvPr>
        </p:nvSpPr>
        <p:spPr/>
        <p:txBody>
          <a:bodyPr/>
          <a:lstStyle/>
          <a:p>
            <a:r>
              <a:rPr lang="en-US" dirty="0"/>
              <a:t>Air Quality And Small Scale Combustion</a:t>
            </a:r>
          </a:p>
        </p:txBody>
      </p:sp>
      <p:sp>
        <p:nvSpPr>
          <p:cNvPr id="3" name="Text Placeholder 2">
            <a:extLst>
              <a:ext uri="{FF2B5EF4-FFF2-40B4-BE49-F238E27FC236}">
                <a16:creationId xmlns:a16="http://schemas.microsoft.com/office/drawing/2014/main" id="{5CE71A6D-0ED0-9B4D-34F1-A612CC7537A1}"/>
              </a:ext>
            </a:extLst>
          </p:cNvPr>
          <p:cNvSpPr>
            <a:spLocks noGrp="1"/>
          </p:cNvSpPr>
          <p:nvPr>
            <p:ph type="body" idx="1"/>
          </p:nvPr>
        </p:nvSpPr>
        <p:spPr>
          <a:xfrm>
            <a:off x="954588" y="1706069"/>
            <a:ext cx="5126172" cy="777240"/>
          </a:xfrm>
        </p:spPr>
        <p:txBody>
          <a:bodyPr/>
          <a:lstStyle/>
          <a:p>
            <a:r>
              <a:rPr lang="en-US" dirty="0"/>
              <a:t>Smaller Scale means less emissions</a:t>
            </a:r>
          </a:p>
        </p:txBody>
      </p:sp>
      <p:sp>
        <p:nvSpPr>
          <p:cNvPr id="4" name="Content Placeholder 3">
            <a:extLst>
              <a:ext uri="{FF2B5EF4-FFF2-40B4-BE49-F238E27FC236}">
                <a16:creationId xmlns:a16="http://schemas.microsoft.com/office/drawing/2014/main" id="{0F764838-992A-A1E0-E064-33DB9D279DA9}"/>
              </a:ext>
            </a:extLst>
          </p:cNvPr>
          <p:cNvSpPr>
            <a:spLocks noGrp="1"/>
          </p:cNvSpPr>
          <p:nvPr>
            <p:ph sz="half" idx="2"/>
          </p:nvPr>
        </p:nvSpPr>
        <p:spPr>
          <a:xfrm>
            <a:off x="681361" y="2486064"/>
            <a:ext cx="4754880" cy="3383280"/>
          </a:xfrm>
        </p:spPr>
        <p:txBody>
          <a:bodyPr>
            <a:normAutofit fontScale="77500" lnSpcReduction="20000"/>
          </a:bodyPr>
          <a:lstStyle/>
          <a:p>
            <a:r>
              <a:rPr lang="en-US" sz="3100" dirty="0"/>
              <a:t>Current emission control devices keep emissions low</a:t>
            </a:r>
          </a:p>
          <a:p>
            <a:r>
              <a:rPr lang="en-US" sz="3100" dirty="0"/>
              <a:t>Clean forest materials do not produce toxics as can be the case with treated wood</a:t>
            </a:r>
          </a:p>
          <a:p>
            <a:r>
              <a:rPr lang="en-US" sz="3100" dirty="0"/>
              <a:t>Placement in rural locations away from population centers</a:t>
            </a:r>
          </a:p>
          <a:p>
            <a:r>
              <a:rPr lang="en-US" sz="3100" dirty="0"/>
              <a:t>Physics: less is less</a:t>
            </a:r>
          </a:p>
          <a:p>
            <a:endParaRPr lang="en-US" dirty="0"/>
          </a:p>
        </p:txBody>
      </p:sp>
      <p:sp>
        <p:nvSpPr>
          <p:cNvPr id="5" name="Text Placeholder 4">
            <a:extLst>
              <a:ext uri="{FF2B5EF4-FFF2-40B4-BE49-F238E27FC236}">
                <a16:creationId xmlns:a16="http://schemas.microsoft.com/office/drawing/2014/main" id="{578A302B-8CD1-94DB-8F0A-E1F736C7D36D}"/>
              </a:ext>
            </a:extLst>
          </p:cNvPr>
          <p:cNvSpPr>
            <a:spLocks noGrp="1"/>
          </p:cNvSpPr>
          <p:nvPr>
            <p:ph type="body" sz="quarter" idx="3"/>
          </p:nvPr>
        </p:nvSpPr>
        <p:spPr>
          <a:xfrm>
            <a:off x="6269173" y="1706069"/>
            <a:ext cx="5126173" cy="777240"/>
          </a:xfrm>
        </p:spPr>
        <p:txBody>
          <a:bodyPr/>
          <a:lstStyle/>
          <a:p>
            <a:r>
              <a:rPr lang="en-US" dirty="0"/>
              <a:t>Ceramic Filtration is a Game Changer</a:t>
            </a:r>
          </a:p>
        </p:txBody>
      </p:sp>
      <p:sp>
        <p:nvSpPr>
          <p:cNvPr id="6" name="Content Placeholder 5">
            <a:extLst>
              <a:ext uri="{FF2B5EF4-FFF2-40B4-BE49-F238E27FC236}">
                <a16:creationId xmlns:a16="http://schemas.microsoft.com/office/drawing/2014/main" id="{AD3D873E-60E2-ADEA-F3A0-2B6060BDA005}"/>
              </a:ext>
            </a:extLst>
          </p:cNvPr>
          <p:cNvSpPr>
            <a:spLocks noGrp="1"/>
          </p:cNvSpPr>
          <p:nvPr>
            <p:ph sz="quarter" idx="4"/>
          </p:nvPr>
        </p:nvSpPr>
        <p:spPr>
          <a:xfrm>
            <a:off x="6353987" y="2417481"/>
            <a:ext cx="4754880" cy="3690356"/>
          </a:xfrm>
        </p:spPr>
        <p:txBody>
          <a:bodyPr>
            <a:normAutofit fontScale="77500" lnSpcReduction="20000"/>
          </a:bodyPr>
          <a:lstStyle/>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Operates efficiently across a wide temperature range (350F to 850F), with low maintenance and operational costs.</a:t>
            </a:r>
          </a:p>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Modular design with a small footprint, ideal for various facility sizes and space constraints.</a:t>
            </a:r>
          </a:p>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Achieves &gt;99.99% dust removal and &gt;90% reduction in multiple pollutants, ensuring compliance with environmental regulations.</a:t>
            </a:r>
          </a:p>
          <a:p>
            <a:pPr marL="0" marR="0">
              <a:lnSpc>
                <a:spcPct val="107000"/>
              </a:lnSpc>
              <a:spcBef>
                <a:spcPts val="0"/>
              </a:spcBef>
              <a:spcAft>
                <a:spcPts val="800"/>
              </a:spcAf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Effective for gasification, pyrolysis, and combustion technologies, with over three decades of success in the glass kiln industry.</a:t>
            </a:r>
          </a:p>
          <a:p>
            <a:endParaRPr lang="en-US" dirty="0"/>
          </a:p>
        </p:txBody>
      </p:sp>
    </p:spTree>
    <p:extLst>
      <p:ext uri="{BB962C8B-B14F-4D97-AF65-F5344CB8AC3E}">
        <p14:creationId xmlns:p14="http://schemas.microsoft.com/office/powerpoint/2010/main" val="2046463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12FC0-C674-2F74-6347-945B3C87577E}"/>
              </a:ext>
            </a:extLst>
          </p:cNvPr>
          <p:cNvSpPr>
            <a:spLocks noGrp="1"/>
          </p:cNvSpPr>
          <p:nvPr>
            <p:ph type="title"/>
          </p:nvPr>
        </p:nvSpPr>
        <p:spPr/>
        <p:txBody>
          <a:bodyPr>
            <a:normAutofit fontScale="90000"/>
          </a:bodyPr>
          <a:lstStyle/>
          <a:p>
            <a:r>
              <a:rPr lang="en-US" dirty="0"/>
              <a:t>Community Scale and Microgrid Use of Biomass to Electricity (under 10 MW projects)</a:t>
            </a:r>
          </a:p>
        </p:txBody>
      </p:sp>
      <p:sp>
        <p:nvSpPr>
          <p:cNvPr id="3" name="Content Placeholder 2">
            <a:extLst>
              <a:ext uri="{FF2B5EF4-FFF2-40B4-BE49-F238E27FC236}">
                <a16:creationId xmlns:a16="http://schemas.microsoft.com/office/drawing/2014/main" id="{9E8498DB-382B-2063-138D-DA550FF5805D}"/>
              </a:ext>
            </a:extLst>
          </p:cNvPr>
          <p:cNvSpPr>
            <a:spLocks noGrp="1"/>
          </p:cNvSpPr>
          <p:nvPr>
            <p:ph idx="1"/>
          </p:nvPr>
        </p:nvSpPr>
        <p:spPr>
          <a:xfrm>
            <a:off x="397932" y="2252133"/>
            <a:ext cx="4660901" cy="4110567"/>
          </a:xfrm>
        </p:spPr>
        <p:txBody>
          <a:bodyPr>
            <a:normAutofit lnSpcReduction="10000"/>
          </a:bodyPr>
          <a:lstStyle/>
          <a:p>
            <a:r>
              <a:rPr lang="en-US" dirty="0"/>
              <a:t>Communities prone to fire in forested communities</a:t>
            </a:r>
          </a:p>
          <a:p>
            <a:r>
              <a:rPr lang="en-US" dirty="0"/>
              <a:t>Generally in air basin attainment areas </a:t>
            </a:r>
          </a:p>
          <a:p>
            <a:r>
              <a:rPr lang="en-US" dirty="0"/>
              <a:t>Need jobs</a:t>
            </a:r>
          </a:p>
          <a:p>
            <a:r>
              <a:rPr lang="en-US" dirty="0"/>
              <a:t>Transmission/distribution network is outdated</a:t>
            </a:r>
          </a:p>
          <a:p>
            <a:r>
              <a:rPr lang="en-US" dirty="0"/>
              <a:t>Power shutoff concerns have been ameliorated by placement of fossil fuel based generators in many places in California</a:t>
            </a:r>
          </a:p>
          <a:p>
            <a:endParaRPr lang="en-US" dirty="0"/>
          </a:p>
          <a:p>
            <a:endParaRPr lang="en-US" dirty="0"/>
          </a:p>
          <a:p>
            <a:endParaRPr lang="en-US" dirty="0"/>
          </a:p>
        </p:txBody>
      </p:sp>
      <p:pic>
        <p:nvPicPr>
          <p:cNvPr id="2050" name="Picture 2" descr="Report Reveals Potential of Small Reactors in Microgrids for Resilient  Energy Solutions">
            <a:extLst>
              <a:ext uri="{FF2B5EF4-FFF2-40B4-BE49-F238E27FC236}">
                <a16:creationId xmlns:a16="http://schemas.microsoft.com/office/drawing/2014/main" id="{A282F20B-4CD4-FAEE-009E-9B6C30ECD0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6939" y="2294466"/>
            <a:ext cx="6601921" cy="3709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871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50DC0-2EE5-AB99-4C43-990752928EC7}"/>
              </a:ext>
            </a:extLst>
          </p:cNvPr>
          <p:cNvSpPr>
            <a:spLocks noGrp="1"/>
          </p:cNvSpPr>
          <p:nvPr>
            <p:ph type="title"/>
          </p:nvPr>
        </p:nvSpPr>
        <p:spPr/>
        <p:txBody>
          <a:bodyPr/>
          <a:lstStyle/>
          <a:p>
            <a:r>
              <a:rPr lang="en-US" dirty="0"/>
              <a:t>Interconnection in Rural Communities</a:t>
            </a:r>
          </a:p>
        </p:txBody>
      </p:sp>
      <p:sp>
        <p:nvSpPr>
          <p:cNvPr id="3" name="TextBox 2">
            <a:extLst>
              <a:ext uri="{FF2B5EF4-FFF2-40B4-BE49-F238E27FC236}">
                <a16:creationId xmlns:a16="http://schemas.microsoft.com/office/drawing/2014/main" id="{C66AE671-6D2A-1C1C-E6FC-8F2C50AB8586}"/>
              </a:ext>
            </a:extLst>
          </p:cNvPr>
          <p:cNvSpPr txBox="1"/>
          <p:nvPr/>
        </p:nvSpPr>
        <p:spPr>
          <a:xfrm>
            <a:off x="747581" y="2281560"/>
            <a:ext cx="6416699" cy="3831818"/>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A6B727"/>
                </a:solidFill>
                <a:effectLst/>
                <a:uLnTx/>
                <a:uFillTx/>
                <a:latin typeface="Corbel" panose="020B0503020204020204"/>
                <a:ea typeface="+mn-ea"/>
                <a:cs typeface="+mn-cs"/>
              </a:rPr>
              <a:t>Rural Infrastructure is outdated and not properly maintained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A6B727"/>
                </a:solidFill>
                <a:effectLst/>
                <a:uLnTx/>
                <a:uFillTx/>
                <a:latin typeface="Corbel" panose="020B0503020204020204"/>
                <a:ea typeface="+mn-ea"/>
                <a:cs typeface="+mn-cs"/>
              </a:rPr>
              <a:t>The dispersed low numbers of electricity users creates load balancing issues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A6B727"/>
                </a:solidFill>
                <a:effectLst/>
                <a:uLnTx/>
                <a:uFillTx/>
                <a:latin typeface="Corbel" panose="020B0503020204020204"/>
                <a:ea typeface="+mn-ea"/>
                <a:cs typeface="+mn-cs"/>
              </a:rPr>
              <a:t>Jurisdictional issues related to line management between CAISO, PGE and POUS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500" b="0" i="0" u="none" strike="noStrike" kern="1200" cap="none" spc="0" normalizeH="0" baseline="0" noProof="0" dirty="0">
                <a:ln>
                  <a:noFill/>
                </a:ln>
                <a:solidFill>
                  <a:srgbClr val="A6B727"/>
                </a:solidFill>
                <a:effectLst/>
                <a:uLnTx/>
                <a:uFillTx/>
                <a:latin typeface="Corbel" panose="020B0503020204020204"/>
                <a:ea typeface="+mn-ea"/>
                <a:cs typeface="+mn-cs"/>
              </a:rPr>
              <a:t>Risk liability and future investment by public actors</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1026" name="Picture 2">
            <a:extLst>
              <a:ext uri="{FF2B5EF4-FFF2-40B4-BE49-F238E27FC236}">
                <a16:creationId xmlns:a16="http://schemas.microsoft.com/office/drawing/2014/main" id="{8F594F8E-AAB4-9E0C-417B-5F97A622DFE0}"/>
              </a:ext>
            </a:extLst>
          </p:cNvPr>
          <p:cNvPicPr>
            <a:picLocks noChangeAspect="1" noChangeArrowheads="1"/>
          </p:cNvPicPr>
          <p:nvPr/>
        </p:nvPicPr>
        <p:blipFill>
          <a:blip r:embed="rId2"/>
          <a:srcRect/>
          <a:stretch/>
        </p:blipFill>
        <p:spPr bwMode="auto">
          <a:xfrm>
            <a:off x="7164280" y="3545024"/>
            <a:ext cx="4803175" cy="3094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3000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DC093-9DDC-E83E-DC34-8945279EA13A}"/>
              </a:ext>
            </a:extLst>
          </p:cNvPr>
          <p:cNvSpPr>
            <a:spLocks noGrp="1"/>
          </p:cNvSpPr>
          <p:nvPr>
            <p:ph type="title"/>
          </p:nvPr>
        </p:nvSpPr>
        <p:spPr>
          <a:xfrm>
            <a:off x="907961" y="609600"/>
            <a:ext cx="10444765" cy="668867"/>
          </a:xfrm>
        </p:spPr>
        <p:txBody>
          <a:bodyPr>
            <a:normAutofit/>
          </a:bodyPr>
          <a:lstStyle/>
          <a:p>
            <a:r>
              <a:rPr lang="en-US" sz="4000" dirty="0"/>
              <a:t>California Mid Term Reliability Needs Firm Power</a:t>
            </a:r>
          </a:p>
        </p:txBody>
      </p:sp>
      <p:sp>
        <p:nvSpPr>
          <p:cNvPr id="3" name="Content Placeholder 2">
            <a:extLst>
              <a:ext uri="{FF2B5EF4-FFF2-40B4-BE49-F238E27FC236}">
                <a16:creationId xmlns:a16="http://schemas.microsoft.com/office/drawing/2014/main" id="{559D0C20-B5B0-D6A3-C070-4DC9360C55AA}"/>
              </a:ext>
            </a:extLst>
          </p:cNvPr>
          <p:cNvSpPr>
            <a:spLocks noGrp="1"/>
          </p:cNvSpPr>
          <p:nvPr>
            <p:ph idx="1"/>
          </p:nvPr>
        </p:nvSpPr>
        <p:spPr>
          <a:xfrm>
            <a:off x="952500" y="1367367"/>
            <a:ext cx="10063371" cy="4847166"/>
          </a:xfrm>
        </p:spPr>
        <p:txBody>
          <a:bodyPr>
            <a:normAutofit fontScale="47500" lnSpcReduction="20000"/>
          </a:bodyPr>
          <a:lstStyle/>
          <a:p>
            <a:pPr marL="0" marR="0" indent="0">
              <a:lnSpc>
                <a:spcPct val="150000"/>
              </a:lnSpc>
              <a:spcBef>
                <a:spcPts val="1200"/>
              </a:spcBef>
              <a:spcAft>
                <a:spcPts val="800"/>
              </a:spcAft>
            </a:pP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Increasing procurement of firm renewables, especially dispatchable renewables, will reduce the need for more diesel backup generators that undermine the state’s climate change and air quality goals.  </a:t>
            </a:r>
          </a:p>
          <a:p>
            <a:pPr marL="0" indent="0">
              <a:lnSpc>
                <a:spcPct val="150000"/>
              </a:lnSpc>
              <a:spcBef>
                <a:spcPts val="1200"/>
              </a:spcBef>
              <a:spcAft>
                <a:spcPts val="800"/>
              </a:spcAft>
            </a:pP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Numerous studies, including the modeling for SB 100</a:t>
            </a:r>
            <a:r>
              <a:rPr lang="en-US" sz="3400" dirty="0">
                <a:solidFill>
                  <a:schemeClr val="accent1">
                    <a:lumMod val="75000"/>
                  </a:schemeClr>
                </a:solidFill>
                <a:latin typeface="Arial" panose="020B0604020202020204" pitchFamily="34" charset="0"/>
                <a:ea typeface="Aptos" panose="020B0004020202020204" pitchFamily="34" charset="0"/>
                <a:cs typeface="Times New Roman" panose="02020603050405020304" pitchFamily="18" charset="0"/>
              </a:rPr>
              <a:t> done by the CEC</a:t>
            </a: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 have concluded that California will need significant new firm resources to meet our climate and energy reliability goals. According to modeling done for the CEC’s SB 100 report, California will need up to 15,000 megawatts of firm renewables, including a significant amount of dispatchable power.</a:t>
            </a:r>
          </a:p>
          <a:p>
            <a:pPr marL="0" marR="0" indent="0">
              <a:lnSpc>
                <a:spcPct val="150000"/>
              </a:lnSpc>
              <a:spcBef>
                <a:spcPts val="1200"/>
              </a:spcBef>
              <a:spcAft>
                <a:spcPts val="800"/>
              </a:spcAft>
            </a:pP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The CPUC has called for 1,000 megawatts of new, firm renewables.  The California Energy Commission has also underscored the need for more firm and dispatchable renewables in the </a:t>
            </a:r>
            <a:r>
              <a:rPr lang="en-US" sz="3400" i="1"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2021 Integrated Energy Policy Report</a:t>
            </a: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 stating that “the intermittency of solar and wind resources necessitates flexible or dispatchable resources that can quickly come on-line when the sun sets or winds stop blowing.”  </a:t>
            </a:r>
          </a:p>
          <a:p>
            <a:pPr marL="0" marR="0" indent="0">
              <a:lnSpc>
                <a:spcPct val="150000"/>
              </a:lnSpc>
              <a:spcBef>
                <a:spcPts val="1200"/>
              </a:spcBef>
              <a:spcAft>
                <a:spcPts val="800"/>
              </a:spcAft>
            </a:pPr>
            <a:r>
              <a:rPr lang="en-US" sz="3400" dirty="0">
                <a:solidFill>
                  <a:schemeClr val="accent1">
                    <a:lumMod val="75000"/>
                  </a:schemeClr>
                </a:solidFill>
                <a:effectLst/>
                <a:latin typeface="Arial" panose="020B0604020202020204" pitchFamily="34" charset="0"/>
                <a:ea typeface="Aptos" panose="020B0004020202020204" pitchFamily="34" charset="0"/>
                <a:cs typeface="Times New Roman" panose="02020603050405020304" pitchFamily="18" charset="0"/>
              </a:rPr>
              <a:t> Environmental Defense Fund has issued a blog about firm power needs.</a:t>
            </a:r>
            <a:endParaRPr lang="en-US" sz="1800" dirty="0">
              <a:effectLst/>
              <a:latin typeface="Book Antiqua" panose="02040602050305030304" pitchFamily="18"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dirty="0">
                <a:effectLst/>
                <a:latin typeface="Calibri" panose="020F0502020204030204" pitchFamily="34" charset="0"/>
                <a:ea typeface="Aptos" panose="020B0004020202020204" pitchFamily="34" charset="0"/>
                <a:cs typeface="Times New Roman" panose="02020603050405020304" pitchFamily="18" charset="0"/>
              </a:rPr>
              <a:t>Decision 21-06-035, adopted June 24, 2021 in R.20-05-003, at page 35.</a:t>
            </a:r>
          </a:p>
          <a:p>
            <a:pPr marL="0" marR="0" indent="0">
              <a:spcBef>
                <a:spcPts val="0"/>
              </a:spcBef>
              <a:spcAft>
                <a:spcPts val="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a:p>
            <a:pPr marL="0" marR="0" indent="0">
              <a:spcBef>
                <a:spcPts val="0"/>
              </a:spcBef>
              <a:spcAft>
                <a:spcPts val="0"/>
              </a:spcAft>
              <a:buNone/>
            </a:pPr>
            <a:r>
              <a:rPr lang="en-US" sz="1800" dirty="0">
                <a:effectLst/>
                <a:latin typeface="Aptos" panose="020B0004020202020204" pitchFamily="34" charset="0"/>
                <a:ea typeface="Aptos" panose="020B0004020202020204" pitchFamily="34" charset="0"/>
                <a:cs typeface="Times New Roman" panose="02020603050405020304" pitchFamily="18" charset="0"/>
              </a:rPr>
              <a:t>California Energy Commission, </a:t>
            </a:r>
            <a:r>
              <a:rPr lang="en-US" sz="1800" i="1" dirty="0">
                <a:effectLst/>
                <a:latin typeface="Aptos" panose="020B0004020202020204" pitchFamily="34" charset="0"/>
                <a:ea typeface="Aptos" panose="020B0004020202020204" pitchFamily="34" charset="0"/>
                <a:cs typeface="Times New Roman" panose="02020603050405020304" pitchFamily="18" charset="0"/>
              </a:rPr>
              <a:t>2021 Integrated Energy Policy Report</a:t>
            </a:r>
            <a:r>
              <a:rPr lang="en-US" sz="1800" dirty="0">
                <a:effectLst/>
                <a:latin typeface="Aptos" panose="020B0004020202020204" pitchFamily="34" charset="0"/>
                <a:ea typeface="Aptos" panose="020B0004020202020204" pitchFamily="34" charset="0"/>
                <a:cs typeface="Times New Roman" panose="02020603050405020304" pitchFamily="18" charset="0"/>
              </a:rPr>
              <a:t>, Volume III, at page 24. Id. at page 72.</a:t>
            </a:r>
          </a:p>
          <a:p>
            <a:endParaRPr lang="en-US" dirty="0"/>
          </a:p>
        </p:txBody>
      </p:sp>
    </p:spTree>
    <p:extLst>
      <p:ext uri="{BB962C8B-B14F-4D97-AF65-F5344CB8AC3E}">
        <p14:creationId xmlns:p14="http://schemas.microsoft.com/office/powerpoint/2010/main" val="2317851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22989-1049-3CAF-5810-3ED55D9E4A00}"/>
              </a:ext>
            </a:extLst>
          </p:cNvPr>
          <p:cNvSpPr>
            <a:spLocks noGrp="1"/>
          </p:cNvSpPr>
          <p:nvPr>
            <p:ph type="title"/>
          </p:nvPr>
        </p:nvSpPr>
        <p:spPr/>
        <p:txBody>
          <a:bodyPr/>
          <a:lstStyle/>
          <a:p>
            <a:r>
              <a:rPr lang="en-US" dirty="0"/>
              <a:t>Community Scale and Microgrid Use of Biomass to Electricity Procurement </a:t>
            </a:r>
          </a:p>
        </p:txBody>
      </p:sp>
      <p:sp>
        <p:nvSpPr>
          <p:cNvPr id="3" name="Text Placeholder 2">
            <a:extLst>
              <a:ext uri="{FF2B5EF4-FFF2-40B4-BE49-F238E27FC236}">
                <a16:creationId xmlns:a16="http://schemas.microsoft.com/office/drawing/2014/main" id="{71E24A6C-1F4F-11D1-4F4B-3DBB6FFEC0B5}"/>
              </a:ext>
            </a:extLst>
          </p:cNvPr>
          <p:cNvSpPr>
            <a:spLocks noGrp="1"/>
          </p:cNvSpPr>
          <p:nvPr>
            <p:ph type="body" idx="1"/>
          </p:nvPr>
        </p:nvSpPr>
        <p:spPr/>
        <p:txBody>
          <a:bodyPr/>
          <a:lstStyle/>
          <a:p>
            <a:r>
              <a:rPr lang="en-US" dirty="0"/>
              <a:t>Microgrid Proceeding</a:t>
            </a:r>
          </a:p>
        </p:txBody>
      </p:sp>
      <p:sp>
        <p:nvSpPr>
          <p:cNvPr id="5" name="Text Placeholder 4">
            <a:extLst>
              <a:ext uri="{FF2B5EF4-FFF2-40B4-BE49-F238E27FC236}">
                <a16:creationId xmlns:a16="http://schemas.microsoft.com/office/drawing/2014/main" id="{7B5DE2A8-F1FC-4262-6BC6-548F973C372B}"/>
              </a:ext>
            </a:extLst>
          </p:cNvPr>
          <p:cNvSpPr>
            <a:spLocks noGrp="1"/>
          </p:cNvSpPr>
          <p:nvPr>
            <p:ph type="body" sz="quarter" idx="3"/>
          </p:nvPr>
        </p:nvSpPr>
        <p:spPr>
          <a:xfrm>
            <a:off x="6269173" y="1999032"/>
            <a:ext cx="4754880" cy="583301"/>
          </a:xfrm>
        </p:spPr>
        <p:txBody>
          <a:bodyPr/>
          <a:lstStyle/>
          <a:p>
            <a:r>
              <a:rPr lang="en-US" dirty="0" err="1"/>
              <a:t>BioMAT</a:t>
            </a:r>
            <a:endParaRPr lang="en-US" dirty="0"/>
          </a:p>
        </p:txBody>
      </p:sp>
      <p:sp>
        <p:nvSpPr>
          <p:cNvPr id="6" name="Content Placeholder 5">
            <a:extLst>
              <a:ext uri="{FF2B5EF4-FFF2-40B4-BE49-F238E27FC236}">
                <a16:creationId xmlns:a16="http://schemas.microsoft.com/office/drawing/2014/main" id="{25825371-5301-65E6-F072-1E978A0FF4D1}"/>
              </a:ext>
            </a:extLst>
          </p:cNvPr>
          <p:cNvSpPr>
            <a:spLocks noGrp="1"/>
          </p:cNvSpPr>
          <p:nvPr>
            <p:ph sz="quarter" idx="4"/>
          </p:nvPr>
        </p:nvSpPr>
        <p:spPr>
          <a:xfrm>
            <a:off x="6269172" y="2527300"/>
            <a:ext cx="4856027" cy="2307166"/>
          </a:xfrm>
        </p:spPr>
        <p:txBody>
          <a:bodyPr>
            <a:normAutofit fontScale="70000" lnSpcReduction="20000"/>
          </a:bodyPr>
          <a:lstStyle/>
          <a:p>
            <a:r>
              <a:rPr lang="en-US" dirty="0">
                <a:solidFill>
                  <a:schemeClr val="accent1">
                    <a:lumMod val="75000"/>
                  </a:schemeClr>
                </a:solidFill>
              </a:rPr>
              <a:t>Program requires procurement of 50 MW of bioenergy from forest biomass</a:t>
            </a:r>
          </a:p>
          <a:p>
            <a:r>
              <a:rPr lang="en-US" dirty="0">
                <a:solidFill>
                  <a:schemeClr val="accent1">
                    <a:lumMod val="75000"/>
                  </a:schemeClr>
                </a:solidFill>
              </a:rPr>
              <a:t>Under 5MW have been procured due to various factors</a:t>
            </a:r>
          </a:p>
          <a:p>
            <a:r>
              <a:rPr lang="en-US" dirty="0">
                <a:solidFill>
                  <a:schemeClr val="accent1">
                    <a:lumMod val="75000"/>
                  </a:schemeClr>
                </a:solidFill>
              </a:rPr>
              <a:t>Program is currently offering PPA of 19.7 cents, not even an incentive at todays prices</a:t>
            </a:r>
          </a:p>
          <a:p>
            <a:r>
              <a:rPr lang="en-US" dirty="0">
                <a:solidFill>
                  <a:schemeClr val="accent1">
                    <a:lumMod val="75000"/>
                  </a:schemeClr>
                </a:solidFill>
              </a:rPr>
              <a:t>Program set to expire January 2026</a:t>
            </a:r>
          </a:p>
          <a:p>
            <a:r>
              <a:rPr lang="en-US" dirty="0">
                <a:solidFill>
                  <a:schemeClr val="accent1">
                    <a:lumMod val="75000"/>
                  </a:schemeClr>
                </a:solidFill>
              </a:rPr>
              <a:t>Indications that CPUC will review program this year</a:t>
            </a:r>
          </a:p>
          <a:p>
            <a:r>
              <a:rPr lang="en-US" dirty="0">
                <a:solidFill>
                  <a:schemeClr val="accent1">
                    <a:lumMod val="75000"/>
                  </a:schemeClr>
                </a:solidFill>
              </a:rPr>
              <a:t>CCA Involvement</a:t>
            </a:r>
          </a:p>
        </p:txBody>
      </p:sp>
      <p:sp>
        <p:nvSpPr>
          <p:cNvPr id="7" name="Content Placeholder 6">
            <a:extLst>
              <a:ext uri="{FF2B5EF4-FFF2-40B4-BE49-F238E27FC236}">
                <a16:creationId xmlns:a16="http://schemas.microsoft.com/office/drawing/2014/main" id="{B2AC27B3-EC99-1C39-2C04-D5B872923001}"/>
              </a:ext>
            </a:extLst>
          </p:cNvPr>
          <p:cNvSpPr>
            <a:spLocks noGrp="1"/>
          </p:cNvSpPr>
          <p:nvPr>
            <p:ph sz="half" idx="2"/>
          </p:nvPr>
        </p:nvSpPr>
        <p:spPr/>
        <p:txBody>
          <a:bodyPr>
            <a:normAutofit fontScale="70000" lnSpcReduction="20000"/>
          </a:bodyPr>
          <a:lstStyle/>
          <a:p>
            <a:r>
              <a:rPr lang="en-US" sz="2300" b="0" i="0" dirty="0">
                <a:solidFill>
                  <a:schemeClr val="accent1">
                    <a:lumMod val="75000"/>
                  </a:schemeClr>
                </a:solidFill>
                <a:effectLst/>
                <a:latin typeface="Source Sans Pro" panose="020B0503030403020204" pitchFamily="34" charset="0"/>
              </a:rPr>
              <a:t>SB 1339, a bill enacted in 2018, directs the California Public Utilities Commission, in consultation with the California Energy Commission and California Independent System Operator, to undertake a number of activities to further develop policies related to microgrids.</a:t>
            </a:r>
          </a:p>
          <a:p>
            <a:r>
              <a:rPr lang="en-US" sz="2300" dirty="0">
                <a:solidFill>
                  <a:schemeClr val="accent1">
                    <a:lumMod val="75000"/>
                  </a:schemeClr>
                </a:solidFill>
                <a:latin typeface="Source Sans Pro" panose="020B0503030403020204" pitchFamily="34" charset="0"/>
              </a:rPr>
              <a:t>The Microgrid incentive program </a:t>
            </a:r>
            <a:r>
              <a:rPr lang="en-US" sz="2300" b="0" i="0" dirty="0">
                <a:solidFill>
                  <a:schemeClr val="accent1">
                    <a:lumMod val="75000"/>
                  </a:schemeClr>
                </a:solidFill>
                <a:effectLst/>
                <a:latin typeface="Source Sans Pro" panose="020B0503030403020204" pitchFamily="34" charset="0"/>
              </a:rPr>
              <a:t>On April 6, 2023, the Commission approved rules for the MIP for Pacific Gas and Electric Company (PG&amp;E), Southern California Edison (SCE), and San Diego Gas &amp; Electric (SDG&amp;E).  It allocates $79.2 million for PG&amp;E, $83.3 million for SCE, and $17.5 million for SDG&amp;E. Projects selected under the MIP can receive up to $15 million in award funding. </a:t>
            </a:r>
          </a:p>
          <a:p>
            <a:r>
              <a:rPr lang="en-US" sz="2300" b="0" i="0" dirty="0">
                <a:solidFill>
                  <a:schemeClr val="accent1">
                    <a:lumMod val="75000"/>
                  </a:schemeClr>
                </a:solidFill>
                <a:effectLst/>
                <a:latin typeface="Source Sans Pro" panose="020B0503030403020204" pitchFamily="34" charset="0"/>
              </a:rPr>
              <a:t>Importance of “Track 5” Energy Division Public Workshop on Stakeholder Proposals for Microgrid Multi-Property Tariffs</a:t>
            </a:r>
          </a:p>
          <a:p>
            <a:endParaRPr lang="en-US" b="1" dirty="0"/>
          </a:p>
        </p:txBody>
      </p:sp>
      <p:pic>
        <p:nvPicPr>
          <p:cNvPr id="9" name="Picture 8" descr="A pile of wood chips next to a factory&#10;&#10;Description automatically generated">
            <a:extLst>
              <a:ext uri="{FF2B5EF4-FFF2-40B4-BE49-F238E27FC236}">
                <a16:creationId xmlns:a16="http://schemas.microsoft.com/office/drawing/2014/main" id="{A7CC18DC-92AC-6A72-FA20-F193AB0C9D85}"/>
              </a:ext>
            </a:extLst>
          </p:cNvPr>
          <p:cNvPicPr>
            <a:picLocks noChangeAspect="1"/>
          </p:cNvPicPr>
          <p:nvPr/>
        </p:nvPicPr>
        <p:blipFill>
          <a:blip r:embed="rId2"/>
          <a:stretch>
            <a:fillRect/>
          </a:stretch>
        </p:blipFill>
        <p:spPr>
          <a:xfrm>
            <a:off x="6479484" y="4834466"/>
            <a:ext cx="4689299" cy="1790693"/>
          </a:xfrm>
          <a:prstGeom prst="rect">
            <a:avLst/>
          </a:prstGeom>
        </p:spPr>
      </p:pic>
    </p:spTree>
    <p:extLst>
      <p:ext uri="{BB962C8B-B14F-4D97-AF65-F5344CB8AC3E}">
        <p14:creationId xmlns:p14="http://schemas.microsoft.com/office/powerpoint/2010/main" val="35656006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DE178-67F2-BBD5-9227-85022B4F7854}"/>
              </a:ext>
            </a:extLst>
          </p:cNvPr>
          <p:cNvSpPr>
            <a:spLocks noGrp="1"/>
          </p:cNvSpPr>
          <p:nvPr>
            <p:ph type="title"/>
          </p:nvPr>
        </p:nvSpPr>
        <p:spPr/>
        <p:txBody>
          <a:bodyPr/>
          <a:lstStyle/>
          <a:p>
            <a:r>
              <a:rPr lang="en-US" dirty="0"/>
              <a:t>Wrap Up; Questions?</a:t>
            </a:r>
          </a:p>
        </p:txBody>
      </p:sp>
      <p:pic>
        <p:nvPicPr>
          <p:cNvPr id="9" name="Content Placeholder 8" descr="Close-up of raised hands at office training with speaker out of focus in background">
            <a:extLst>
              <a:ext uri="{FF2B5EF4-FFF2-40B4-BE49-F238E27FC236}">
                <a16:creationId xmlns:a16="http://schemas.microsoft.com/office/drawing/2014/main" id="{63088340-6662-5919-AE3F-C1C1C9D86374}"/>
              </a:ext>
            </a:extLst>
          </p:cNvPr>
          <p:cNvPicPr>
            <a:picLocks noGrp="1" noChangeAspect="1"/>
          </p:cNvPicPr>
          <p:nvPr>
            <p:ph idx="1"/>
          </p:nvPr>
        </p:nvPicPr>
        <p:blipFill>
          <a:blip r:embed="rId2"/>
          <a:stretch>
            <a:fillRect/>
          </a:stretch>
        </p:blipFill>
        <p:spPr>
          <a:xfrm>
            <a:off x="1302999" y="2074333"/>
            <a:ext cx="4905653" cy="3270435"/>
          </a:xfrm>
        </p:spPr>
      </p:pic>
      <p:sp>
        <p:nvSpPr>
          <p:cNvPr id="3" name="TextBox 2">
            <a:extLst>
              <a:ext uri="{FF2B5EF4-FFF2-40B4-BE49-F238E27FC236}">
                <a16:creationId xmlns:a16="http://schemas.microsoft.com/office/drawing/2014/main" id="{08048949-2552-BFCA-77CD-EA3812CF7293}"/>
              </a:ext>
            </a:extLst>
          </p:cNvPr>
          <p:cNvSpPr txBox="1"/>
          <p:nvPr/>
        </p:nvSpPr>
        <p:spPr>
          <a:xfrm>
            <a:off x="7484533" y="2290233"/>
            <a:ext cx="2464136" cy="203132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Contact: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CLERE INC</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rPr>
              <a:t>Christiana Darlington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hlinkClick r:id="rId3"/>
              </a:rPr>
              <a:t>christiana@clereinc.net</a:t>
            </a: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a:ea typeface="+mn-ea"/>
              <a:cs typeface="+mn-cs"/>
            </a:endParaRPr>
          </a:p>
        </p:txBody>
      </p:sp>
      <p:pic>
        <p:nvPicPr>
          <p:cNvPr id="5" name="Picture 4">
            <a:extLst>
              <a:ext uri="{FF2B5EF4-FFF2-40B4-BE49-F238E27FC236}">
                <a16:creationId xmlns:a16="http://schemas.microsoft.com/office/drawing/2014/main" id="{ED6B21E0-4087-CCAB-7C29-BD111EADD023}"/>
              </a:ext>
            </a:extLst>
          </p:cNvPr>
          <p:cNvPicPr>
            <a:picLocks noChangeAspect="1"/>
          </p:cNvPicPr>
          <p:nvPr/>
        </p:nvPicPr>
        <p:blipFill>
          <a:blip r:embed="rId4"/>
          <a:stretch>
            <a:fillRect/>
          </a:stretch>
        </p:blipFill>
        <p:spPr>
          <a:xfrm>
            <a:off x="6790481" y="3807411"/>
            <a:ext cx="4228039" cy="1676840"/>
          </a:xfrm>
          <a:prstGeom prst="rect">
            <a:avLst/>
          </a:prstGeom>
        </p:spPr>
      </p:pic>
    </p:spTree>
    <p:extLst>
      <p:ext uri="{BB962C8B-B14F-4D97-AF65-F5344CB8AC3E}">
        <p14:creationId xmlns:p14="http://schemas.microsoft.com/office/powerpoint/2010/main" val="22278246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8E0B8-B74C-4BF0-88B4-D0FB5D3FD411}"/>
              </a:ext>
            </a:extLst>
          </p:cNvPr>
          <p:cNvSpPr>
            <a:spLocks noGrp="1"/>
          </p:cNvSpPr>
          <p:nvPr>
            <p:ph type="ctrTitle"/>
          </p:nvPr>
        </p:nvSpPr>
        <p:spPr>
          <a:xfrm>
            <a:off x="1524000" y="1312863"/>
            <a:ext cx="9144000" cy="2387600"/>
          </a:xfrm>
        </p:spPr>
        <p:txBody>
          <a:bodyPr>
            <a:normAutofit fontScale="90000"/>
          </a:bodyPr>
          <a:lstStyle/>
          <a:p>
            <a:r>
              <a:rPr lang="en-US" dirty="0"/>
              <a:t>Optimizing biomass utilization: Clean fuels and carbon removal</a:t>
            </a:r>
          </a:p>
        </p:txBody>
      </p:sp>
      <p:sp>
        <p:nvSpPr>
          <p:cNvPr id="3" name="Subtitle 2">
            <a:extLst>
              <a:ext uri="{FF2B5EF4-FFF2-40B4-BE49-F238E27FC236}">
                <a16:creationId xmlns:a16="http://schemas.microsoft.com/office/drawing/2014/main" id="{B1DEDC18-4785-4857-A7BF-4DCF0A6CE71E}"/>
              </a:ext>
            </a:extLst>
          </p:cNvPr>
          <p:cNvSpPr>
            <a:spLocks noGrp="1"/>
          </p:cNvSpPr>
          <p:nvPr>
            <p:ph type="subTitle" idx="1"/>
          </p:nvPr>
        </p:nvSpPr>
        <p:spPr>
          <a:xfrm>
            <a:off x="1524000" y="3881438"/>
            <a:ext cx="9144000" cy="944562"/>
          </a:xfrm>
        </p:spPr>
        <p:txBody>
          <a:bodyPr>
            <a:normAutofit/>
          </a:bodyPr>
          <a:lstStyle/>
          <a:p>
            <a:r>
              <a:rPr lang="en-US" sz="2000" i="1" dirty="0"/>
              <a:t>Sam Uden – Conservation Strategy Group</a:t>
            </a:r>
          </a:p>
          <a:p>
            <a:r>
              <a:rPr lang="en-US" sz="2000" i="1" dirty="0"/>
              <a:t>26</a:t>
            </a:r>
            <a:r>
              <a:rPr lang="en-US" sz="2000" i="1" baseline="30000" dirty="0"/>
              <a:t>th</a:t>
            </a:r>
            <a:r>
              <a:rPr lang="en-US" sz="2000" i="1" dirty="0"/>
              <a:t> June 2024</a:t>
            </a:r>
          </a:p>
        </p:txBody>
      </p:sp>
    </p:spTree>
    <p:extLst>
      <p:ext uri="{BB962C8B-B14F-4D97-AF65-F5344CB8AC3E}">
        <p14:creationId xmlns:p14="http://schemas.microsoft.com/office/powerpoint/2010/main" val="27910235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6E78-838A-446D-B2B3-98542D5562A2}"/>
              </a:ext>
            </a:extLst>
          </p:cNvPr>
          <p:cNvSpPr>
            <a:spLocks noGrp="1"/>
          </p:cNvSpPr>
          <p:nvPr>
            <p:ph type="title"/>
          </p:nvPr>
        </p:nvSpPr>
        <p:spPr>
          <a:xfrm>
            <a:off x="838199" y="414854"/>
            <a:ext cx="10515600" cy="1325563"/>
          </a:xfrm>
        </p:spPr>
        <p:txBody>
          <a:bodyPr/>
          <a:lstStyle/>
          <a:p>
            <a:r>
              <a:rPr lang="en-US" dirty="0"/>
              <a:t>The problem: Getting to scale</a:t>
            </a:r>
          </a:p>
        </p:txBody>
      </p:sp>
      <p:sp>
        <p:nvSpPr>
          <p:cNvPr id="5" name="Content Placeholder 2">
            <a:extLst>
              <a:ext uri="{FF2B5EF4-FFF2-40B4-BE49-F238E27FC236}">
                <a16:creationId xmlns:a16="http://schemas.microsoft.com/office/drawing/2014/main" id="{C74D5E7A-B1DD-6BFF-0404-822A89F5AC83}"/>
              </a:ext>
            </a:extLst>
          </p:cNvPr>
          <p:cNvSpPr txBox="1">
            <a:spLocks/>
          </p:cNvSpPr>
          <p:nvPr/>
        </p:nvSpPr>
        <p:spPr>
          <a:xfrm>
            <a:off x="838199" y="155575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1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Goal: 1 million+ acres/year forest treatments</a:t>
            </a:r>
          </a:p>
          <a:p>
            <a:pPr marL="228600" marR="0" lvl="0" indent="-228600" algn="l" defTabSz="914400" rtl="0" eaLnBrk="1" fontAlgn="auto" latinLnBrk="0" hangingPunct="1">
              <a:lnSpc>
                <a:spcPct val="11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Barrier: Expensive</a:t>
            </a:r>
          </a:p>
          <a:p>
            <a:pPr marL="685800" marR="0" lvl="1" indent="-228600" algn="l" defTabSz="914400" rtl="0" eaLnBrk="1" fontAlgn="auto" latinLnBrk="0" hangingPunct="1">
              <a:lnSpc>
                <a:spcPct val="110000"/>
              </a:lnSpc>
              <a:spcBef>
                <a:spcPts val="5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$2,000/acre x 1 million acres/year = $2 billion/year (low estimate)</a:t>
            </a:r>
          </a:p>
          <a:p>
            <a:pPr marL="685800" marR="0" lvl="1" indent="-228600" algn="l" defTabSz="914400" rtl="0" eaLnBrk="1" fontAlgn="auto" latinLnBrk="0" hangingPunct="1">
              <a:lnSpc>
                <a:spcPct val="110000"/>
              </a:lnSpc>
              <a:spcBef>
                <a:spcPts val="5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Nat Resources General Fund in FY23/24 = $8 billion</a:t>
            </a:r>
          </a:p>
          <a:p>
            <a:pPr marL="228600" marR="0" lvl="0" indent="-228600" algn="l" defTabSz="914400" rtl="0" eaLnBrk="1" fontAlgn="auto" latinLnBrk="0" hangingPunct="1">
              <a:lnSpc>
                <a:spcPct val="11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Waste biomass presents an opportunity to address this barrier while driving climate and economic development benefits</a:t>
            </a:r>
          </a:p>
          <a:p>
            <a:pPr marL="228600" marR="0" lvl="0" indent="-228600" algn="l" defTabSz="914400" rtl="0" eaLnBrk="1" fontAlgn="auto" latinLnBrk="0" hangingPunct="1">
              <a:lnSpc>
                <a:spcPct val="110000"/>
              </a:lnSpc>
              <a:spcBef>
                <a:spcPts val="1000"/>
              </a:spcBef>
              <a:spcAft>
                <a:spcPts val="4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10000"/>
              </a:lnSpc>
              <a:spcBef>
                <a:spcPts val="1000"/>
              </a:spcBef>
              <a:spcAft>
                <a:spcPts val="40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4697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een and yellow map with trees in the background&#10;&#10;Description automatically generated">
            <a:extLst>
              <a:ext uri="{FF2B5EF4-FFF2-40B4-BE49-F238E27FC236}">
                <a16:creationId xmlns:a16="http://schemas.microsoft.com/office/drawing/2014/main" id="{334C12C0-1559-7AE5-C625-3CDF1FCEBF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39733" y="4031818"/>
            <a:ext cx="2561305" cy="2248256"/>
          </a:xfrm>
          <a:prstGeom prst="rect">
            <a:avLst/>
          </a:prstGeom>
        </p:spPr>
      </p:pic>
      <p:pic>
        <p:nvPicPr>
          <p:cNvPr id="9" name="Picture 8" descr="A brochure of a factory&#10;&#10;Description automatically generated">
            <a:extLst>
              <a:ext uri="{FF2B5EF4-FFF2-40B4-BE49-F238E27FC236}">
                <a16:creationId xmlns:a16="http://schemas.microsoft.com/office/drawing/2014/main" id="{4BD9CC46-6B55-BF7C-9AC8-0E12180382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37383" y="2184219"/>
            <a:ext cx="1999335" cy="2529139"/>
          </a:xfrm>
          <a:prstGeom prst="rect">
            <a:avLst/>
          </a:prstGeom>
        </p:spPr>
      </p:pic>
      <p:pic>
        <p:nvPicPr>
          <p:cNvPr id="11" name="Picture 10">
            <a:extLst>
              <a:ext uri="{FF2B5EF4-FFF2-40B4-BE49-F238E27FC236}">
                <a16:creationId xmlns:a16="http://schemas.microsoft.com/office/drawing/2014/main" id="{53631051-52F7-B4E3-9D22-F2C433EE0793}"/>
              </a:ext>
            </a:extLst>
          </p:cNvPr>
          <p:cNvPicPr>
            <a:picLocks noChangeAspect="1"/>
          </p:cNvPicPr>
          <p:nvPr/>
        </p:nvPicPr>
        <p:blipFill>
          <a:blip r:embed="rId5"/>
          <a:stretch>
            <a:fillRect/>
          </a:stretch>
        </p:blipFill>
        <p:spPr>
          <a:xfrm>
            <a:off x="7137383" y="5109254"/>
            <a:ext cx="4577667" cy="1374399"/>
          </a:xfrm>
          <a:prstGeom prst="rect">
            <a:avLst/>
          </a:prstGeom>
        </p:spPr>
      </p:pic>
      <p:pic>
        <p:nvPicPr>
          <p:cNvPr id="13" name="Picture 12">
            <a:extLst>
              <a:ext uri="{FF2B5EF4-FFF2-40B4-BE49-F238E27FC236}">
                <a16:creationId xmlns:a16="http://schemas.microsoft.com/office/drawing/2014/main" id="{5BF52A06-AF43-B42E-0E20-71721ED41134}"/>
              </a:ext>
            </a:extLst>
          </p:cNvPr>
          <p:cNvPicPr>
            <a:picLocks noChangeAspect="1"/>
          </p:cNvPicPr>
          <p:nvPr/>
        </p:nvPicPr>
        <p:blipFill>
          <a:blip r:embed="rId6"/>
          <a:stretch>
            <a:fillRect/>
          </a:stretch>
        </p:blipFill>
        <p:spPr>
          <a:xfrm>
            <a:off x="1707644" y="1720712"/>
            <a:ext cx="2097102" cy="2725002"/>
          </a:xfrm>
          <a:prstGeom prst="rect">
            <a:avLst/>
          </a:prstGeom>
        </p:spPr>
      </p:pic>
      <p:sp>
        <p:nvSpPr>
          <p:cNvPr id="5" name="Title 1">
            <a:extLst>
              <a:ext uri="{FF2B5EF4-FFF2-40B4-BE49-F238E27FC236}">
                <a16:creationId xmlns:a16="http://schemas.microsoft.com/office/drawing/2014/main" id="{40757E6B-871C-B4CC-4CB4-D6FA5B8D69CB}"/>
              </a:ext>
            </a:extLst>
          </p:cNvPr>
          <p:cNvSpPr>
            <a:spLocks noGrp="1"/>
          </p:cNvSpPr>
          <p:nvPr>
            <p:ph type="title"/>
          </p:nvPr>
        </p:nvSpPr>
        <p:spPr>
          <a:xfrm>
            <a:off x="838200" y="423184"/>
            <a:ext cx="10515600" cy="1325563"/>
          </a:xfrm>
        </p:spPr>
        <p:txBody>
          <a:bodyPr/>
          <a:lstStyle/>
          <a:p>
            <a:r>
              <a:rPr lang="en-US" dirty="0"/>
              <a:t>Science says</a:t>
            </a:r>
          </a:p>
        </p:txBody>
      </p:sp>
      <p:pic>
        <p:nvPicPr>
          <p:cNvPr id="8" name="Picture 7">
            <a:extLst>
              <a:ext uri="{FF2B5EF4-FFF2-40B4-BE49-F238E27FC236}">
                <a16:creationId xmlns:a16="http://schemas.microsoft.com/office/drawing/2014/main" id="{BFFB432F-1F8C-9F16-2AAE-E298D3ACC6FD}"/>
              </a:ext>
            </a:extLst>
          </p:cNvPr>
          <p:cNvPicPr>
            <a:picLocks noChangeAspect="1"/>
          </p:cNvPicPr>
          <p:nvPr/>
        </p:nvPicPr>
        <p:blipFill>
          <a:blip r:embed="rId7"/>
          <a:stretch>
            <a:fillRect/>
          </a:stretch>
        </p:blipFill>
        <p:spPr>
          <a:xfrm>
            <a:off x="9836784" y="1748746"/>
            <a:ext cx="2096156" cy="2725002"/>
          </a:xfrm>
          <a:prstGeom prst="rect">
            <a:avLst/>
          </a:prstGeom>
        </p:spPr>
      </p:pic>
      <p:pic>
        <p:nvPicPr>
          <p:cNvPr id="12" name="Picture 11">
            <a:extLst>
              <a:ext uri="{FF2B5EF4-FFF2-40B4-BE49-F238E27FC236}">
                <a16:creationId xmlns:a16="http://schemas.microsoft.com/office/drawing/2014/main" id="{2FD4B5FD-0EE4-7E3E-0612-B96A8F848658}"/>
              </a:ext>
            </a:extLst>
          </p:cNvPr>
          <p:cNvPicPr>
            <a:picLocks noChangeAspect="1"/>
          </p:cNvPicPr>
          <p:nvPr/>
        </p:nvPicPr>
        <p:blipFill>
          <a:blip r:embed="rId8"/>
          <a:stretch>
            <a:fillRect/>
          </a:stretch>
        </p:blipFill>
        <p:spPr>
          <a:xfrm>
            <a:off x="4094316" y="1127548"/>
            <a:ext cx="2463927" cy="2311519"/>
          </a:xfrm>
          <a:prstGeom prst="rect">
            <a:avLst/>
          </a:prstGeom>
        </p:spPr>
      </p:pic>
      <p:pic>
        <p:nvPicPr>
          <p:cNvPr id="15" name="Picture 14">
            <a:extLst>
              <a:ext uri="{FF2B5EF4-FFF2-40B4-BE49-F238E27FC236}">
                <a16:creationId xmlns:a16="http://schemas.microsoft.com/office/drawing/2014/main" id="{AFF03DC0-C2BA-C385-6BFB-C08AABA04571}"/>
              </a:ext>
            </a:extLst>
          </p:cNvPr>
          <p:cNvPicPr>
            <a:picLocks noChangeAspect="1"/>
          </p:cNvPicPr>
          <p:nvPr/>
        </p:nvPicPr>
        <p:blipFill>
          <a:blip r:embed="rId9"/>
          <a:stretch>
            <a:fillRect/>
          </a:stretch>
        </p:blipFill>
        <p:spPr>
          <a:xfrm>
            <a:off x="474541" y="4821833"/>
            <a:ext cx="3327571" cy="1612983"/>
          </a:xfrm>
          <a:prstGeom prst="rect">
            <a:avLst/>
          </a:prstGeom>
        </p:spPr>
      </p:pic>
      <p:pic>
        <p:nvPicPr>
          <p:cNvPr id="16" name="Picture 15">
            <a:extLst>
              <a:ext uri="{FF2B5EF4-FFF2-40B4-BE49-F238E27FC236}">
                <a16:creationId xmlns:a16="http://schemas.microsoft.com/office/drawing/2014/main" id="{3915F049-5BBE-1305-6E81-054C4693AF1B}"/>
              </a:ext>
            </a:extLst>
          </p:cNvPr>
          <p:cNvPicPr>
            <a:picLocks noChangeAspect="1"/>
          </p:cNvPicPr>
          <p:nvPr/>
        </p:nvPicPr>
        <p:blipFill>
          <a:blip r:embed="rId10"/>
          <a:stretch>
            <a:fillRect/>
          </a:stretch>
        </p:blipFill>
        <p:spPr>
          <a:xfrm>
            <a:off x="6375258" y="310026"/>
            <a:ext cx="3397357" cy="1676245"/>
          </a:xfrm>
          <a:prstGeom prst="rect">
            <a:avLst/>
          </a:prstGeom>
        </p:spPr>
      </p:pic>
    </p:spTree>
    <p:extLst>
      <p:ext uri="{BB962C8B-B14F-4D97-AF65-F5344CB8AC3E}">
        <p14:creationId xmlns:p14="http://schemas.microsoft.com/office/powerpoint/2010/main" val="1383190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CC322-12A9-56C7-2118-0562DCC33E9C}"/>
              </a:ext>
            </a:extLst>
          </p:cNvPr>
          <p:cNvSpPr>
            <a:spLocks noGrp="1"/>
          </p:cNvSpPr>
          <p:nvPr>
            <p:ph type="title"/>
          </p:nvPr>
        </p:nvSpPr>
        <p:spPr>
          <a:xfrm>
            <a:off x="833020" y="465312"/>
            <a:ext cx="10515600" cy="1325563"/>
          </a:xfrm>
        </p:spPr>
        <p:txBody>
          <a:bodyPr/>
          <a:lstStyle/>
          <a:p>
            <a:r>
              <a:rPr lang="en-US" dirty="0"/>
              <a:t>Why clean fuels?</a:t>
            </a:r>
          </a:p>
        </p:txBody>
      </p:sp>
      <p:sp>
        <p:nvSpPr>
          <p:cNvPr id="4" name="Title 1">
            <a:extLst>
              <a:ext uri="{FF2B5EF4-FFF2-40B4-BE49-F238E27FC236}">
                <a16:creationId xmlns:a16="http://schemas.microsoft.com/office/drawing/2014/main" id="{76FB4EA7-4E2D-D1DC-7826-02CC8E6F8D5C}"/>
              </a:ext>
            </a:extLst>
          </p:cNvPr>
          <p:cNvSpPr txBox="1">
            <a:spLocks/>
          </p:cNvSpPr>
          <p:nvPr/>
        </p:nvSpPr>
        <p:spPr>
          <a:xfrm>
            <a:off x="8153400" y="1128094"/>
            <a:ext cx="3434180" cy="1415270"/>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Light" panose="020F0302020204030204"/>
              <a:ea typeface="+mj-ea"/>
              <a:cs typeface="+mj-cs"/>
            </a:endParaRPr>
          </a:p>
        </p:txBody>
      </p:sp>
      <p:sp>
        <p:nvSpPr>
          <p:cNvPr id="50" name="Content Placeholder 2">
            <a:extLst>
              <a:ext uri="{FF2B5EF4-FFF2-40B4-BE49-F238E27FC236}">
                <a16:creationId xmlns:a16="http://schemas.microsoft.com/office/drawing/2014/main" id="{F6929F5E-5ADB-1092-0049-D083E105B630}"/>
              </a:ext>
            </a:extLst>
          </p:cNvPr>
          <p:cNvSpPr txBox="1">
            <a:spLocks/>
          </p:cNvSpPr>
          <p:nvPr/>
        </p:nvSpPr>
        <p:spPr>
          <a:xfrm>
            <a:off x="833020" y="2002000"/>
            <a:ext cx="4584998" cy="356163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Not everything can or will be electrified – planes, ships, long-haul trucks, some industry </a:t>
            </a:r>
          </a:p>
          <a:p>
            <a:pPr marL="739775" marR="0" lvl="1" indent="-282575" algn="l" defTabSz="914400" rtl="0" eaLnBrk="1" fontAlgn="auto" latinLnBrk="0" hangingPunct="1">
              <a:lnSpc>
                <a:spcPct val="90000"/>
              </a:lnSpc>
              <a:spcBef>
                <a:spcPts val="18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Biomass one of the only non-fossil options for producing liquid and gaseous fuels</a:t>
            </a:r>
          </a:p>
          <a:p>
            <a:pPr marL="228600" marR="0" lvl="0" indent="-228600" algn="l" defTabSz="914400" rtl="0" eaLnBrk="1" fontAlgn="auto" latinLnBrk="0" hangingPunct="1">
              <a:lnSpc>
                <a:spcPct val="90000"/>
              </a:lnSpc>
              <a:spcBef>
                <a:spcPts val="180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Clean fuels also high value – maximize value of waste and support for forest treatments</a:t>
            </a:r>
          </a:p>
        </p:txBody>
      </p:sp>
      <p:pic>
        <p:nvPicPr>
          <p:cNvPr id="11" name="Picture 10">
            <a:extLst>
              <a:ext uri="{FF2B5EF4-FFF2-40B4-BE49-F238E27FC236}">
                <a16:creationId xmlns:a16="http://schemas.microsoft.com/office/drawing/2014/main" id="{79593474-EA0D-5141-5C63-EBD87349C112}"/>
              </a:ext>
            </a:extLst>
          </p:cNvPr>
          <p:cNvPicPr>
            <a:picLocks noChangeAspect="1"/>
          </p:cNvPicPr>
          <p:nvPr/>
        </p:nvPicPr>
        <p:blipFill>
          <a:blip r:embed="rId3"/>
          <a:stretch>
            <a:fillRect/>
          </a:stretch>
        </p:blipFill>
        <p:spPr>
          <a:xfrm>
            <a:off x="5555804" y="1376973"/>
            <a:ext cx="6078076" cy="4855161"/>
          </a:xfrm>
          <a:prstGeom prst="rect">
            <a:avLst/>
          </a:prstGeom>
        </p:spPr>
      </p:pic>
    </p:spTree>
    <p:extLst>
      <p:ext uri="{BB962C8B-B14F-4D97-AF65-F5344CB8AC3E}">
        <p14:creationId xmlns:p14="http://schemas.microsoft.com/office/powerpoint/2010/main" val="1630815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5A6F7A-B235-9F1C-37BE-E12F5E86BDA5}"/>
              </a:ext>
            </a:extLst>
          </p:cNvPr>
          <p:cNvSpPr>
            <a:spLocks noGrp="1"/>
          </p:cNvSpPr>
          <p:nvPr>
            <p:ph type="title"/>
          </p:nvPr>
        </p:nvSpPr>
        <p:spPr/>
        <p:txBody>
          <a:bodyPr/>
          <a:lstStyle/>
          <a:p>
            <a:r>
              <a:rPr lang="en-US" dirty="0"/>
              <a:t>Why carbon removal?</a:t>
            </a:r>
          </a:p>
        </p:txBody>
      </p:sp>
      <p:sp>
        <p:nvSpPr>
          <p:cNvPr id="3" name="Content Placeholder 2">
            <a:extLst>
              <a:ext uri="{FF2B5EF4-FFF2-40B4-BE49-F238E27FC236}">
                <a16:creationId xmlns:a16="http://schemas.microsoft.com/office/drawing/2014/main" id="{18AD252A-89DB-8176-388C-BEF68CC57246}"/>
              </a:ext>
            </a:extLst>
          </p:cNvPr>
          <p:cNvSpPr>
            <a:spLocks noGrp="1"/>
          </p:cNvSpPr>
          <p:nvPr>
            <p:ph idx="1"/>
          </p:nvPr>
        </p:nvSpPr>
        <p:spPr>
          <a:xfrm>
            <a:off x="838200" y="1903104"/>
            <a:ext cx="4138196" cy="3228616"/>
          </a:xfrm>
        </p:spPr>
        <p:txBody>
          <a:bodyPr>
            <a:normAutofit/>
          </a:bodyPr>
          <a:lstStyle/>
          <a:p>
            <a:pPr>
              <a:spcBef>
                <a:spcPts val="3000"/>
              </a:spcBef>
            </a:pPr>
            <a:r>
              <a:rPr lang="en-US" sz="2400" dirty="0"/>
              <a:t>Carbon removal has a key role in net-zero by compensating for residual emissions</a:t>
            </a:r>
          </a:p>
          <a:p>
            <a:pPr>
              <a:spcBef>
                <a:spcPts val="3000"/>
              </a:spcBef>
            </a:pPr>
            <a:r>
              <a:rPr lang="en-US" sz="2400" dirty="0"/>
              <a:t>Biomass a lead option for carbon removal (LLNL, others)</a:t>
            </a:r>
          </a:p>
          <a:p>
            <a:pPr>
              <a:spcBef>
                <a:spcPts val="3000"/>
              </a:spcBef>
            </a:pPr>
            <a:r>
              <a:rPr lang="en-US" sz="2400" b="1" dirty="0"/>
              <a:t>AB 1279: </a:t>
            </a:r>
            <a:r>
              <a:rPr lang="en-US" sz="2400" dirty="0"/>
              <a:t>CA needs 65 Mt of carbon removal by 2045</a:t>
            </a:r>
          </a:p>
        </p:txBody>
      </p:sp>
      <p:sp>
        <p:nvSpPr>
          <p:cNvPr id="4" name="TextBox 3">
            <a:extLst>
              <a:ext uri="{FF2B5EF4-FFF2-40B4-BE49-F238E27FC236}">
                <a16:creationId xmlns:a16="http://schemas.microsoft.com/office/drawing/2014/main" id="{C0A8B0BA-A6D4-C6E3-484E-AE66F7AD9FD1}"/>
              </a:ext>
            </a:extLst>
          </p:cNvPr>
          <p:cNvSpPr txBox="1"/>
          <p:nvPr/>
        </p:nvSpPr>
        <p:spPr>
          <a:xfrm>
            <a:off x="5475149" y="5344136"/>
            <a:ext cx="627645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Source: Adapted from the California Air Resources Board’s 2022 Scoping Plan Inventory Sectors Modeling Data Spreadsheet</a:t>
            </a:r>
          </a:p>
        </p:txBody>
      </p:sp>
      <p:graphicFrame>
        <p:nvGraphicFramePr>
          <p:cNvPr id="5" name="Chart 4">
            <a:extLst>
              <a:ext uri="{FF2B5EF4-FFF2-40B4-BE49-F238E27FC236}">
                <a16:creationId xmlns:a16="http://schemas.microsoft.com/office/drawing/2014/main" id="{8E53E226-0D93-4687-26A6-C24ADE1F3EDA}"/>
              </a:ext>
            </a:extLst>
          </p:cNvPr>
          <p:cNvGraphicFramePr>
            <a:graphicFrameLocks/>
          </p:cNvGraphicFramePr>
          <p:nvPr/>
        </p:nvGraphicFramePr>
        <p:xfrm>
          <a:off x="5475150" y="1593905"/>
          <a:ext cx="6276459" cy="367018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3083234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6E78-838A-446D-B2B3-98542D5562A2}"/>
              </a:ext>
            </a:extLst>
          </p:cNvPr>
          <p:cNvSpPr>
            <a:spLocks noGrp="1"/>
          </p:cNvSpPr>
          <p:nvPr>
            <p:ph type="title"/>
          </p:nvPr>
        </p:nvSpPr>
        <p:spPr>
          <a:xfrm>
            <a:off x="838200" y="500062"/>
            <a:ext cx="10515600" cy="1325563"/>
          </a:xfrm>
        </p:spPr>
        <p:txBody>
          <a:bodyPr/>
          <a:lstStyle/>
          <a:p>
            <a:r>
              <a:rPr lang="en-US" dirty="0"/>
              <a:t>Low Carbon Fuel Standard </a:t>
            </a:r>
          </a:p>
        </p:txBody>
      </p:sp>
      <p:sp>
        <p:nvSpPr>
          <p:cNvPr id="3" name="Content Placeholder 2">
            <a:extLst>
              <a:ext uri="{FF2B5EF4-FFF2-40B4-BE49-F238E27FC236}">
                <a16:creationId xmlns:a16="http://schemas.microsoft.com/office/drawing/2014/main" id="{03FD6805-FFA6-42F5-8BBC-CBFF89B78966}"/>
              </a:ext>
            </a:extLst>
          </p:cNvPr>
          <p:cNvSpPr>
            <a:spLocks noGrp="1"/>
          </p:cNvSpPr>
          <p:nvPr>
            <p:ph idx="1"/>
          </p:nvPr>
        </p:nvSpPr>
        <p:spPr/>
        <p:txBody>
          <a:bodyPr>
            <a:normAutofit/>
          </a:bodyPr>
          <a:lstStyle/>
          <a:p>
            <a:pPr>
              <a:lnSpc>
                <a:spcPct val="110000"/>
              </a:lnSpc>
              <a:spcAft>
                <a:spcPts val="400"/>
              </a:spcAft>
            </a:pPr>
            <a:r>
              <a:rPr lang="en-US" dirty="0"/>
              <a:t>CARB program which provides incentives for low-carbon and carbon-negative fuels to decrease emissions in the transportation sector</a:t>
            </a:r>
          </a:p>
          <a:p>
            <a:pPr>
              <a:lnSpc>
                <a:spcPct val="110000"/>
              </a:lnSpc>
              <a:spcAft>
                <a:spcPts val="400"/>
              </a:spcAft>
            </a:pPr>
            <a:r>
              <a:rPr lang="en-US" b="1" dirty="0"/>
              <a:t>Current barrier:</a:t>
            </a:r>
            <a:r>
              <a:rPr lang="en-US" dirty="0"/>
              <a:t> No LCFS pathway/lifecycle assessment for forest biomass. </a:t>
            </a:r>
          </a:p>
          <a:p>
            <a:pPr>
              <a:lnSpc>
                <a:spcPct val="110000"/>
              </a:lnSpc>
              <a:spcAft>
                <a:spcPts val="400"/>
              </a:spcAft>
            </a:pPr>
            <a:r>
              <a:rPr lang="en-US" b="1" dirty="0"/>
              <a:t>Key issue:</a:t>
            </a:r>
            <a:r>
              <a:rPr lang="en-US" dirty="0"/>
              <a:t> what are the avoided emissions?</a:t>
            </a:r>
          </a:p>
          <a:p>
            <a:pPr>
              <a:lnSpc>
                <a:spcPct val="110000"/>
              </a:lnSpc>
              <a:spcAft>
                <a:spcPts val="400"/>
              </a:spcAft>
            </a:pPr>
            <a:r>
              <a:rPr lang="en-US" dirty="0"/>
              <a:t>Cal Poly Humboldt (Kevin </a:t>
            </a:r>
            <a:r>
              <a:rPr lang="en-US" dirty="0" err="1"/>
              <a:t>Fingerman</a:t>
            </a:r>
            <a:r>
              <a:rPr lang="en-US" dirty="0"/>
              <a:t>) one group developing a model</a:t>
            </a:r>
          </a:p>
          <a:p>
            <a:pPr>
              <a:lnSpc>
                <a:spcPct val="110000"/>
              </a:lnSpc>
              <a:spcAft>
                <a:spcPts val="400"/>
              </a:spcAft>
            </a:pPr>
            <a:endParaRPr lang="en-US" dirty="0"/>
          </a:p>
        </p:txBody>
      </p:sp>
    </p:spTree>
    <p:extLst>
      <p:ext uri="{BB962C8B-B14F-4D97-AF65-F5344CB8AC3E}">
        <p14:creationId xmlns:p14="http://schemas.microsoft.com/office/powerpoint/2010/main" val="1821182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97FB828-3A72-D6A7-1E58-CE8117305BD8}"/>
              </a:ext>
            </a:extLst>
          </p:cNvPr>
          <p:cNvSpPr>
            <a:spLocks noGrp="1"/>
          </p:cNvSpPr>
          <p:nvPr>
            <p:ph type="title"/>
          </p:nvPr>
        </p:nvSpPr>
        <p:spPr>
          <a:xfrm>
            <a:off x="760753" y="556918"/>
            <a:ext cx="9181707" cy="889000"/>
          </a:xfrm>
        </p:spPr>
        <p:txBody>
          <a:bodyPr vert="horz" lIns="91440" tIns="45720" rIns="91440" bIns="45720" rtlCol="0" anchor="b">
            <a:noAutofit/>
          </a:bodyPr>
          <a:lstStyle/>
          <a:p>
            <a:r>
              <a:rPr lang="en-US" kern="1200" dirty="0">
                <a:solidFill>
                  <a:schemeClr val="tx1"/>
                </a:solidFill>
                <a:latin typeface="+mj-lt"/>
                <a:ea typeface="+mj-ea"/>
                <a:cs typeface="+mj-cs"/>
              </a:rPr>
              <a:t>Renewable Fuel Standard</a:t>
            </a:r>
          </a:p>
        </p:txBody>
      </p:sp>
      <p:sp>
        <p:nvSpPr>
          <p:cNvPr id="5" name="Content Placeholder 2">
            <a:extLst>
              <a:ext uri="{FF2B5EF4-FFF2-40B4-BE49-F238E27FC236}">
                <a16:creationId xmlns:a16="http://schemas.microsoft.com/office/drawing/2014/main" id="{53E90530-74AD-0D9D-E049-0BC55D28AEBE}"/>
              </a:ext>
            </a:extLst>
          </p:cNvPr>
          <p:cNvSpPr txBox="1">
            <a:spLocks/>
          </p:cNvSpPr>
          <p:nvPr/>
        </p:nvSpPr>
        <p:spPr>
          <a:xfrm>
            <a:off x="368491" y="1803399"/>
            <a:ext cx="4314380" cy="432444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4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U.S. EPA program which provides incentives for clean fuels</a:t>
            </a:r>
          </a:p>
          <a:p>
            <a:pPr marL="228600" marR="0" lvl="0" indent="-228600" algn="l" defTabSz="914400" rtl="0" eaLnBrk="1" fontAlgn="auto" latinLnBrk="0" hangingPunct="1">
              <a:lnSpc>
                <a:spcPct val="90000"/>
              </a:lnSpc>
              <a:spcBef>
                <a:spcPts val="1000"/>
              </a:spcBef>
              <a:spcAft>
                <a:spcPts val="40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prstClr val="black"/>
                </a:solidFill>
                <a:effectLst/>
                <a:uLnTx/>
                <a:uFillTx/>
                <a:latin typeface="Calibri" panose="020F0502020204030204"/>
                <a:ea typeface="+mn-ea"/>
                <a:cs typeface="+mn-cs"/>
              </a:rPr>
              <a:t>Current barrier: </a:t>
            </a: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Feedstock from majority of CA forests ineligible</a:t>
            </a:r>
          </a:p>
          <a:p>
            <a:pPr marL="228600" marR="0" lvl="0" indent="-228600" algn="l" defTabSz="914400" rtl="0" eaLnBrk="1" fontAlgn="auto" latinLnBrk="0" hangingPunct="1">
              <a:lnSpc>
                <a:spcPct val="90000"/>
              </a:lnSpc>
              <a:spcBef>
                <a:spcPts val="1000"/>
              </a:spcBef>
              <a:spcAft>
                <a:spcPts val="400"/>
              </a:spcAft>
              <a:buClrTx/>
              <a:buSzTx/>
              <a:buFont typeface="Arial" panose="020B0604020202020204" pitchFamily="34" charset="0"/>
              <a:buChar char="•"/>
              <a:tabLst/>
              <a:defRPr/>
            </a:pPr>
            <a:r>
              <a:rPr kumimoji="0" lang="en-US" sz="2300" b="1" i="0" u="none" strike="noStrike" kern="1200" cap="none" spc="0" normalizeH="0" baseline="0" noProof="0" dirty="0">
                <a:ln>
                  <a:noFill/>
                </a:ln>
                <a:solidFill>
                  <a:prstClr val="black"/>
                </a:solidFill>
                <a:effectLst/>
                <a:uLnTx/>
                <a:uFillTx/>
                <a:latin typeface="Calibri" panose="020F0502020204030204"/>
                <a:ea typeface="+mn-ea"/>
                <a:cs typeface="+mn-cs"/>
              </a:rPr>
              <a:t>Key issues:</a:t>
            </a:r>
          </a:p>
          <a:p>
            <a:pPr marL="685800" marR="0" lvl="1" indent="-228600" algn="l" defTabSz="914400" rtl="0" eaLnBrk="1" fontAlgn="auto" latinLnBrk="0" hangingPunct="1">
              <a:lnSpc>
                <a:spcPct val="90000"/>
              </a:lnSpc>
              <a:spcBef>
                <a:spcPts val="500"/>
              </a:spcBef>
              <a:spcAft>
                <a:spcPts val="4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Federal lands ineligible;</a:t>
            </a:r>
          </a:p>
          <a:p>
            <a:pPr marL="685800" marR="0" lvl="1" indent="-228600" algn="l" defTabSz="914400" rtl="0" eaLnBrk="1" fontAlgn="auto" latinLnBrk="0" hangingPunct="1">
              <a:lnSpc>
                <a:spcPct val="90000"/>
              </a:lnSpc>
              <a:spcBef>
                <a:spcPts val="500"/>
              </a:spcBef>
              <a:spcAft>
                <a:spcPts val="4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“Areas at risk of wildfire” an exception</a:t>
            </a:r>
          </a:p>
          <a:p>
            <a:pPr marL="228600" marR="0" lvl="0" indent="-228600" algn="l" defTabSz="914400" rtl="0" eaLnBrk="1" fontAlgn="auto" latinLnBrk="0" hangingPunct="1">
              <a:lnSpc>
                <a:spcPct val="90000"/>
              </a:lnSpc>
              <a:spcBef>
                <a:spcPts val="1000"/>
              </a:spcBef>
              <a:spcAft>
                <a:spcPts val="400"/>
              </a:spcAft>
              <a:buClrTx/>
              <a:buSzTx/>
              <a:buFont typeface="Arial" panose="020B0604020202020204" pitchFamily="34" charset="0"/>
              <a:buChar char="•"/>
              <a:tabLst/>
              <a:defRPr/>
            </a:pPr>
            <a:r>
              <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rPr>
              <a:t>Tribal lands are now considered “non-federal” under the RFS</a:t>
            </a:r>
          </a:p>
          <a:p>
            <a:pPr marL="685800" marR="0" lvl="1" indent="-228600" algn="l" defTabSz="914400" rtl="0" eaLnBrk="1" fontAlgn="auto" latinLnBrk="0" hangingPunct="1">
              <a:lnSpc>
                <a:spcPct val="90000"/>
              </a:lnSpc>
              <a:spcBef>
                <a:spcPts val="500"/>
              </a:spcBef>
              <a:spcAft>
                <a:spcPts val="400"/>
              </a:spcAft>
              <a:buClrTx/>
              <a:buSzTx/>
              <a:buFont typeface="Arial" panose="020B0604020202020204" pitchFamily="34" charset="0"/>
              <a:buChar char="•"/>
              <a:tabLst/>
              <a:defRPr/>
            </a:pPr>
            <a:endParaRPr kumimoji="0" lang="en-US" sz="2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 name="Picture 5" descr="A map of the united states&#10;&#10;Description automatically generated">
            <a:extLst>
              <a:ext uri="{FF2B5EF4-FFF2-40B4-BE49-F238E27FC236}">
                <a16:creationId xmlns:a16="http://schemas.microsoft.com/office/drawing/2014/main" id="{225C803F-312B-C2C3-8F4C-D7C5E4EDE610}"/>
              </a:ext>
            </a:extLst>
          </p:cNvPr>
          <p:cNvPicPr>
            <a:picLocks noChangeAspect="1"/>
          </p:cNvPicPr>
          <p:nvPr/>
        </p:nvPicPr>
        <p:blipFill>
          <a:blip r:embed="rId3"/>
          <a:stretch>
            <a:fillRect/>
          </a:stretch>
        </p:blipFill>
        <p:spPr>
          <a:xfrm>
            <a:off x="4886071" y="2030472"/>
            <a:ext cx="6937438" cy="3728871"/>
          </a:xfrm>
          <a:prstGeom prst="rect">
            <a:avLst/>
          </a:prstGeom>
        </p:spPr>
      </p:pic>
      <p:sp>
        <p:nvSpPr>
          <p:cNvPr id="2" name="TextBox 1">
            <a:extLst>
              <a:ext uri="{FF2B5EF4-FFF2-40B4-BE49-F238E27FC236}">
                <a16:creationId xmlns:a16="http://schemas.microsoft.com/office/drawing/2014/main" id="{0B687AAA-50A4-7EAB-CEFD-E16FE6AA65D1}"/>
              </a:ext>
            </a:extLst>
          </p:cNvPr>
          <p:cNvSpPr txBox="1"/>
          <p:nvPr/>
        </p:nvSpPr>
        <p:spPr>
          <a:xfrm>
            <a:off x="4886070" y="5850845"/>
            <a:ext cx="670026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Source: University of Wisconsin-Madison. Wildland-Urban Interface (WUI) Change 1990-2010.</a:t>
            </a:r>
          </a:p>
        </p:txBody>
      </p:sp>
    </p:spTree>
    <p:extLst>
      <p:ext uri="{BB962C8B-B14F-4D97-AF65-F5344CB8AC3E}">
        <p14:creationId xmlns:p14="http://schemas.microsoft.com/office/powerpoint/2010/main" val="3657230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56E78-838A-446D-B2B3-98542D5562A2}"/>
              </a:ext>
            </a:extLst>
          </p:cNvPr>
          <p:cNvSpPr>
            <a:spLocks noGrp="1"/>
          </p:cNvSpPr>
          <p:nvPr>
            <p:ph type="title"/>
          </p:nvPr>
        </p:nvSpPr>
        <p:spPr/>
        <p:txBody>
          <a:bodyPr/>
          <a:lstStyle/>
          <a:p>
            <a:r>
              <a:rPr lang="en-US" dirty="0"/>
              <a:t>Inflation Reduction Act: 45V, 45Q, 40B</a:t>
            </a:r>
          </a:p>
        </p:txBody>
      </p:sp>
      <p:pic>
        <p:nvPicPr>
          <p:cNvPr id="8" name="Picture 7">
            <a:extLst>
              <a:ext uri="{FF2B5EF4-FFF2-40B4-BE49-F238E27FC236}">
                <a16:creationId xmlns:a16="http://schemas.microsoft.com/office/drawing/2014/main" id="{903B6A3D-E39A-7756-E594-0101566F585E}"/>
              </a:ext>
            </a:extLst>
          </p:cNvPr>
          <p:cNvPicPr>
            <a:picLocks noChangeAspect="1"/>
          </p:cNvPicPr>
          <p:nvPr/>
        </p:nvPicPr>
        <p:blipFill>
          <a:blip r:embed="rId3"/>
          <a:stretch>
            <a:fillRect/>
          </a:stretch>
        </p:blipFill>
        <p:spPr>
          <a:xfrm>
            <a:off x="636057" y="2104960"/>
            <a:ext cx="10919886" cy="3711640"/>
          </a:xfrm>
          <a:prstGeom prst="rect">
            <a:avLst/>
          </a:prstGeom>
        </p:spPr>
      </p:pic>
    </p:spTree>
    <p:extLst>
      <p:ext uri="{BB962C8B-B14F-4D97-AF65-F5344CB8AC3E}">
        <p14:creationId xmlns:p14="http://schemas.microsoft.com/office/powerpoint/2010/main" val="3649765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9ED5833-B85B-4103-8A3B-CAB0308E6C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C656E78-838A-446D-B2B3-98542D5562A2}"/>
              </a:ext>
            </a:extLst>
          </p:cNvPr>
          <p:cNvSpPr>
            <a:spLocks noGrp="1"/>
          </p:cNvSpPr>
          <p:nvPr>
            <p:ph type="title"/>
          </p:nvPr>
        </p:nvSpPr>
        <p:spPr>
          <a:xfrm>
            <a:off x="1196655" y="343057"/>
            <a:ext cx="9795638" cy="1114380"/>
          </a:xfrm>
        </p:spPr>
        <p:txBody>
          <a:bodyPr vert="horz" lIns="91440" tIns="45720" rIns="91440" bIns="45720" rtlCol="0" anchor="b">
            <a:normAutofit/>
          </a:bodyPr>
          <a:lstStyle/>
          <a:p>
            <a:pPr algn="ctr"/>
            <a:r>
              <a:rPr lang="en-US" sz="5200" dirty="0"/>
              <a:t>State grant and lending programs</a:t>
            </a:r>
          </a:p>
        </p:txBody>
      </p:sp>
      <p:pic>
        <p:nvPicPr>
          <p:cNvPr id="6" name="Picture 5">
            <a:extLst>
              <a:ext uri="{FF2B5EF4-FFF2-40B4-BE49-F238E27FC236}">
                <a16:creationId xmlns:a16="http://schemas.microsoft.com/office/drawing/2014/main" id="{96D65423-3775-A6AC-5C2A-E6FEED935504}"/>
              </a:ext>
            </a:extLst>
          </p:cNvPr>
          <p:cNvPicPr>
            <a:picLocks noChangeAspect="1"/>
          </p:cNvPicPr>
          <p:nvPr/>
        </p:nvPicPr>
        <p:blipFill>
          <a:blip r:embed="rId3"/>
          <a:stretch>
            <a:fillRect/>
          </a:stretch>
        </p:blipFill>
        <p:spPr>
          <a:xfrm>
            <a:off x="1797161" y="1710359"/>
            <a:ext cx="8597678" cy="4804584"/>
          </a:xfrm>
          <a:prstGeom prst="rect">
            <a:avLst/>
          </a:prstGeom>
        </p:spPr>
      </p:pic>
    </p:spTree>
    <p:extLst>
      <p:ext uri="{BB962C8B-B14F-4D97-AF65-F5344CB8AC3E}">
        <p14:creationId xmlns:p14="http://schemas.microsoft.com/office/powerpoint/2010/main" val="41109868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BB3B0-B91A-B470-0C95-96F871BDBA45}"/>
              </a:ext>
            </a:extLst>
          </p:cNvPr>
          <p:cNvSpPr>
            <a:spLocks noGrp="1"/>
          </p:cNvSpPr>
          <p:nvPr>
            <p:ph type="title"/>
          </p:nvPr>
        </p:nvSpPr>
        <p:spPr>
          <a:xfrm>
            <a:off x="838200" y="4949825"/>
            <a:ext cx="10515600" cy="1325563"/>
          </a:xfrm>
        </p:spPr>
        <p:txBody>
          <a:bodyPr/>
          <a:lstStyle/>
          <a:p>
            <a:r>
              <a:rPr lang="en-US" dirty="0"/>
              <a:t>Thank you!</a:t>
            </a:r>
          </a:p>
        </p:txBody>
      </p:sp>
      <p:sp>
        <p:nvSpPr>
          <p:cNvPr id="6" name="Rectangle 1">
            <a:extLst>
              <a:ext uri="{FF2B5EF4-FFF2-40B4-BE49-F238E27FC236}">
                <a16:creationId xmlns:a16="http://schemas.microsoft.com/office/drawing/2014/main" id="{C78593A1-12E8-3D48-3BBB-75BE35470BEC}"/>
              </a:ext>
            </a:extLst>
          </p:cNvPr>
          <p:cNvSpPr>
            <a:spLocks noChangeArrowheads="1"/>
          </p:cNvSpPr>
          <p:nvPr/>
        </p:nvSpPr>
        <p:spPr bwMode="auto">
          <a:xfrm>
            <a:off x="-520700" y="2819399"/>
            <a:ext cx="12458700" cy="213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788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08429" y="-208429"/>
            <a:ext cx="12397381" cy="7066428"/>
          </a:xfrm>
          <a:prstGeom prst="rect">
            <a:avLst/>
          </a:prstGeom>
          <a:solidFill>
            <a:srgbClr val="000000">
              <a:shade val="95000"/>
            </a:srgbClr>
          </a:solidFill>
          <a:ln w="444500" cap="sq">
            <a:solidFill>
              <a:srgbClr val="000000"/>
            </a:solidFill>
            <a:miter lim="800000"/>
          </a:ln>
          <a:effectLst>
            <a:outerShdw blurRad="254000" dist="190500" dir="2700000" sy="90000" algn="bl" rotWithShape="0">
              <a:srgbClr val="000000">
                <a:alpha val="40000"/>
              </a:srgbClr>
            </a:outerShdw>
          </a:effectLst>
        </p:spPr>
      </p:pic>
      <p:sp>
        <p:nvSpPr>
          <p:cNvPr id="3" name="object 3"/>
          <p:cNvSpPr txBox="1"/>
          <p:nvPr/>
        </p:nvSpPr>
        <p:spPr>
          <a:xfrm>
            <a:off x="3662375" y="5351779"/>
            <a:ext cx="4867910" cy="903605"/>
          </a:xfrm>
          <a:prstGeom prst="rect">
            <a:avLst/>
          </a:prstGeom>
        </p:spPr>
        <p:txBody>
          <a:bodyPr vert="horz" wrap="square" lIns="0" tIns="12700" rIns="0" bIns="0" rtlCol="0">
            <a:spAutoFit/>
          </a:bodyPr>
          <a:lstStyle/>
          <a:p>
            <a:pPr marL="0" marR="0" lvl="0" indent="0" algn="ctr" defTabSz="914400" eaLnBrk="1" fontAlgn="auto" latinLnBrk="0" hangingPunct="1">
              <a:lnSpc>
                <a:spcPts val="3454"/>
              </a:lnSpc>
              <a:spcBef>
                <a:spcPts val="100"/>
              </a:spcBef>
              <a:spcAft>
                <a:spcPts val="0"/>
              </a:spcAft>
              <a:buClrTx/>
              <a:buSzTx/>
              <a:buFontTx/>
              <a:buNone/>
              <a:tabLst/>
              <a:defRPr/>
            </a:pPr>
            <a:r>
              <a:rPr kumimoji="0" sz="3000" b="0" i="0" u="none" strike="noStrike" kern="0" cap="none" spc="0" normalizeH="0" baseline="0" noProof="0" dirty="0">
                <a:ln>
                  <a:noFill/>
                </a:ln>
                <a:solidFill>
                  <a:srgbClr val="FFFFFF"/>
                </a:solidFill>
                <a:effectLst/>
                <a:uLnTx/>
                <a:uFillTx/>
                <a:latin typeface="Calibri"/>
                <a:cs typeface="Calibri"/>
              </a:rPr>
              <a:t>To</a:t>
            </a:r>
            <a:r>
              <a:rPr kumimoji="0" sz="3000" b="0" i="0" u="none" strike="noStrike" kern="0" cap="none" spc="-50"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sequester</a:t>
            </a:r>
            <a:r>
              <a:rPr kumimoji="0" sz="3000" b="0" i="0" u="none" strike="noStrike" kern="0" cap="none" spc="-50" normalizeH="0" baseline="0" noProof="0" dirty="0">
                <a:ln>
                  <a:noFill/>
                </a:ln>
                <a:solidFill>
                  <a:srgbClr val="FFFFFF"/>
                </a:solidFill>
                <a:effectLst/>
                <a:uLnTx/>
                <a:uFillTx/>
                <a:latin typeface="Calibri"/>
                <a:cs typeface="Calibri"/>
              </a:rPr>
              <a:t> </a:t>
            </a:r>
            <a:r>
              <a:rPr kumimoji="0" sz="3000" b="0" i="0" u="none" strike="noStrike" kern="0" cap="none" spc="-10" normalizeH="0" baseline="0" noProof="0" dirty="0">
                <a:ln>
                  <a:noFill/>
                </a:ln>
                <a:solidFill>
                  <a:srgbClr val="FFFFFF"/>
                </a:solidFill>
                <a:effectLst/>
                <a:uLnTx/>
                <a:uFillTx/>
                <a:latin typeface="Calibri"/>
                <a:cs typeface="Calibri"/>
              </a:rPr>
              <a:t>carbon</a:t>
            </a:r>
            <a:endParaRPr kumimoji="0" sz="30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ts val="3454"/>
              </a:lnSpc>
              <a:spcBef>
                <a:spcPts val="0"/>
              </a:spcBef>
              <a:spcAft>
                <a:spcPts val="0"/>
              </a:spcAft>
              <a:buClrTx/>
              <a:buSzTx/>
              <a:buFontTx/>
              <a:buNone/>
              <a:tabLst/>
              <a:defRPr/>
            </a:pPr>
            <a:r>
              <a:rPr kumimoji="0" sz="3000" b="0" i="0" u="none" strike="noStrike" kern="0" cap="none" spc="0" normalizeH="0" baseline="0" noProof="0" dirty="0">
                <a:ln>
                  <a:noFill/>
                </a:ln>
                <a:solidFill>
                  <a:srgbClr val="FFFFFF"/>
                </a:solidFill>
                <a:effectLst/>
                <a:uLnTx/>
                <a:uFillTx/>
                <a:latin typeface="Calibri"/>
                <a:cs typeface="Calibri"/>
              </a:rPr>
              <a:t>and</a:t>
            </a:r>
            <a:r>
              <a:rPr kumimoji="0" sz="3000" b="0" i="0" u="none" strike="noStrike" kern="0" cap="none" spc="-40"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leave</a:t>
            </a:r>
            <a:r>
              <a:rPr kumimoji="0" sz="3000" b="0" i="0" u="none" strike="noStrike" kern="0" cap="none" spc="-40"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a</a:t>
            </a:r>
            <a:r>
              <a:rPr kumimoji="0" sz="3000" b="0" i="0" u="none" strike="noStrike" kern="0" cap="none" spc="-35"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legacy</a:t>
            </a:r>
            <a:r>
              <a:rPr kumimoji="0" sz="3000" b="0" i="0" u="none" strike="noStrike" kern="0" cap="none" spc="-30"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of</a:t>
            </a:r>
            <a:r>
              <a:rPr kumimoji="0" sz="3000" b="0" i="0" u="none" strike="noStrike" kern="0" cap="none" spc="-45" normalizeH="0" baseline="0" noProof="0" dirty="0">
                <a:ln>
                  <a:noFill/>
                </a:ln>
                <a:solidFill>
                  <a:srgbClr val="FFFFFF"/>
                </a:solidFill>
                <a:effectLst/>
                <a:uLnTx/>
                <a:uFillTx/>
                <a:latin typeface="Calibri"/>
                <a:cs typeface="Calibri"/>
              </a:rPr>
              <a:t> </a:t>
            </a:r>
            <a:r>
              <a:rPr kumimoji="0" sz="3000" b="0" i="0" u="none" strike="noStrike" kern="0" cap="none" spc="0" normalizeH="0" baseline="0" noProof="0" dirty="0">
                <a:ln>
                  <a:noFill/>
                </a:ln>
                <a:solidFill>
                  <a:srgbClr val="FFFFFF"/>
                </a:solidFill>
                <a:effectLst/>
                <a:uLnTx/>
                <a:uFillTx/>
                <a:latin typeface="Calibri"/>
                <a:cs typeface="Calibri"/>
              </a:rPr>
              <a:t>fertile</a:t>
            </a:r>
            <a:r>
              <a:rPr kumimoji="0" sz="3000" b="0" i="0" u="none" strike="noStrike" kern="0" cap="none" spc="-40" normalizeH="0" baseline="0" noProof="0" dirty="0">
                <a:ln>
                  <a:noFill/>
                </a:ln>
                <a:solidFill>
                  <a:srgbClr val="FFFFFF"/>
                </a:solidFill>
                <a:effectLst/>
                <a:uLnTx/>
                <a:uFillTx/>
                <a:latin typeface="Calibri"/>
                <a:cs typeface="Calibri"/>
              </a:rPr>
              <a:t> </a:t>
            </a:r>
            <a:r>
              <a:rPr kumimoji="0" sz="3000" b="0" i="0" u="none" strike="noStrike" kern="0" cap="none" spc="-20" normalizeH="0" baseline="0" noProof="0" dirty="0">
                <a:ln>
                  <a:noFill/>
                </a:ln>
                <a:solidFill>
                  <a:srgbClr val="FFFFFF"/>
                </a:solidFill>
                <a:effectLst/>
                <a:uLnTx/>
                <a:uFillTx/>
                <a:latin typeface="Calibri"/>
                <a:cs typeface="Calibri"/>
              </a:rPr>
              <a:t>soil</a:t>
            </a:r>
            <a:endParaRPr kumimoji="0" sz="30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2953511" y="2042160"/>
            <a:ext cx="6284976" cy="164592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090672" y="2432304"/>
            <a:ext cx="2974848" cy="1993392"/>
          </a:xfrm>
          <a:prstGeom prst="rect">
            <a:avLst/>
          </a:prstGeom>
        </p:spPr>
      </p:pic>
      <p:pic>
        <p:nvPicPr>
          <p:cNvPr id="3" name="object 3"/>
          <p:cNvPicPr/>
          <p:nvPr/>
        </p:nvPicPr>
        <p:blipFill>
          <a:blip r:embed="rId3" cstate="print"/>
          <a:stretch>
            <a:fillRect/>
          </a:stretch>
        </p:blipFill>
        <p:spPr>
          <a:xfrm>
            <a:off x="9191625" y="2438400"/>
            <a:ext cx="2971800" cy="1981200"/>
          </a:xfrm>
          <a:prstGeom prst="rect">
            <a:avLst/>
          </a:prstGeom>
        </p:spPr>
      </p:pic>
      <p:pic>
        <p:nvPicPr>
          <p:cNvPr id="4" name="object 4"/>
          <p:cNvPicPr/>
          <p:nvPr/>
        </p:nvPicPr>
        <p:blipFill>
          <a:blip r:embed="rId4" cstate="print"/>
          <a:stretch>
            <a:fillRect/>
          </a:stretch>
        </p:blipFill>
        <p:spPr>
          <a:xfrm>
            <a:off x="47621" y="2438400"/>
            <a:ext cx="2971800" cy="1981200"/>
          </a:xfrm>
          <a:prstGeom prst="rect">
            <a:avLst/>
          </a:prstGeom>
        </p:spPr>
      </p:pic>
      <p:pic>
        <p:nvPicPr>
          <p:cNvPr id="5" name="object 5"/>
          <p:cNvPicPr/>
          <p:nvPr/>
        </p:nvPicPr>
        <p:blipFill>
          <a:blip r:embed="rId5" cstate="print"/>
          <a:stretch>
            <a:fillRect/>
          </a:stretch>
        </p:blipFill>
        <p:spPr>
          <a:xfrm>
            <a:off x="6141242" y="2438400"/>
            <a:ext cx="2971800" cy="1981200"/>
          </a:xfrm>
          <a:prstGeom prst="rect">
            <a:avLst/>
          </a:prstGeom>
        </p:spPr>
      </p:pic>
      <p:pic>
        <p:nvPicPr>
          <p:cNvPr id="6" name="object 6"/>
          <p:cNvPicPr/>
          <p:nvPr/>
        </p:nvPicPr>
        <p:blipFill>
          <a:blip r:embed="rId6" cstate="print"/>
          <a:stretch>
            <a:fillRect/>
          </a:stretch>
        </p:blipFill>
        <p:spPr>
          <a:xfrm>
            <a:off x="10427207" y="164592"/>
            <a:ext cx="1594103" cy="417576"/>
          </a:xfrm>
          <a:prstGeom prst="rect">
            <a:avLst/>
          </a:prstGeom>
        </p:spPr>
      </p:pic>
      <p:pic>
        <p:nvPicPr>
          <p:cNvPr id="7" name="object 7"/>
          <p:cNvPicPr/>
          <p:nvPr/>
        </p:nvPicPr>
        <p:blipFill>
          <a:blip r:embed="rId7" cstate="print"/>
          <a:stretch>
            <a:fillRect/>
          </a:stretch>
        </p:blipFill>
        <p:spPr>
          <a:xfrm>
            <a:off x="1088226" y="752478"/>
            <a:ext cx="890586" cy="890586"/>
          </a:xfrm>
          <a:prstGeom prst="rect">
            <a:avLst/>
          </a:prstGeom>
        </p:spPr>
      </p:pic>
      <p:pic>
        <p:nvPicPr>
          <p:cNvPr id="8" name="object 8"/>
          <p:cNvPicPr/>
          <p:nvPr/>
        </p:nvPicPr>
        <p:blipFill>
          <a:blip r:embed="rId7" cstate="print"/>
          <a:stretch>
            <a:fillRect/>
          </a:stretch>
        </p:blipFill>
        <p:spPr>
          <a:xfrm>
            <a:off x="10232231" y="5105398"/>
            <a:ext cx="890586" cy="890586"/>
          </a:xfrm>
          <a:prstGeom prst="rect">
            <a:avLst/>
          </a:prstGeom>
        </p:spPr>
      </p:pic>
      <p:sp>
        <p:nvSpPr>
          <p:cNvPr id="9" name="object 9"/>
          <p:cNvSpPr/>
          <p:nvPr/>
        </p:nvSpPr>
        <p:spPr>
          <a:xfrm>
            <a:off x="195252" y="2262191"/>
            <a:ext cx="1329055" cy="76200"/>
          </a:xfrm>
          <a:custGeom>
            <a:avLst/>
            <a:gdLst/>
            <a:ahLst/>
            <a:cxnLst/>
            <a:rect l="l" t="t" r="r" b="b"/>
            <a:pathLst>
              <a:path w="1329055" h="76200">
                <a:moveTo>
                  <a:pt x="1252536" y="0"/>
                </a:moveTo>
                <a:lnTo>
                  <a:pt x="1252536" y="76200"/>
                </a:lnTo>
                <a:lnTo>
                  <a:pt x="1319214" y="42862"/>
                </a:lnTo>
                <a:lnTo>
                  <a:pt x="1265236" y="42862"/>
                </a:lnTo>
                <a:lnTo>
                  <a:pt x="1265236" y="33337"/>
                </a:lnTo>
                <a:lnTo>
                  <a:pt x="1319209" y="33337"/>
                </a:lnTo>
                <a:lnTo>
                  <a:pt x="1252536" y="0"/>
                </a:lnTo>
                <a:close/>
              </a:path>
              <a:path w="1329055" h="76200">
                <a:moveTo>
                  <a:pt x="1252536" y="33337"/>
                </a:moveTo>
                <a:lnTo>
                  <a:pt x="0" y="33337"/>
                </a:lnTo>
                <a:lnTo>
                  <a:pt x="0" y="42862"/>
                </a:lnTo>
                <a:lnTo>
                  <a:pt x="1252536" y="42862"/>
                </a:lnTo>
                <a:lnTo>
                  <a:pt x="1252536" y="33337"/>
                </a:lnTo>
                <a:close/>
              </a:path>
              <a:path w="1329055" h="76200">
                <a:moveTo>
                  <a:pt x="1319209" y="33337"/>
                </a:moveTo>
                <a:lnTo>
                  <a:pt x="1265236" y="33337"/>
                </a:lnTo>
                <a:lnTo>
                  <a:pt x="1265236" y="42862"/>
                </a:lnTo>
                <a:lnTo>
                  <a:pt x="1319214" y="42862"/>
                </a:lnTo>
                <a:lnTo>
                  <a:pt x="1328736" y="38101"/>
                </a:lnTo>
                <a:lnTo>
                  <a:pt x="1319209" y="33337"/>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166732" rIns="0" bIns="0" rtlCol="0">
            <a:spAutoFit/>
          </a:bodyPr>
          <a:lstStyle/>
          <a:p>
            <a:pPr marL="12700">
              <a:lnSpc>
                <a:spcPct val="100000"/>
              </a:lnSpc>
              <a:spcBef>
                <a:spcPts val="330"/>
              </a:spcBef>
            </a:pPr>
            <a:r>
              <a:rPr sz="2400" b="1" dirty="0">
                <a:latin typeface="Calibri"/>
                <a:cs typeface="Calibri"/>
              </a:rPr>
              <a:t>CDR</a:t>
            </a:r>
            <a:r>
              <a:rPr sz="2400" b="1" spc="-30" dirty="0">
                <a:latin typeface="Calibri"/>
                <a:cs typeface="Calibri"/>
              </a:rPr>
              <a:t> </a:t>
            </a:r>
            <a:r>
              <a:rPr sz="2400" b="1" dirty="0">
                <a:latin typeface="Calibri"/>
                <a:cs typeface="Calibri"/>
              </a:rPr>
              <a:t>with</a:t>
            </a:r>
            <a:r>
              <a:rPr sz="2400" b="1" spc="-25" dirty="0">
                <a:latin typeface="Calibri"/>
                <a:cs typeface="Calibri"/>
              </a:rPr>
              <a:t> </a:t>
            </a:r>
            <a:r>
              <a:rPr sz="2400" b="1" spc="-20" dirty="0">
                <a:latin typeface="Calibri"/>
                <a:cs typeface="Calibri"/>
              </a:rPr>
              <a:t>Co-</a:t>
            </a:r>
            <a:r>
              <a:rPr sz="2400" b="1" spc="-10" dirty="0">
                <a:latin typeface="Calibri"/>
                <a:cs typeface="Calibri"/>
              </a:rPr>
              <a:t>Benefits</a:t>
            </a:r>
            <a:endParaRPr sz="2400">
              <a:latin typeface="Calibri"/>
              <a:cs typeface="Calibri"/>
            </a:endParaRPr>
          </a:p>
          <a:p>
            <a:pPr marL="12700">
              <a:lnSpc>
                <a:spcPct val="100000"/>
              </a:lnSpc>
              <a:spcBef>
                <a:spcPts val="140"/>
              </a:spcBef>
            </a:pPr>
            <a:r>
              <a:rPr sz="1400" b="1" dirty="0">
                <a:latin typeface="Calibri"/>
                <a:cs typeface="Calibri"/>
              </a:rPr>
              <a:t>&gt;25,000</a:t>
            </a:r>
            <a:r>
              <a:rPr sz="1400" b="1" spc="-50" dirty="0">
                <a:latin typeface="Calibri"/>
                <a:cs typeface="Calibri"/>
              </a:rPr>
              <a:t> </a:t>
            </a:r>
            <a:r>
              <a:rPr sz="1400" b="1" dirty="0">
                <a:latin typeface="Calibri"/>
                <a:cs typeface="Calibri"/>
              </a:rPr>
              <a:t>research</a:t>
            </a:r>
            <a:r>
              <a:rPr sz="1400" b="1" spc="-55" dirty="0">
                <a:latin typeface="Calibri"/>
                <a:cs typeface="Calibri"/>
              </a:rPr>
              <a:t> </a:t>
            </a:r>
            <a:r>
              <a:rPr sz="1400" b="1" spc="-10" dirty="0">
                <a:latin typeface="Calibri"/>
                <a:cs typeface="Calibri"/>
              </a:rPr>
              <a:t>articles</a:t>
            </a:r>
            <a:endParaRPr sz="14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2" cstate="print"/>
            <a:stretch>
              <a:fillRect/>
            </a:stretch>
          </p:blipFill>
          <p:spPr>
            <a:xfrm>
              <a:off x="0" y="0"/>
              <a:ext cx="12188952" cy="6857999"/>
            </a:xfrm>
            <a:prstGeom prst="rect">
              <a:avLst/>
            </a:prstGeom>
          </p:spPr>
        </p:pic>
        <p:pic>
          <p:nvPicPr>
            <p:cNvPr id="4" name="object 4"/>
            <p:cNvPicPr/>
            <p:nvPr/>
          </p:nvPicPr>
          <p:blipFill>
            <a:blip r:embed="rId3" cstate="print"/>
            <a:stretch>
              <a:fillRect/>
            </a:stretch>
          </p:blipFill>
          <p:spPr>
            <a:xfrm>
              <a:off x="10427207" y="164592"/>
              <a:ext cx="1594103" cy="417576"/>
            </a:xfrm>
            <a:prstGeom prst="rect">
              <a:avLst/>
            </a:prstGeom>
          </p:spPr>
        </p:pic>
      </p:grpSp>
      <p:sp>
        <p:nvSpPr>
          <p:cNvPr id="5" name="object 5"/>
          <p:cNvSpPr txBox="1"/>
          <p:nvPr/>
        </p:nvSpPr>
        <p:spPr>
          <a:xfrm>
            <a:off x="485825" y="240283"/>
            <a:ext cx="495935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We</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modify</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biomass</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power</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plants</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to</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produce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biochar</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2" cstate="print"/>
            <a:stretch>
              <a:fillRect/>
            </a:stretch>
          </p:blipFill>
          <p:spPr>
            <a:xfrm>
              <a:off x="0" y="0"/>
              <a:ext cx="12188952" cy="6857999"/>
            </a:xfrm>
            <a:prstGeom prst="rect">
              <a:avLst/>
            </a:prstGeom>
          </p:spPr>
        </p:pic>
        <p:pic>
          <p:nvPicPr>
            <p:cNvPr id="4" name="object 4"/>
            <p:cNvPicPr/>
            <p:nvPr/>
          </p:nvPicPr>
          <p:blipFill>
            <a:blip r:embed="rId3" cstate="print"/>
            <a:stretch>
              <a:fillRect/>
            </a:stretch>
          </p:blipFill>
          <p:spPr>
            <a:xfrm>
              <a:off x="10427207" y="164592"/>
              <a:ext cx="1594103" cy="417576"/>
            </a:xfrm>
            <a:prstGeom prst="rect">
              <a:avLst/>
            </a:prstGeom>
          </p:spPr>
        </p:pic>
      </p:grpSp>
      <p:sp>
        <p:nvSpPr>
          <p:cNvPr id="5" name="object 5"/>
          <p:cNvSpPr txBox="1"/>
          <p:nvPr/>
        </p:nvSpPr>
        <p:spPr>
          <a:xfrm>
            <a:off x="501500" y="240283"/>
            <a:ext cx="3644900"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The</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product</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ships</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with</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standard</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trucks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2" cstate="print"/>
            <a:stretch>
              <a:fillRect/>
            </a:stretch>
          </p:blipFill>
          <p:spPr>
            <a:xfrm>
              <a:off x="0" y="0"/>
              <a:ext cx="12188952" cy="6857999"/>
            </a:xfrm>
            <a:prstGeom prst="rect">
              <a:avLst/>
            </a:prstGeom>
          </p:spPr>
        </p:pic>
        <p:pic>
          <p:nvPicPr>
            <p:cNvPr id="4" name="object 4"/>
            <p:cNvPicPr/>
            <p:nvPr/>
          </p:nvPicPr>
          <p:blipFill>
            <a:blip r:embed="rId3" cstate="print"/>
            <a:stretch>
              <a:fillRect/>
            </a:stretch>
          </p:blipFill>
          <p:spPr>
            <a:xfrm>
              <a:off x="10427207" y="6263639"/>
              <a:ext cx="1594103" cy="420624"/>
            </a:xfrm>
            <a:prstGeom prst="rect">
              <a:avLst/>
            </a:prstGeom>
          </p:spPr>
        </p:pic>
      </p:grpSp>
      <p:sp>
        <p:nvSpPr>
          <p:cNvPr id="5" name="object 5"/>
          <p:cNvSpPr txBox="1"/>
          <p:nvPr/>
        </p:nvSpPr>
        <p:spPr>
          <a:xfrm>
            <a:off x="501500" y="240283"/>
            <a:ext cx="658812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We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often</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co-</a:t>
            </a:r>
            <a:r>
              <a:rPr kumimoji="0" sz="1800" b="0" i="0" u="none" strike="noStrike" kern="0" cap="none" spc="0" normalizeH="0" baseline="0" noProof="0" dirty="0">
                <a:ln>
                  <a:noFill/>
                </a:ln>
                <a:solidFill>
                  <a:sysClr val="windowText" lastClr="000000"/>
                </a:solidFill>
                <a:effectLst/>
                <a:uLnTx/>
                <a:uFillTx/>
                <a:latin typeface="Calibri"/>
                <a:cs typeface="Calibri"/>
              </a:rPr>
              <a:t>locate</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with</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compost</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yards</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for</a:t>
            </a:r>
            <a:r>
              <a:rPr kumimoji="0" sz="1800" b="0" i="0" u="none" strike="noStrike" kern="0" cap="none" spc="-3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processing</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and</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distribution</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2" cstate="print"/>
            <a:stretch>
              <a:fillRect/>
            </a:stretch>
          </p:blipFill>
          <p:spPr>
            <a:xfrm>
              <a:off x="0" y="0"/>
              <a:ext cx="12188952" cy="6857999"/>
            </a:xfrm>
            <a:prstGeom prst="rect">
              <a:avLst/>
            </a:prstGeom>
          </p:spPr>
        </p:pic>
        <p:pic>
          <p:nvPicPr>
            <p:cNvPr id="4" name="object 4"/>
            <p:cNvPicPr/>
            <p:nvPr/>
          </p:nvPicPr>
          <p:blipFill>
            <a:blip r:embed="rId3" cstate="print"/>
            <a:stretch>
              <a:fillRect/>
            </a:stretch>
          </p:blipFill>
          <p:spPr>
            <a:xfrm>
              <a:off x="10427207" y="164592"/>
              <a:ext cx="1594103" cy="417576"/>
            </a:xfrm>
            <a:prstGeom prst="rect">
              <a:avLst/>
            </a:prstGeom>
          </p:spPr>
        </p:pic>
        <p:sp>
          <p:nvSpPr>
            <p:cNvPr id="5" name="object 5"/>
            <p:cNvSpPr/>
            <p:nvPr/>
          </p:nvSpPr>
          <p:spPr>
            <a:xfrm>
              <a:off x="904113" y="6230459"/>
              <a:ext cx="10384155" cy="461645"/>
            </a:xfrm>
            <a:custGeom>
              <a:avLst/>
              <a:gdLst/>
              <a:ahLst/>
              <a:cxnLst/>
              <a:rect l="l" t="t" r="r" b="b"/>
              <a:pathLst>
                <a:path w="10384155" h="461645">
                  <a:moveTo>
                    <a:pt x="10383771" y="0"/>
                  </a:moveTo>
                  <a:lnTo>
                    <a:pt x="0" y="0"/>
                  </a:lnTo>
                  <a:lnTo>
                    <a:pt x="0" y="461634"/>
                  </a:lnTo>
                  <a:lnTo>
                    <a:pt x="10383771" y="461634"/>
                  </a:lnTo>
                  <a:lnTo>
                    <a:pt x="10383771" y="0"/>
                  </a:lnTo>
                  <a:close/>
                </a:path>
              </a:pathLst>
            </a:custGeom>
            <a:solidFill>
              <a:srgbClr val="F3F3F3">
                <a:alpha val="75289"/>
              </a:srgbClr>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6" name="object 6"/>
          <p:cNvSpPr txBox="1"/>
          <p:nvPr/>
        </p:nvSpPr>
        <p:spPr>
          <a:xfrm>
            <a:off x="1033462" y="6296659"/>
            <a:ext cx="1012634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With</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&gt;6yrs</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of</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field</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trials,</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our</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biochar</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has</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shown</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improved</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crop</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yield</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in</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the</a:t>
            </a:r>
            <a:r>
              <a:rPr kumimoji="0" sz="1800" b="0" i="0" u="none" strike="noStrike" kern="0" cap="none" spc="-2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farmlands</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of</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major</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ag</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companies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19" y="1282"/>
            <a:ext cx="12192000" cy="6856730"/>
            <a:chOff x="19" y="1282"/>
            <a:chExt cx="12192000" cy="6856730"/>
          </a:xfrm>
        </p:grpSpPr>
        <p:pic>
          <p:nvPicPr>
            <p:cNvPr id="3" name="object 3"/>
            <p:cNvPicPr/>
            <p:nvPr/>
          </p:nvPicPr>
          <p:blipFill>
            <a:blip r:embed="rId2" cstate="print"/>
            <a:stretch>
              <a:fillRect/>
            </a:stretch>
          </p:blipFill>
          <p:spPr>
            <a:xfrm>
              <a:off x="19" y="1282"/>
              <a:ext cx="12191979" cy="6856717"/>
            </a:xfrm>
            <a:prstGeom prst="rect">
              <a:avLst/>
            </a:prstGeom>
          </p:spPr>
        </p:pic>
        <p:pic>
          <p:nvPicPr>
            <p:cNvPr id="4" name="object 4"/>
            <p:cNvPicPr/>
            <p:nvPr/>
          </p:nvPicPr>
          <p:blipFill>
            <a:blip r:embed="rId3" cstate="print"/>
            <a:stretch>
              <a:fillRect/>
            </a:stretch>
          </p:blipFill>
          <p:spPr>
            <a:xfrm>
              <a:off x="10427208" y="164592"/>
              <a:ext cx="1594103" cy="417576"/>
            </a:xfrm>
            <a:prstGeom prst="rect">
              <a:avLst/>
            </a:prstGeom>
          </p:spPr>
        </p:pic>
      </p:grpSp>
      <p:sp>
        <p:nvSpPr>
          <p:cNvPr id="5" name="object 5"/>
          <p:cNvSpPr txBox="1"/>
          <p:nvPr/>
        </p:nvSpPr>
        <p:spPr>
          <a:xfrm>
            <a:off x="485825" y="240283"/>
            <a:ext cx="3146425" cy="2997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We’ve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been</a:t>
            </a:r>
            <a:r>
              <a:rPr kumimoji="0" sz="1800" b="0" i="0" u="none" strike="noStrike" kern="0" cap="none" spc="-2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doing</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this</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since</a:t>
            </a:r>
            <a:r>
              <a:rPr kumimoji="0" sz="1800" b="0" i="0" u="none" strike="noStrike" kern="0" cap="none" spc="-30" normalizeH="0" baseline="0" noProof="0" dirty="0">
                <a:ln>
                  <a:noFill/>
                </a:ln>
                <a:solidFill>
                  <a:sysClr val="windowText" lastClr="000000"/>
                </a:solidFill>
                <a:effectLst/>
                <a:uLnTx/>
                <a:uFillTx/>
                <a:latin typeface="Calibri"/>
                <a:cs typeface="Calibri"/>
              </a:rPr>
              <a:t> </a:t>
            </a:r>
            <a:r>
              <a:rPr kumimoji="0" sz="1800" b="0" i="0" u="none" strike="noStrike" kern="0" cap="none" spc="-20" normalizeH="0" baseline="0" noProof="0" dirty="0">
                <a:ln>
                  <a:noFill/>
                </a:ln>
                <a:solidFill>
                  <a:sysClr val="windowText" lastClr="000000"/>
                </a:solidFill>
                <a:effectLst/>
                <a:uLnTx/>
                <a:uFillTx/>
                <a:latin typeface="Calibri"/>
                <a:cs typeface="Calibri"/>
              </a:rPr>
              <a:t>2016</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935523" y="1121657"/>
            <a:ext cx="2971802" cy="1969982"/>
          </a:xfrm>
          <a:prstGeom prst="rect">
            <a:avLst/>
          </a:prstGeom>
        </p:spPr>
      </p:pic>
      <p:pic>
        <p:nvPicPr>
          <p:cNvPr id="3" name="object 3"/>
          <p:cNvPicPr/>
          <p:nvPr/>
        </p:nvPicPr>
        <p:blipFill>
          <a:blip r:embed="rId3" cstate="print"/>
          <a:stretch>
            <a:fillRect/>
          </a:stretch>
        </p:blipFill>
        <p:spPr>
          <a:xfrm>
            <a:off x="6934200" y="3874007"/>
            <a:ext cx="2974848" cy="1984248"/>
          </a:xfrm>
          <a:prstGeom prst="rect">
            <a:avLst/>
          </a:prstGeom>
        </p:spPr>
      </p:pic>
      <p:pic>
        <p:nvPicPr>
          <p:cNvPr id="4" name="object 4"/>
          <p:cNvPicPr/>
          <p:nvPr/>
        </p:nvPicPr>
        <p:blipFill>
          <a:blip r:embed="rId4" cstate="print"/>
          <a:stretch>
            <a:fillRect/>
          </a:stretch>
        </p:blipFill>
        <p:spPr>
          <a:xfrm>
            <a:off x="1624583" y="2438400"/>
            <a:ext cx="2974848" cy="1981200"/>
          </a:xfrm>
          <a:prstGeom prst="rect">
            <a:avLst/>
          </a:prstGeom>
        </p:spPr>
      </p:pic>
      <p:pic>
        <p:nvPicPr>
          <p:cNvPr id="5" name="object 5"/>
          <p:cNvPicPr/>
          <p:nvPr/>
        </p:nvPicPr>
        <p:blipFill>
          <a:blip r:embed="rId5" cstate="print"/>
          <a:stretch>
            <a:fillRect/>
          </a:stretch>
        </p:blipFill>
        <p:spPr>
          <a:xfrm>
            <a:off x="10427207" y="164592"/>
            <a:ext cx="1594103" cy="417576"/>
          </a:xfrm>
          <a:prstGeom prst="rect">
            <a:avLst/>
          </a:prstGeom>
        </p:spPr>
      </p:pic>
      <p:pic>
        <p:nvPicPr>
          <p:cNvPr id="6" name="object 6"/>
          <p:cNvPicPr/>
          <p:nvPr/>
        </p:nvPicPr>
        <p:blipFill>
          <a:blip r:embed="rId6" cstate="print"/>
          <a:stretch>
            <a:fillRect/>
          </a:stretch>
        </p:blipFill>
        <p:spPr>
          <a:xfrm>
            <a:off x="2663951" y="2980944"/>
            <a:ext cx="893063" cy="896111"/>
          </a:xfrm>
          <a:prstGeom prst="rect">
            <a:avLst/>
          </a:prstGeom>
        </p:spPr>
      </p:pic>
      <p:sp>
        <p:nvSpPr>
          <p:cNvPr id="7" name="object 7"/>
          <p:cNvSpPr/>
          <p:nvPr/>
        </p:nvSpPr>
        <p:spPr>
          <a:xfrm>
            <a:off x="5126711" y="2298169"/>
            <a:ext cx="1431925" cy="499109"/>
          </a:xfrm>
          <a:custGeom>
            <a:avLst/>
            <a:gdLst/>
            <a:ahLst/>
            <a:cxnLst/>
            <a:rect l="l" t="t" r="r" b="b"/>
            <a:pathLst>
              <a:path w="1431925" h="499110">
                <a:moveTo>
                  <a:pt x="1358148" y="31586"/>
                </a:moveTo>
                <a:lnTo>
                  <a:pt x="0" y="489997"/>
                </a:lnTo>
                <a:lnTo>
                  <a:pt x="3046" y="499022"/>
                </a:lnTo>
                <a:lnTo>
                  <a:pt x="1361194" y="40610"/>
                </a:lnTo>
                <a:lnTo>
                  <a:pt x="1358148" y="31586"/>
                </a:lnTo>
                <a:close/>
              </a:path>
              <a:path w="1431925" h="499110">
                <a:moveTo>
                  <a:pt x="1416194" y="27524"/>
                </a:moveTo>
                <a:lnTo>
                  <a:pt x="1370181" y="27524"/>
                </a:lnTo>
                <a:lnTo>
                  <a:pt x="1373226" y="36549"/>
                </a:lnTo>
                <a:lnTo>
                  <a:pt x="1361194" y="40610"/>
                </a:lnTo>
                <a:lnTo>
                  <a:pt x="1371856" y="72198"/>
                </a:lnTo>
                <a:lnTo>
                  <a:pt x="1416194" y="27524"/>
                </a:lnTo>
                <a:close/>
              </a:path>
              <a:path w="1431925" h="499110">
                <a:moveTo>
                  <a:pt x="1370181" y="27524"/>
                </a:moveTo>
                <a:lnTo>
                  <a:pt x="1358148" y="31586"/>
                </a:lnTo>
                <a:lnTo>
                  <a:pt x="1361194" y="40610"/>
                </a:lnTo>
                <a:lnTo>
                  <a:pt x="1373226" y="36549"/>
                </a:lnTo>
                <a:lnTo>
                  <a:pt x="1370181" y="27524"/>
                </a:lnTo>
                <a:close/>
              </a:path>
              <a:path w="1431925" h="499110">
                <a:moveTo>
                  <a:pt x="1347487" y="0"/>
                </a:moveTo>
                <a:lnTo>
                  <a:pt x="1358148" y="31586"/>
                </a:lnTo>
                <a:lnTo>
                  <a:pt x="1370181" y="27524"/>
                </a:lnTo>
                <a:lnTo>
                  <a:pt x="1416194" y="27524"/>
                </a:lnTo>
                <a:lnTo>
                  <a:pt x="1431870" y="11729"/>
                </a:lnTo>
                <a:lnTo>
                  <a:pt x="1347487"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5126711" y="3960529"/>
            <a:ext cx="1431925" cy="499109"/>
          </a:xfrm>
          <a:custGeom>
            <a:avLst/>
            <a:gdLst/>
            <a:ahLst/>
            <a:cxnLst/>
            <a:rect l="l" t="t" r="r" b="b"/>
            <a:pathLst>
              <a:path w="1431925" h="499110">
                <a:moveTo>
                  <a:pt x="1358148" y="467436"/>
                </a:moveTo>
                <a:lnTo>
                  <a:pt x="1347487" y="499022"/>
                </a:lnTo>
                <a:lnTo>
                  <a:pt x="1431870" y="487292"/>
                </a:lnTo>
                <a:lnTo>
                  <a:pt x="1416194" y="471497"/>
                </a:lnTo>
                <a:lnTo>
                  <a:pt x="1370181" y="471497"/>
                </a:lnTo>
                <a:lnTo>
                  <a:pt x="1358148" y="467436"/>
                </a:lnTo>
                <a:close/>
              </a:path>
              <a:path w="1431925" h="499110">
                <a:moveTo>
                  <a:pt x="1361194" y="458411"/>
                </a:moveTo>
                <a:lnTo>
                  <a:pt x="1358148" y="467436"/>
                </a:lnTo>
                <a:lnTo>
                  <a:pt x="1370181" y="471497"/>
                </a:lnTo>
                <a:lnTo>
                  <a:pt x="1373226" y="462473"/>
                </a:lnTo>
                <a:lnTo>
                  <a:pt x="1361194" y="458411"/>
                </a:lnTo>
                <a:close/>
              </a:path>
              <a:path w="1431925" h="499110">
                <a:moveTo>
                  <a:pt x="1371856" y="426824"/>
                </a:moveTo>
                <a:lnTo>
                  <a:pt x="1361194" y="458411"/>
                </a:lnTo>
                <a:lnTo>
                  <a:pt x="1373226" y="462473"/>
                </a:lnTo>
                <a:lnTo>
                  <a:pt x="1370181" y="471497"/>
                </a:lnTo>
                <a:lnTo>
                  <a:pt x="1416194" y="471497"/>
                </a:lnTo>
                <a:lnTo>
                  <a:pt x="1371856" y="426824"/>
                </a:lnTo>
                <a:close/>
              </a:path>
              <a:path w="1431925" h="499110">
                <a:moveTo>
                  <a:pt x="3046" y="0"/>
                </a:moveTo>
                <a:lnTo>
                  <a:pt x="0" y="9024"/>
                </a:lnTo>
                <a:lnTo>
                  <a:pt x="1358148" y="467436"/>
                </a:lnTo>
                <a:lnTo>
                  <a:pt x="1361194" y="458411"/>
                </a:lnTo>
                <a:lnTo>
                  <a:pt x="3046" y="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txBox="1">
            <a:spLocks noGrp="1"/>
          </p:cNvSpPr>
          <p:nvPr>
            <p:ph type="title"/>
          </p:nvPr>
        </p:nvSpPr>
        <p:spPr>
          <a:prstGeom prst="rect">
            <a:avLst/>
          </a:prstGeom>
        </p:spPr>
        <p:txBody>
          <a:bodyPr vert="horz" wrap="square" lIns="0" tIns="129540" rIns="0" bIns="0" rtlCol="0">
            <a:spAutoFit/>
          </a:bodyPr>
          <a:lstStyle/>
          <a:p>
            <a:pPr marL="51435">
              <a:lnSpc>
                <a:spcPct val="100000"/>
              </a:lnSpc>
              <a:spcBef>
                <a:spcPts val="100"/>
              </a:spcBef>
            </a:pPr>
            <a:r>
              <a:rPr sz="2000" i="1" dirty="0">
                <a:latin typeface="Calibri"/>
                <a:cs typeface="Calibri"/>
              </a:rPr>
              <a:t>“When</a:t>
            </a:r>
            <a:r>
              <a:rPr sz="2000" i="1" spc="-25" dirty="0">
                <a:latin typeface="Calibri"/>
                <a:cs typeface="Calibri"/>
              </a:rPr>
              <a:t> </a:t>
            </a:r>
            <a:r>
              <a:rPr sz="2000" i="1" dirty="0">
                <a:latin typeface="Calibri"/>
                <a:cs typeface="Calibri"/>
              </a:rPr>
              <a:t>the</a:t>
            </a:r>
            <a:r>
              <a:rPr sz="2000" i="1" spc="-20" dirty="0">
                <a:latin typeface="Calibri"/>
                <a:cs typeface="Calibri"/>
              </a:rPr>
              <a:t> </a:t>
            </a:r>
            <a:r>
              <a:rPr sz="2000" i="1" dirty="0">
                <a:latin typeface="Calibri"/>
                <a:cs typeface="Calibri"/>
              </a:rPr>
              <a:t>carbon</a:t>
            </a:r>
            <a:r>
              <a:rPr sz="2000" i="1" spc="-25" dirty="0">
                <a:latin typeface="Calibri"/>
                <a:cs typeface="Calibri"/>
              </a:rPr>
              <a:t> </a:t>
            </a:r>
            <a:r>
              <a:rPr sz="2000" i="1" dirty="0">
                <a:latin typeface="Calibri"/>
                <a:cs typeface="Calibri"/>
              </a:rPr>
              <a:t>is</a:t>
            </a:r>
            <a:r>
              <a:rPr sz="2000" i="1" spc="-20" dirty="0">
                <a:latin typeface="Calibri"/>
                <a:cs typeface="Calibri"/>
              </a:rPr>
              <a:t> </a:t>
            </a:r>
            <a:r>
              <a:rPr sz="2000" i="1" dirty="0">
                <a:latin typeface="Calibri"/>
                <a:cs typeface="Calibri"/>
              </a:rPr>
              <a:t>worth</a:t>
            </a:r>
            <a:r>
              <a:rPr sz="2000" i="1" spc="-25" dirty="0">
                <a:latin typeface="Calibri"/>
                <a:cs typeface="Calibri"/>
              </a:rPr>
              <a:t> </a:t>
            </a:r>
            <a:r>
              <a:rPr sz="2000" i="1" dirty="0">
                <a:latin typeface="Calibri"/>
                <a:cs typeface="Calibri"/>
              </a:rPr>
              <a:t>more</a:t>
            </a:r>
            <a:r>
              <a:rPr sz="2000" i="1" spc="-20" dirty="0">
                <a:latin typeface="Calibri"/>
                <a:cs typeface="Calibri"/>
              </a:rPr>
              <a:t> </a:t>
            </a:r>
            <a:r>
              <a:rPr sz="2000" i="1" dirty="0">
                <a:latin typeface="Calibri"/>
                <a:cs typeface="Calibri"/>
              </a:rPr>
              <a:t>in</a:t>
            </a:r>
            <a:r>
              <a:rPr sz="2000" i="1" spc="-25" dirty="0">
                <a:latin typeface="Calibri"/>
                <a:cs typeface="Calibri"/>
              </a:rPr>
              <a:t> </a:t>
            </a:r>
            <a:r>
              <a:rPr sz="2000" i="1" dirty="0">
                <a:latin typeface="Calibri"/>
                <a:cs typeface="Calibri"/>
              </a:rPr>
              <a:t>the</a:t>
            </a:r>
            <a:r>
              <a:rPr sz="2000" i="1" spc="-20" dirty="0">
                <a:latin typeface="Calibri"/>
                <a:cs typeface="Calibri"/>
              </a:rPr>
              <a:t> </a:t>
            </a:r>
            <a:r>
              <a:rPr sz="2000" i="1" dirty="0">
                <a:latin typeface="Calibri"/>
                <a:cs typeface="Calibri"/>
              </a:rPr>
              <a:t>ground</a:t>
            </a:r>
            <a:r>
              <a:rPr sz="2000" i="1" spc="-25" dirty="0">
                <a:latin typeface="Calibri"/>
                <a:cs typeface="Calibri"/>
              </a:rPr>
              <a:t> </a:t>
            </a:r>
            <a:r>
              <a:rPr sz="2000" i="1" dirty="0">
                <a:latin typeface="Calibri"/>
                <a:cs typeface="Calibri"/>
              </a:rPr>
              <a:t>than</a:t>
            </a:r>
            <a:r>
              <a:rPr sz="2000" i="1" spc="-20" dirty="0">
                <a:latin typeface="Calibri"/>
                <a:cs typeface="Calibri"/>
              </a:rPr>
              <a:t> </a:t>
            </a:r>
            <a:r>
              <a:rPr sz="2000" i="1" dirty="0">
                <a:latin typeface="Calibri"/>
                <a:cs typeface="Calibri"/>
              </a:rPr>
              <a:t>it</a:t>
            </a:r>
            <a:r>
              <a:rPr sz="2000" i="1" spc="-15" dirty="0">
                <a:latin typeface="Calibri"/>
                <a:cs typeface="Calibri"/>
              </a:rPr>
              <a:t> </a:t>
            </a:r>
            <a:r>
              <a:rPr sz="2000" i="1" dirty="0">
                <a:latin typeface="Calibri"/>
                <a:cs typeface="Calibri"/>
              </a:rPr>
              <a:t>is</a:t>
            </a:r>
            <a:r>
              <a:rPr sz="2000" i="1" spc="-20" dirty="0">
                <a:latin typeface="Calibri"/>
                <a:cs typeface="Calibri"/>
              </a:rPr>
              <a:t> </a:t>
            </a:r>
            <a:r>
              <a:rPr sz="2000" i="1" dirty="0">
                <a:latin typeface="Calibri"/>
                <a:cs typeface="Calibri"/>
              </a:rPr>
              <a:t>in</a:t>
            </a:r>
            <a:r>
              <a:rPr sz="2000" i="1" spc="-20" dirty="0">
                <a:latin typeface="Calibri"/>
                <a:cs typeface="Calibri"/>
              </a:rPr>
              <a:t> </a:t>
            </a:r>
            <a:r>
              <a:rPr sz="2000" i="1" dirty="0">
                <a:latin typeface="Calibri"/>
                <a:cs typeface="Calibri"/>
              </a:rPr>
              <a:t>the</a:t>
            </a:r>
            <a:r>
              <a:rPr sz="2000" i="1" spc="-25" dirty="0">
                <a:latin typeface="Calibri"/>
                <a:cs typeface="Calibri"/>
              </a:rPr>
              <a:t> </a:t>
            </a:r>
            <a:r>
              <a:rPr sz="2000" i="1" spc="-10" dirty="0">
                <a:latin typeface="Calibri"/>
                <a:cs typeface="Calibri"/>
              </a:rPr>
              <a:t>furnace…”</a:t>
            </a:r>
            <a:endParaRPr sz="2000">
              <a:latin typeface="Calibri"/>
              <a:cs typeface="Calibri"/>
            </a:endParaRPr>
          </a:p>
        </p:txBody>
      </p:sp>
      <p:sp>
        <p:nvSpPr>
          <p:cNvPr id="10" name="object 10"/>
          <p:cNvSpPr txBox="1"/>
          <p:nvPr/>
        </p:nvSpPr>
        <p:spPr>
          <a:xfrm>
            <a:off x="8302289" y="3336035"/>
            <a:ext cx="234315" cy="2387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0" i="0" u="none" strike="noStrike" kern="0" cap="none" spc="-25" normalizeH="0" baseline="0" noProof="0" dirty="0">
                <a:ln>
                  <a:noFill/>
                </a:ln>
                <a:solidFill>
                  <a:sysClr val="windowText" lastClr="000000"/>
                </a:solidFill>
                <a:effectLst/>
                <a:uLnTx/>
                <a:uFillTx/>
                <a:latin typeface="Arial"/>
                <a:cs typeface="Arial"/>
              </a:rPr>
              <a:t>Vs</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
        <p:nvSpPr>
          <p:cNvPr id="11" name="object 11"/>
          <p:cNvSpPr txBox="1"/>
          <p:nvPr/>
        </p:nvSpPr>
        <p:spPr>
          <a:xfrm>
            <a:off x="8698024" y="6246876"/>
            <a:ext cx="3039110" cy="33020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000" b="0" i="1" u="none" strike="noStrike" kern="0" cap="none" spc="0" normalizeH="0" baseline="0" noProof="0" dirty="0">
                <a:ln>
                  <a:noFill/>
                </a:ln>
                <a:solidFill>
                  <a:sysClr val="windowText" lastClr="000000"/>
                </a:solidFill>
                <a:effectLst/>
                <a:uLnTx/>
                <a:uFillTx/>
                <a:latin typeface="Calibri"/>
                <a:cs typeface="Calibri"/>
              </a:rPr>
              <a:t>“…a</a:t>
            </a:r>
            <a:r>
              <a:rPr kumimoji="0" sz="2000" b="0" i="1" u="none" strike="noStrike" kern="0" cap="none" spc="-35" normalizeH="0" baseline="0" noProof="0" dirty="0">
                <a:ln>
                  <a:noFill/>
                </a:ln>
                <a:solidFill>
                  <a:sysClr val="windowText" lastClr="000000"/>
                </a:solidFill>
                <a:effectLst/>
                <a:uLnTx/>
                <a:uFillTx/>
                <a:latin typeface="Calibri"/>
                <a:cs typeface="Calibri"/>
              </a:rPr>
              <a:t> </a:t>
            </a:r>
            <a:r>
              <a:rPr kumimoji="0" sz="2000" b="0" i="1" u="none" strike="noStrike" kern="0" cap="none" spc="0" normalizeH="0" baseline="0" noProof="0" dirty="0">
                <a:ln>
                  <a:noFill/>
                </a:ln>
                <a:solidFill>
                  <a:sysClr val="windowText" lastClr="000000"/>
                </a:solidFill>
                <a:effectLst/>
                <a:uLnTx/>
                <a:uFillTx/>
                <a:latin typeface="Calibri"/>
                <a:cs typeface="Calibri"/>
              </a:rPr>
              <a:t>business</a:t>
            </a:r>
            <a:r>
              <a:rPr kumimoji="0" sz="2000" b="0" i="1" u="none" strike="noStrike" kern="0" cap="none" spc="-30" normalizeH="0" baseline="0" noProof="0" dirty="0">
                <a:ln>
                  <a:noFill/>
                </a:ln>
                <a:solidFill>
                  <a:sysClr val="windowText" lastClr="000000"/>
                </a:solidFill>
                <a:effectLst/>
                <a:uLnTx/>
                <a:uFillTx/>
                <a:latin typeface="Calibri"/>
                <a:cs typeface="Calibri"/>
              </a:rPr>
              <a:t> </a:t>
            </a:r>
            <a:r>
              <a:rPr kumimoji="0" sz="2000" b="0" i="1" u="none" strike="noStrike" kern="0" cap="none" spc="0" normalizeH="0" baseline="0" noProof="0" dirty="0">
                <a:ln>
                  <a:noFill/>
                </a:ln>
                <a:solidFill>
                  <a:sysClr val="windowText" lastClr="000000"/>
                </a:solidFill>
                <a:effectLst/>
                <a:uLnTx/>
                <a:uFillTx/>
                <a:latin typeface="Calibri"/>
                <a:cs typeface="Calibri"/>
              </a:rPr>
              <a:t>we</a:t>
            </a:r>
            <a:r>
              <a:rPr kumimoji="0" sz="2000" b="0" i="1" u="none" strike="noStrike" kern="0" cap="none" spc="-30" normalizeH="0" baseline="0" noProof="0" dirty="0">
                <a:ln>
                  <a:noFill/>
                </a:ln>
                <a:solidFill>
                  <a:sysClr val="windowText" lastClr="000000"/>
                </a:solidFill>
                <a:effectLst/>
                <a:uLnTx/>
                <a:uFillTx/>
                <a:latin typeface="Calibri"/>
                <a:cs typeface="Calibri"/>
              </a:rPr>
              <a:t> </a:t>
            </a:r>
            <a:r>
              <a:rPr kumimoji="0" sz="2000" b="0" i="1" u="none" strike="noStrike" kern="0" cap="none" spc="0" normalizeH="0" baseline="0" noProof="0" dirty="0">
                <a:ln>
                  <a:noFill/>
                </a:ln>
                <a:solidFill>
                  <a:sysClr val="windowText" lastClr="000000"/>
                </a:solidFill>
                <a:effectLst/>
                <a:uLnTx/>
                <a:uFillTx/>
                <a:latin typeface="Calibri"/>
                <a:cs typeface="Calibri"/>
              </a:rPr>
              <a:t>might</a:t>
            </a:r>
            <a:r>
              <a:rPr kumimoji="0" sz="2000" b="0" i="1" u="none" strike="noStrike" kern="0" cap="none" spc="-20" normalizeH="0" baseline="0" noProof="0" dirty="0">
                <a:ln>
                  <a:noFill/>
                </a:ln>
                <a:solidFill>
                  <a:sysClr val="windowText" lastClr="000000"/>
                </a:solidFill>
                <a:effectLst/>
                <a:uLnTx/>
                <a:uFillTx/>
                <a:latin typeface="Calibri"/>
                <a:cs typeface="Calibri"/>
              </a:rPr>
              <a:t> have”</a:t>
            </a:r>
            <a:endParaRPr kumimoji="0" sz="20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427207" y="164592"/>
            <a:ext cx="1594103" cy="417576"/>
          </a:xfrm>
          <a:prstGeom prst="rect">
            <a:avLst/>
          </a:prstGeom>
        </p:spPr>
      </p:pic>
      <p:pic>
        <p:nvPicPr>
          <p:cNvPr id="3" name="object 3"/>
          <p:cNvPicPr/>
          <p:nvPr/>
        </p:nvPicPr>
        <p:blipFill>
          <a:blip r:embed="rId3" cstate="print"/>
          <a:stretch>
            <a:fillRect/>
          </a:stretch>
        </p:blipFill>
        <p:spPr>
          <a:xfrm>
            <a:off x="6452615" y="4273296"/>
            <a:ext cx="1304543" cy="1304543"/>
          </a:xfrm>
          <a:prstGeom prst="rect">
            <a:avLst/>
          </a:prstGeom>
        </p:spPr>
      </p:pic>
      <p:pic>
        <p:nvPicPr>
          <p:cNvPr id="4" name="object 4"/>
          <p:cNvPicPr/>
          <p:nvPr/>
        </p:nvPicPr>
        <p:blipFill>
          <a:blip r:embed="rId4" cstate="print"/>
          <a:stretch>
            <a:fillRect/>
          </a:stretch>
        </p:blipFill>
        <p:spPr>
          <a:xfrm>
            <a:off x="4608576" y="999744"/>
            <a:ext cx="2974848" cy="1984248"/>
          </a:xfrm>
          <a:prstGeom prst="rect">
            <a:avLst/>
          </a:prstGeom>
        </p:spPr>
      </p:pic>
      <p:sp>
        <p:nvSpPr>
          <p:cNvPr id="5" name="object 5"/>
          <p:cNvSpPr txBox="1"/>
          <p:nvPr/>
        </p:nvSpPr>
        <p:spPr>
          <a:xfrm>
            <a:off x="6583329" y="5595620"/>
            <a:ext cx="2286000" cy="580390"/>
          </a:xfrm>
          <a:prstGeom prst="rect">
            <a:avLst/>
          </a:prstGeom>
        </p:spPr>
        <p:txBody>
          <a:bodyPr vert="horz" wrap="square" lIns="0" tIns="6350" rIns="0" bIns="0" rtlCol="0">
            <a:spAutoFit/>
          </a:bodyPr>
          <a:lstStyle/>
          <a:p>
            <a:pPr marL="12700" marR="5080" lvl="0" indent="0" defTabSz="914400" eaLnBrk="1" fontAlgn="auto" latinLnBrk="0" hangingPunct="1">
              <a:lnSpc>
                <a:spcPct val="102200"/>
              </a:lnSpc>
              <a:spcBef>
                <a:spcPts val="5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Farmland</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Improvement, </a:t>
            </a:r>
            <a:r>
              <a:rPr kumimoji="0" sz="1800" b="0" i="0" u="none" strike="noStrike" kern="0" cap="none" spc="0" normalizeH="0" baseline="0" noProof="0" dirty="0">
                <a:ln>
                  <a:noFill/>
                </a:ln>
                <a:solidFill>
                  <a:sysClr val="windowText" lastClr="000000"/>
                </a:solidFill>
                <a:effectLst/>
                <a:uLnTx/>
                <a:uFillTx/>
                <a:latin typeface="Calibri"/>
                <a:cs typeface="Calibri"/>
              </a:rPr>
              <a:t>Potting</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Media,</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20" normalizeH="0" baseline="0" noProof="0" dirty="0">
                <a:ln>
                  <a:noFill/>
                </a:ln>
                <a:solidFill>
                  <a:sysClr val="windowText" lastClr="000000"/>
                </a:solidFill>
                <a:effectLst/>
                <a:uLnTx/>
                <a:uFillTx/>
                <a:latin typeface="Calibri"/>
                <a:cs typeface="Calibri"/>
              </a:rPr>
              <a:t>etc.</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6" name="object 6"/>
          <p:cNvPicPr/>
          <p:nvPr/>
        </p:nvPicPr>
        <p:blipFill>
          <a:blip r:embed="rId5" cstate="print"/>
          <a:stretch>
            <a:fillRect/>
          </a:stretch>
        </p:blipFill>
        <p:spPr>
          <a:xfrm>
            <a:off x="6873240" y="3395471"/>
            <a:ext cx="460248" cy="460247"/>
          </a:xfrm>
          <a:prstGeom prst="rect">
            <a:avLst/>
          </a:prstGeom>
        </p:spPr>
      </p:pic>
      <p:sp>
        <p:nvSpPr>
          <p:cNvPr id="7" name="object 7"/>
          <p:cNvSpPr/>
          <p:nvPr/>
        </p:nvSpPr>
        <p:spPr>
          <a:xfrm>
            <a:off x="6466504" y="3241884"/>
            <a:ext cx="76200" cy="970915"/>
          </a:xfrm>
          <a:custGeom>
            <a:avLst/>
            <a:gdLst/>
            <a:ahLst/>
            <a:cxnLst/>
            <a:rect l="l" t="t" r="r" b="b"/>
            <a:pathLst>
              <a:path w="76200" h="970914">
                <a:moveTo>
                  <a:pt x="33337" y="894160"/>
                </a:moveTo>
                <a:lnTo>
                  <a:pt x="0" y="894160"/>
                </a:lnTo>
                <a:lnTo>
                  <a:pt x="38099" y="970360"/>
                </a:lnTo>
                <a:lnTo>
                  <a:pt x="69849" y="906860"/>
                </a:lnTo>
                <a:lnTo>
                  <a:pt x="33337" y="906860"/>
                </a:lnTo>
                <a:lnTo>
                  <a:pt x="33337" y="894160"/>
                </a:lnTo>
                <a:close/>
              </a:path>
              <a:path w="76200" h="970914">
                <a:moveTo>
                  <a:pt x="42861" y="0"/>
                </a:moveTo>
                <a:lnTo>
                  <a:pt x="33336" y="0"/>
                </a:lnTo>
                <a:lnTo>
                  <a:pt x="33337" y="906860"/>
                </a:lnTo>
                <a:lnTo>
                  <a:pt x="42862" y="906860"/>
                </a:lnTo>
                <a:lnTo>
                  <a:pt x="42861" y="0"/>
                </a:lnTo>
                <a:close/>
              </a:path>
              <a:path w="76200" h="970914">
                <a:moveTo>
                  <a:pt x="76199" y="894160"/>
                </a:moveTo>
                <a:lnTo>
                  <a:pt x="42862" y="894160"/>
                </a:lnTo>
                <a:lnTo>
                  <a:pt x="42862" y="906860"/>
                </a:lnTo>
                <a:lnTo>
                  <a:pt x="69849" y="906860"/>
                </a:lnTo>
                <a:lnTo>
                  <a:pt x="76199" y="89416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txBox="1"/>
          <p:nvPr/>
        </p:nvSpPr>
        <p:spPr>
          <a:xfrm>
            <a:off x="501500" y="238251"/>
            <a:ext cx="8326120"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600" b="0" i="0" u="none" strike="noStrike" kern="0" cap="none" spc="0" normalizeH="0" baseline="0" noProof="0" dirty="0">
                <a:ln>
                  <a:noFill/>
                </a:ln>
                <a:solidFill>
                  <a:sysClr val="windowText" lastClr="000000"/>
                </a:solidFill>
                <a:effectLst/>
                <a:uLnTx/>
                <a:uFillTx/>
                <a:latin typeface="Calibri"/>
                <a:cs typeface="Calibri"/>
              </a:rPr>
              <a:t>From</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June</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2016</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till</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November</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2020,</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Pacific</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Biochar</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survived</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(barely)</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on</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revenue</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from</a:t>
            </a:r>
            <a:r>
              <a:rPr kumimoji="0" sz="1600" b="0" i="0" u="none" strike="noStrike" kern="0" cap="none" spc="-35"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ag</a:t>
            </a:r>
            <a:r>
              <a:rPr kumimoji="0" sz="1600" b="0" i="0" u="none" strike="noStrike" kern="0" cap="none" spc="-30" normalizeH="0" baseline="0" noProof="0" dirty="0">
                <a:ln>
                  <a:noFill/>
                </a:ln>
                <a:solidFill>
                  <a:sysClr val="windowText" lastClr="000000"/>
                </a:solidFill>
                <a:effectLst/>
                <a:uLnTx/>
                <a:uFillTx/>
                <a:latin typeface="Calibri"/>
                <a:cs typeface="Calibri"/>
              </a:rPr>
              <a:t> </a:t>
            </a:r>
            <a:r>
              <a:rPr kumimoji="0" sz="1600" b="0" i="0" u="none" strike="noStrike" kern="0" cap="none" spc="0" normalizeH="0" baseline="0" noProof="0" dirty="0">
                <a:ln>
                  <a:noFill/>
                </a:ln>
                <a:solidFill>
                  <a:sysClr val="windowText" lastClr="000000"/>
                </a:solidFill>
                <a:effectLst/>
                <a:uLnTx/>
                <a:uFillTx/>
                <a:latin typeface="Calibri"/>
                <a:cs typeface="Calibri"/>
              </a:rPr>
              <a:t>sales</a:t>
            </a:r>
            <a:r>
              <a:rPr kumimoji="0" sz="1600" b="0" i="0" u="none" strike="noStrike" kern="0" cap="none" spc="-25" normalizeH="0" baseline="0" noProof="0" dirty="0">
                <a:ln>
                  <a:noFill/>
                </a:ln>
                <a:solidFill>
                  <a:sysClr val="windowText" lastClr="000000"/>
                </a:solidFill>
                <a:effectLst/>
                <a:uLnTx/>
                <a:uFillTx/>
                <a:latin typeface="Calibri"/>
                <a:cs typeface="Calibri"/>
              </a:rPr>
              <a:t> </a:t>
            </a:r>
            <a:r>
              <a:rPr kumimoji="0" sz="1600" b="0" i="0" u="none" strike="noStrike" kern="0" cap="none" spc="-10" normalizeH="0" baseline="0" noProof="0" dirty="0">
                <a:ln>
                  <a:noFill/>
                </a:ln>
                <a:solidFill>
                  <a:sysClr val="windowText" lastClr="000000"/>
                </a:solidFill>
                <a:effectLst/>
                <a:uLnTx/>
                <a:uFillTx/>
                <a:latin typeface="Calibri"/>
                <a:cs typeface="Calibri"/>
              </a:rPr>
              <a:t>alone</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0427207" y="164592"/>
            <a:ext cx="1594103" cy="417576"/>
          </a:xfrm>
          <a:prstGeom prst="rect">
            <a:avLst/>
          </a:prstGeom>
        </p:spPr>
      </p:pic>
      <p:pic>
        <p:nvPicPr>
          <p:cNvPr id="3" name="object 3"/>
          <p:cNvPicPr/>
          <p:nvPr/>
        </p:nvPicPr>
        <p:blipFill>
          <a:blip r:embed="rId3" cstate="print"/>
          <a:stretch>
            <a:fillRect/>
          </a:stretch>
        </p:blipFill>
        <p:spPr>
          <a:xfrm>
            <a:off x="4642103" y="4544567"/>
            <a:ext cx="893063" cy="896112"/>
          </a:xfrm>
          <a:prstGeom prst="rect">
            <a:avLst/>
          </a:prstGeom>
        </p:spPr>
      </p:pic>
      <p:pic>
        <p:nvPicPr>
          <p:cNvPr id="4" name="object 4"/>
          <p:cNvPicPr/>
          <p:nvPr/>
        </p:nvPicPr>
        <p:blipFill>
          <a:blip r:embed="rId4" cstate="print"/>
          <a:stretch>
            <a:fillRect/>
          </a:stretch>
        </p:blipFill>
        <p:spPr>
          <a:xfrm>
            <a:off x="6452615" y="4273296"/>
            <a:ext cx="1304543" cy="1304543"/>
          </a:xfrm>
          <a:prstGeom prst="rect">
            <a:avLst/>
          </a:prstGeom>
        </p:spPr>
      </p:pic>
      <p:pic>
        <p:nvPicPr>
          <p:cNvPr id="5" name="object 5"/>
          <p:cNvPicPr/>
          <p:nvPr/>
        </p:nvPicPr>
        <p:blipFill>
          <a:blip r:embed="rId5" cstate="print"/>
          <a:stretch>
            <a:fillRect/>
          </a:stretch>
        </p:blipFill>
        <p:spPr>
          <a:xfrm>
            <a:off x="4608576" y="999744"/>
            <a:ext cx="2974848" cy="1984248"/>
          </a:xfrm>
          <a:prstGeom prst="rect">
            <a:avLst/>
          </a:prstGeom>
        </p:spPr>
      </p:pic>
      <p:sp>
        <p:nvSpPr>
          <p:cNvPr id="6" name="object 6"/>
          <p:cNvSpPr txBox="1"/>
          <p:nvPr/>
        </p:nvSpPr>
        <p:spPr>
          <a:xfrm>
            <a:off x="3085942" y="5552947"/>
            <a:ext cx="2367915" cy="580390"/>
          </a:xfrm>
          <a:prstGeom prst="rect">
            <a:avLst/>
          </a:prstGeom>
        </p:spPr>
        <p:txBody>
          <a:bodyPr vert="horz" wrap="square" lIns="0" tIns="6350" rIns="0" bIns="0" rtlCol="0">
            <a:spAutoFit/>
          </a:bodyPr>
          <a:lstStyle/>
          <a:p>
            <a:pPr marL="622300" marR="5080" lvl="0" indent="-609600" defTabSz="914400" eaLnBrk="1" fontAlgn="auto" latinLnBrk="0" hangingPunct="1">
              <a:lnSpc>
                <a:spcPct val="102200"/>
              </a:lnSpc>
              <a:spcBef>
                <a:spcPts val="5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Carbon</a:t>
            </a:r>
            <a:r>
              <a:rPr kumimoji="0" sz="1800" b="0" i="0" u="none" strike="noStrike" kern="0" cap="none" spc="-45"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Dioxide</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Removal, </a:t>
            </a:r>
            <a:r>
              <a:rPr kumimoji="0" sz="1800" b="0" i="0" u="none" strike="noStrike" kern="0" cap="none" spc="0" normalizeH="0" baseline="0" noProof="0" dirty="0">
                <a:ln>
                  <a:noFill/>
                </a:ln>
                <a:solidFill>
                  <a:sysClr val="windowText" lastClr="000000"/>
                </a:solidFill>
                <a:effectLst/>
                <a:uLnTx/>
                <a:uFillTx/>
                <a:latin typeface="Calibri"/>
                <a:cs typeface="Calibri"/>
              </a:rPr>
              <a:t>Voluntary</a:t>
            </a:r>
            <a:r>
              <a:rPr kumimoji="0" sz="1800" b="0" i="0" u="none" strike="noStrike" kern="0" cap="none" spc="-7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Markets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p:cNvPicPr/>
          <p:nvPr/>
        </p:nvPicPr>
        <p:blipFill>
          <a:blip r:embed="rId6" cstate="print"/>
          <a:stretch>
            <a:fillRect/>
          </a:stretch>
        </p:blipFill>
        <p:spPr>
          <a:xfrm>
            <a:off x="4858511" y="3429000"/>
            <a:ext cx="460248" cy="457200"/>
          </a:xfrm>
          <a:prstGeom prst="rect">
            <a:avLst/>
          </a:prstGeom>
        </p:spPr>
      </p:pic>
      <p:pic>
        <p:nvPicPr>
          <p:cNvPr id="8" name="object 8"/>
          <p:cNvPicPr/>
          <p:nvPr/>
        </p:nvPicPr>
        <p:blipFill>
          <a:blip r:embed="rId7" cstate="print"/>
          <a:stretch>
            <a:fillRect/>
          </a:stretch>
        </p:blipFill>
        <p:spPr>
          <a:xfrm>
            <a:off x="6873240" y="3395471"/>
            <a:ext cx="460248" cy="460247"/>
          </a:xfrm>
          <a:prstGeom prst="rect">
            <a:avLst/>
          </a:prstGeom>
        </p:spPr>
      </p:pic>
      <p:sp>
        <p:nvSpPr>
          <p:cNvPr id="9" name="object 9"/>
          <p:cNvSpPr/>
          <p:nvPr/>
        </p:nvSpPr>
        <p:spPr>
          <a:xfrm>
            <a:off x="5494661" y="3241884"/>
            <a:ext cx="76200" cy="970915"/>
          </a:xfrm>
          <a:custGeom>
            <a:avLst/>
            <a:gdLst/>
            <a:ahLst/>
            <a:cxnLst/>
            <a:rect l="l" t="t" r="r" b="b"/>
            <a:pathLst>
              <a:path w="76200" h="970914">
                <a:moveTo>
                  <a:pt x="33337" y="894160"/>
                </a:moveTo>
                <a:lnTo>
                  <a:pt x="0" y="894160"/>
                </a:lnTo>
                <a:lnTo>
                  <a:pt x="38100" y="970360"/>
                </a:lnTo>
                <a:lnTo>
                  <a:pt x="69850" y="906860"/>
                </a:lnTo>
                <a:lnTo>
                  <a:pt x="33337" y="906860"/>
                </a:lnTo>
                <a:lnTo>
                  <a:pt x="33337" y="894160"/>
                </a:lnTo>
                <a:close/>
              </a:path>
              <a:path w="76200" h="970914">
                <a:moveTo>
                  <a:pt x="42861" y="0"/>
                </a:moveTo>
                <a:lnTo>
                  <a:pt x="33336" y="0"/>
                </a:lnTo>
                <a:lnTo>
                  <a:pt x="33337" y="906860"/>
                </a:lnTo>
                <a:lnTo>
                  <a:pt x="42862" y="906860"/>
                </a:lnTo>
                <a:lnTo>
                  <a:pt x="42861" y="0"/>
                </a:lnTo>
                <a:close/>
              </a:path>
              <a:path w="76200" h="970914">
                <a:moveTo>
                  <a:pt x="76200" y="894160"/>
                </a:moveTo>
                <a:lnTo>
                  <a:pt x="42862" y="894160"/>
                </a:lnTo>
                <a:lnTo>
                  <a:pt x="42862" y="906860"/>
                </a:lnTo>
                <a:lnTo>
                  <a:pt x="69850" y="906860"/>
                </a:lnTo>
                <a:lnTo>
                  <a:pt x="76200" y="89416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6466504" y="3241884"/>
            <a:ext cx="76200" cy="970915"/>
          </a:xfrm>
          <a:custGeom>
            <a:avLst/>
            <a:gdLst/>
            <a:ahLst/>
            <a:cxnLst/>
            <a:rect l="l" t="t" r="r" b="b"/>
            <a:pathLst>
              <a:path w="76200" h="970914">
                <a:moveTo>
                  <a:pt x="33337" y="894160"/>
                </a:moveTo>
                <a:lnTo>
                  <a:pt x="0" y="894160"/>
                </a:lnTo>
                <a:lnTo>
                  <a:pt x="38099" y="970360"/>
                </a:lnTo>
                <a:lnTo>
                  <a:pt x="69849" y="906860"/>
                </a:lnTo>
                <a:lnTo>
                  <a:pt x="33337" y="906860"/>
                </a:lnTo>
                <a:lnTo>
                  <a:pt x="33337" y="894160"/>
                </a:lnTo>
                <a:close/>
              </a:path>
              <a:path w="76200" h="970914">
                <a:moveTo>
                  <a:pt x="42861" y="0"/>
                </a:moveTo>
                <a:lnTo>
                  <a:pt x="33336" y="0"/>
                </a:lnTo>
                <a:lnTo>
                  <a:pt x="33337" y="906860"/>
                </a:lnTo>
                <a:lnTo>
                  <a:pt x="42862" y="906860"/>
                </a:lnTo>
                <a:lnTo>
                  <a:pt x="42861" y="0"/>
                </a:lnTo>
                <a:close/>
              </a:path>
              <a:path w="76200" h="970914">
                <a:moveTo>
                  <a:pt x="76199" y="894160"/>
                </a:moveTo>
                <a:lnTo>
                  <a:pt x="42862" y="894160"/>
                </a:lnTo>
                <a:lnTo>
                  <a:pt x="42862" y="906860"/>
                </a:lnTo>
                <a:lnTo>
                  <a:pt x="69849" y="906860"/>
                </a:lnTo>
                <a:lnTo>
                  <a:pt x="76199" y="894160"/>
                </a:lnTo>
                <a:close/>
              </a:path>
            </a:pathLst>
          </a:custGeom>
          <a:solidFill>
            <a:srgbClr val="000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txBox="1"/>
          <p:nvPr/>
        </p:nvSpPr>
        <p:spPr>
          <a:xfrm>
            <a:off x="6583329" y="5595620"/>
            <a:ext cx="2286000" cy="580390"/>
          </a:xfrm>
          <a:prstGeom prst="rect">
            <a:avLst/>
          </a:prstGeom>
        </p:spPr>
        <p:txBody>
          <a:bodyPr vert="horz" wrap="square" lIns="0" tIns="6350" rIns="0" bIns="0" rtlCol="0">
            <a:spAutoFit/>
          </a:bodyPr>
          <a:lstStyle/>
          <a:p>
            <a:pPr marL="12700" marR="5080" lvl="0" indent="0" defTabSz="914400" eaLnBrk="1" fontAlgn="auto" latinLnBrk="0" hangingPunct="1">
              <a:lnSpc>
                <a:spcPct val="102200"/>
              </a:lnSpc>
              <a:spcBef>
                <a:spcPts val="50"/>
              </a:spcBef>
              <a:spcAft>
                <a:spcPts val="0"/>
              </a:spcAft>
              <a:buClrTx/>
              <a:buSzTx/>
              <a:buFontTx/>
              <a:buNone/>
              <a:tabLst/>
              <a:defRPr/>
            </a:pPr>
            <a:r>
              <a:rPr kumimoji="0" sz="1800" b="0" i="0" u="none" strike="noStrike" kern="0" cap="none" spc="0" normalizeH="0" baseline="0" noProof="0" dirty="0">
                <a:ln>
                  <a:noFill/>
                </a:ln>
                <a:solidFill>
                  <a:sysClr val="windowText" lastClr="000000"/>
                </a:solidFill>
                <a:effectLst/>
                <a:uLnTx/>
                <a:uFillTx/>
                <a:latin typeface="Calibri"/>
                <a:cs typeface="Calibri"/>
              </a:rPr>
              <a:t>Farmland</a:t>
            </a:r>
            <a:r>
              <a:rPr kumimoji="0" sz="1800" b="0" i="0" u="none" strike="noStrike" kern="0" cap="none" spc="-50" normalizeH="0" baseline="0" noProof="0" dirty="0">
                <a:ln>
                  <a:noFill/>
                </a:ln>
                <a:solidFill>
                  <a:sysClr val="windowText" lastClr="000000"/>
                </a:solidFill>
                <a:effectLst/>
                <a:uLnTx/>
                <a:uFillTx/>
                <a:latin typeface="Calibri"/>
                <a:cs typeface="Calibri"/>
              </a:rPr>
              <a:t> </a:t>
            </a:r>
            <a:r>
              <a:rPr kumimoji="0" sz="1800" b="0" i="0" u="none" strike="noStrike" kern="0" cap="none" spc="-10" normalizeH="0" baseline="0" noProof="0" dirty="0">
                <a:ln>
                  <a:noFill/>
                </a:ln>
                <a:solidFill>
                  <a:sysClr val="windowText" lastClr="000000"/>
                </a:solidFill>
                <a:effectLst/>
                <a:uLnTx/>
                <a:uFillTx/>
                <a:latin typeface="Calibri"/>
                <a:cs typeface="Calibri"/>
              </a:rPr>
              <a:t>Improvement, </a:t>
            </a:r>
            <a:r>
              <a:rPr kumimoji="0" sz="1800" b="0" i="0" u="none" strike="noStrike" kern="0" cap="none" spc="0" normalizeH="0" baseline="0" noProof="0" dirty="0">
                <a:ln>
                  <a:noFill/>
                </a:ln>
                <a:solidFill>
                  <a:sysClr val="windowText" lastClr="000000"/>
                </a:solidFill>
                <a:effectLst/>
                <a:uLnTx/>
                <a:uFillTx/>
                <a:latin typeface="Calibri"/>
                <a:cs typeface="Calibri"/>
              </a:rPr>
              <a:t>Potting</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0" normalizeH="0" baseline="0" noProof="0" dirty="0">
                <a:ln>
                  <a:noFill/>
                </a:ln>
                <a:solidFill>
                  <a:sysClr val="windowText" lastClr="000000"/>
                </a:solidFill>
                <a:effectLst/>
                <a:uLnTx/>
                <a:uFillTx/>
                <a:latin typeface="Calibri"/>
                <a:cs typeface="Calibri"/>
              </a:rPr>
              <a:t>Media,</a:t>
            </a:r>
            <a:r>
              <a:rPr kumimoji="0" sz="1800" b="0" i="0" u="none" strike="noStrike" kern="0" cap="none" spc="-40" normalizeH="0" baseline="0" noProof="0" dirty="0">
                <a:ln>
                  <a:noFill/>
                </a:ln>
                <a:solidFill>
                  <a:sysClr val="windowText" lastClr="000000"/>
                </a:solidFill>
                <a:effectLst/>
                <a:uLnTx/>
                <a:uFillTx/>
                <a:latin typeface="Calibri"/>
                <a:cs typeface="Calibri"/>
              </a:rPr>
              <a:t> </a:t>
            </a:r>
            <a:r>
              <a:rPr kumimoji="0" sz="1800" b="0" i="0" u="none" strike="noStrike" kern="0" cap="none" spc="-20" normalizeH="0" baseline="0" noProof="0" dirty="0">
                <a:ln>
                  <a:noFill/>
                </a:ln>
                <a:solidFill>
                  <a:sysClr val="windowText" lastClr="000000"/>
                </a:solidFill>
                <a:effectLst/>
                <a:uLnTx/>
                <a:uFillTx/>
                <a:latin typeface="Calibri"/>
                <a:cs typeface="Calibri"/>
              </a:rPr>
              <a:t>etc.</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a:spLocks noGrp="1"/>
          </p:cNvSpPr>
          <p:nvPr>
            <p:ph type="title"/>
          </p:nvPr>
        </p:nvSpPr>
        <p:spPr>
          <a:prstGeom prst="rect">
            <a:avLst/>
          </a:prstGeom>
        </p:spPr>
        <p:txBody>
          <a:bodyPr vert="horz" wrap="square" lIns="0" tIns="12700" rIns="0" bIns="0" rtlCol="0">
            <a:spAutoFit/>
          </a:bodyPr>
          <a:lstStyle/>
          <a:p>
            <a:pPr marL="264795" marR="5080">
              <a:lnSpc>
                <a:spcPct val="100000"/>
              </a:lnSpc>
              <a:spcBef>
                <a:spcPts val="100"/>
              </a:spcBef>
            </a:pPr>
            <a:r>
              <a:rPr dirty="0"/>
              <a:t>In</a:t>
            </a:r>
            <a:r>
              <a:rPr spc="-30" dirty="0"/>
              <a:t> </a:t>
            </a:r>
            <a:r>
              <a:rPr dirty="0"/>
              <a:t>2020,</a:t>
            </a:r>
            <a:r>
              <a:rPr spc="-25" dirty="0"/>
              <a:t> </a:t>
            </a:r>
            <a:r>
              <a:rPr dirty="0"/>
              <a:t>Pacific</a:t>
            </a:r>
            <a:r>
              <a:rPr spc="-30" dirty="0"/>
              <a:t> </a:t>
            </a:r>
            <a:r>
              <a:rPr dirty="0"/>
              <a:t>Biochar</a:t>
            </a:r>
            <a:r>
              <a:rPr spc="-20" dirty="0"/>
              <a:t> </a:t>
            </a:r>
            <a:r>
              <a:rPr dirty="0"/>
              <a:t>registered</a:t>
            </a:r>
            <a:r>
              <a:rPr spc="-30" dirty="0"/>
              <a:t> </a:t>
            </a:r>
            <a:r>
              <a:rPr dirty="0"/>
              <a:t>the</a:t>
            </a:r>
            <a:r>
              <a:rPr spc="-25" dirty="0"/>
              <a:t> </a:t>
            </a:r>
            <a:r>
              <a:rPr dirty="0"/>
              <a:t>first</a:t>
            </a:r>
            <a:r>
              <a:rPr spc="-25" dirty="0"/>
              <a:t> </a:t>
            </a:r>
            <a:r>
              <a:rPr dirty="0"/>
              <a:t>carbon</a:t>
            </a:r>
            <a:r>
              <a:rPr spc="-30" dirty="0"/>
              <a:t> </a:t>
            </a:r>
            <a:r>
              <a:rPr dirty="0"/>
              <a:t>removal</a:t>
            </a:r>
            <a:r>
              <a:rPr spc="-25" dirty="0"/>
              <a:t> </a:t>
            </a:r>
            <a:r>
              <a:rPr dirty="0"/>
              <a:t>credits</a:t>
            </a:r>
            <a:r>
              <a:rPr spc="-25" dirty="0"/>
              <a:t> </a:t>
            </a:r>
            <a:r>
              <a:rPr dirty="0"/>
              <a:t>for</a:t>
            </a:r>
            <a:r>
              <a:rPr spc="-20" dirty="0"/>
              <a:t> </a:t>
            </a:r>
            <a:r>
              <a:rPr dirty="0"/>
              <a:t>biochar.</a:t>
            </a:r>
            <a:r>
              <a:rPr spc="-30" dirty="0"/>
              <a:t> </a:t>
            </a:r>
            <a:r>
              <a:rPr dirty="0"/>
              <a:t>Now</a:t>
            </a:r>
            <a:r>
              <a:rPr spc="-20" dirty="0"/>
              <a:t> </a:t>
            </a:r>
            <a:r>
              <a:rPr dirty="0"/>
              <a:t>that</a:t>
            </a:r>
            <a:r>
              <a:rPr spc="-25" dirty="0"/>
              <a:t> </a:t>
            </a:r>
            <a:r>
              <a:rPr dirty="0"/>
              <a:t>we</a:t>
            </a:r>
            <a:r>
              <a:rPr spc="-25" dirty="0"/>
              <a:t> </a:t>
            </a:r>
            <a:r>
              <a:rPr dirty="0"/>
              <a:t>can</a:t>
            </a:r>
            <a:r>
              <a:rPr spc="-30" dirty="0"/>
              <a:t> </a:t>
            </a:r>
            <a:r>
              <a:rPr spc="-25" dirty="0"/>
              <a:t>get </a:t>
            </a:r>
            <a:r>
              <a:rPr dirty="0"/>
              <a:t>compensated</a:t>
            </a:r>
            <a:r>
              <a:rPr spc="-30" dirty="0"/>
              <a:t> </a:t>
            </a:r>
            <a:r>
              <a:rPr dirty="0"/>
              <a:t>for</a:t>
            </a:r>
            <a:r>
              <a:rPr spc="-15" dirty="0"/>
              <a:t> </a:t>
            </a:r>
            <a:r>
              <a:rPr dirty="0"/>
              <a:t>carbon</a:t>
            </a:r>
            <a:r>
              <a:rPr spc="-30" dirty="0"/>
              <a:t> </a:t>
            </a:r>
            <a:r>
              <a:rPr dirty="0"/>
              <a:t>removal,</a:t>
            </a:r>
            <a:r>
              <a:rPr spc="-20" dirty="0"/>
              <a:t> </a:t>
            </a:r>
            <a:r>
              <a:rPr dirty="0"/>
              <a:t>this</a:t>
            </a:r>
            <a:r>
              <a:rPr spc="-25" dirty="0"/>
              <a:t> </a:t>
            </a:r>
            <a:r>
              <a:rPr dirty="0"/>
              <a:t>is</a:t>
            </a:r>
            <a:r>
              <a:rPr spc="-20" dirty="0"/>
              <a:t> </a:t>
            </a:r>
            <a:r>
              <a:rPr dirty="0"/>
              <a:t>a</a:t>
            </a:r>
            <a:r>
              <a:rPr spc="-30" dirty="0"/>
              <a:t> </a:t>
            </a:r>
            <a:r>
              <a:rPr dirty="0"/>
              <a:t>viable</a:t>
            </a:r>
            <a:r>
              <a:rPr spc="-20" dirty="0"/>
              <a:t> </a:t>
            </a:r>
            <a:r>
              <a:rPr dirty="0"/>
              <a:t>business</a:t>
            </a:r>
            <a:r>
              <a:rPr spc="-20" dirty="0"/>
              <a:t> </a:t>
            </a:r>
            <a:r>
              <a:rPr dirty="0"/>
              <a:t>for</a:t>
            </a:r>
            <a:r>
              <a:rPr spc="-20" dirty="0"/>
              <a:t> </a:t>
            </a:r>
            <a:r>
              <a:rPr spc="-10" dirty="0"/>
              <a:t>growth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201221" y="1050981"/>
            <a:ext cx="5767168" cy="5550146"/>
          </a:xfrm>
          <a:prstGeom prst="rect">
            <a:avLst/>
          </a:prstGeom>
        </p:spPr>
      </p:pic>
      <p:sp>
        <p:nvSpPr>
          <p:cNvPr id="3" name="object 3"/>
          <p:cNvSpPr txBox="1"/>
          <p:nvPr/>
        </p:nvSpPr>
        <p:spPr>
          <a:xfrm>
            <a:off x="501500" y="238251"/>
            <a:ext cx="5861685" cy="26924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In</a:t>
            </a:r>
            <a:r>
              <a:rPr kumimoji="0" sz="1600" b="0" i="0" u="sng" strike="noStrike" kern="0" cap="none" spc="-3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2023</a:t>
            </a:r>
            <a:r>
              <a:rPr kumimoji="0" sz="1600" b="0" i="0" u="sng"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we</a:t>
            </a:r>
            <a:r>
              <a:rPr kumimoji="0" sz="1600" b="0" i="0" u="sng"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delivered</a:t>
            </a:r>
            <a:r>
              <a:rPr kumimoji="0" sz="1600" b="0" i="0" u="sng"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more</a:t>
            </a:r>
            <a:r>
              <a:rPr kumimoji="0" sz="1600" b="0" i="0" u="sng"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durable</a:t>
            </a:r>
            <a:r>
              <a:rPr kumimoji="0" sz="1600" b="0" i="0" u="sng"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CDR</a:t>
            </a:r>
            <a:r>
              <a:rPr kumimoji="0" sz="1600" b="0" i="0" u="sng" strike="noStrike" kern="0" cap="none" spc="-2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than</a:t>
            </a:r>
            <a:r>
              <a:rPr kumimoji="0" sz="1600" b="0" i="0" u="sng" strike="noStrike" kern="0" cap="none" spc="-3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other</a:t>
            </a:r>
            <a:r>
              <a:rPr kumimoji="0" sz="1600" b="0" i="0" u="sng" strike="noStrike" kern="0" cap="none" spc="-15"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company</a:t>
            </a:r>
            <a:r>
              <a:rPr kumimoji="0" sz="1600" b="0" i="0" u="sng" strike="noStrike" kern="0" cap="none" spc="-25"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0" normalizeH="0" baseline="0" noProof="0" dirty="0">
                <a:ln>
                  <a:noFill/>
                </a:ln>
                <a:solidFill>
                  <a:sysClr val="windowText" lastClr="000000"/>
                </a:solidFill>
                <a:effectLst/>
                <a:uLnTx/>
                <a:uFill>
                  <a:solidFill>
                    <a:srgbClr val="000000"/>
                  </a:solidFill>
                </a:uFill>
                <a:latin typeface="Calibri"/>
                <a:cs typeface="Calibri"/>
              </a:rPr>
              <a:t>on</a:t>
            </a:r>
            <a:r>
              <a:rPr kumimoji="0" sz="1600" b="0" i="0" u="sng" strike="noStrike" kern="0" cap="none" spc="-30" normalizeH="0" baseline="0" noProof="0" dirty="0">
                <a:ln>
                  <a:noFill/>
                </a:ln>
                <a:solidFill>
                  <a:sysClr val="windowText" lastClr="000000"/>
                </a:solidFill>
                <a:effectLst/>
                <a:uLnTx/>
                <a:uFill>
                  <a:solidFill>
                    <a:srgbClr val="000000"/>
                  </a:solidFill>
                </a:uFill>
                <a:latin typeface="Calibri"/>
                <a:cs typeface="Calibri"/>
              </a:rPr>
              <a:t> </a:t>
            </a:r>
            <a:r>
              <a:rPr kumimoji="0" sz="1600" b="0" i="0" u="sng" strike="noStrike" kern="0" cap="none" spc="-10" normalizeH="0" baseline="0" noProof="0" dirty="0">
                <a:ln>
                  <a:noFill/>
                </a:ln>
                <a:solidFill>
                  <a:sysClr val="windowText" lastClr="000000"/>
                </a:solidFill>
                <a:effectLst/>
                <a:uLnTx/>
                <a:uFill>
                  <a:solidFill>
                    <a:srgbClr val="000000"/>
                  </a:solidFill>
                </a:uFill>
                <a:latin typeface="Calibri"/>
                <a:cs typeface="Calibri"/>
              </a:rPr>
              <a:t>Earth!</a:t>
            </a:r>
            <a:endParaRPr kumimoji="0" sz="16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10427207" y="164592"/>
            <a:ext cx="1594103" cy="41757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3255422" y="3392761"/>
            <a:ext cx="823594" cy="76200"/>
          </a:xfrm>
          <a:custGeom>
            <a:avLst/>
            <a:gdLst/>
            <a:ahLst/>
            <a:cxnLst/>
            <a:rect l="l" t="t" r="r" b="b"/>
            <a:pathLst>
              <a:path w="823595" h="76200">
                <a:moveTo>
                  <a:pt x="747109" y="0"/>
                </a:moveTo>
                <a:lnTo>
                  <a:pt x="746692" y="76198"/>
                </a:lnTo>
                <a:lnTo>
                  <a:pt x="814146" y="42931"/>
                </a:lnTo>
                <a:lnTo>
                  <a:pt x="759574" y="42931"/>
                </a:lnTo>
                <a:lnTo>
                  <a:pt x="759626" y="33406"/>
                </a:lnTo>
                <a:lnTo>
                  <a:pt x="813019" y="33406"/>
                </a:lnTo>
                <a:lnTo>
                  <a:pt x="747109" y="0"/>
                </a:lnTo>
                <a:close/>
              </a:path>
              <a:path w="823595" h="76200">
                <a:moveTo>
                  <a:pt x="52" y="29256"/>
                </a:moveTo>
                <a:lnTo>
                  <a:pt x="0" y="38781"/>
                </a:lnTo>
                <a:lnTo>
                  <a:pt x="759574" y="42931"/>
                </a:lnTo>
                <a:lnTo>
                  <a:pt x="746874" y="42931"/>
                </a:lnTo>
                <a:lnTo>
                  <a:pt x="746926" y="33406"/>
                </a:lnTo>
                <a:lnTo>
                  <a:pt x="759626" y="33406"/>
                </a:lnTo>
                <a:lnTo>
                  <a:pt x="52" y="29256"/>
                </a:lnTo>
                <a:close/>
              </a:path>
              <a:path w="823595" h="76200">
                <a:moveTo>
                  <a:pt x="813019" y="33406"/>
                </a:moveTo>
                <a:lnTo>
                  <a:pt x="759626" y="33406"/>
                </a:lnTo>
                <a:lnTo>
                  <a:pt x="759574" y="42931"/>
                </a:lnTo>
                <a:lnTo>
                  <a:pt x="814146" y="42931"/>
                </a:lnTo>
                <a:lnTo>
                  <a:pt x="823099" y="38515"/>
                </a:lnTo>
                <a:lnTo>
                  <a:pt x="813019" y="33406"/>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7743112" y="2565702"/>
            <a:ext cx="804545" cy="206375"/>
          </a:xfrm>
          <a:custGeom>
            <a:avLst/>
            <a:gdLst/>
            <a:ahLst/>
            <a:cxnLst/>
            <a:rect l="l" t="t" r="r" b="b"/>
            <a:pathLst>
              <a:path w="804545" h="206375">
                <a:moveTo>
                  <a:pt x="728682" y="32518"/>
                </a:moveTo>
                <a:lnTo>
                  <a:pt x="0" y="197041"/>
                </a:lnTo>
                <a:lnTo>
                  <a:pt x="2098" y="206331"/>
                </a:lnTo>
                <a:lnTo>
                  <a:pt x="730780" y="41810"/>
                </a:lnTo>
                <a:lnTo>
                  <a:pt x="728682" y="32518"/>
                </a:lnTo>
                <a:close/>
              </a:path>
              <a:path w="804545" h="206375">
                <a:moveTo>
                  <a:pt x="792645" y="29721"/>
                </a:moveTo>
                <a:lnTo>
                  <a:pt x="741070" y="29721"/>
                </a:lnTo>
                <a:lnTo>
                  <a:pt x="743168" y="39013"/>
                </a:lnTo>
                <a:lnTo>
                  <a:pt x="730780" y="41810"/>
                </a:lnTo>
                <a:lnTo>
                  <a:pt x="738122" y="74329"/>
                </a:lnTo>
                <a:lnTo>
                  <a:pt x="792645" y="29721"/>
                </a:lnTo>
                <a:close/>
              </a:path>
              <a:path w="804545" h="206375">
                <a:moveTo>
                  <a:pt x="741070" y="29721"/>
                </a:moveTo>
                <a:lnTo>
                  <a:pt x="728682" y="32518"/>
                </a:lnTo>
                <a:lnTo>
                  <a:pt x="730780" y="41810"/>
                </a:lnTo>
                <a:lnTo>
                  <a:pt x="743168" y="39013"/>
                </a:lnTo>
                <a:lnTo>
                  <a:pt x="741070" y="29721"/>
                </a:lnTo>
                <a:close/>
              </a:path>
              <a:path w="804545" h="206375">
                <a:moveTo>
                  <a:pt x="721340" y="0"/>
                </a:moveTo>
                <a:lnTo>
                  <a:pt x="728682" y="32518"/>
                </a:lnTo>
                <a:lnTo>
                  <a:pt x="741070" y="29721"/>
                </a:lnTo>
                <a:lnTo>
                  <a:pt x="792645" y="29721"/>
                </a:lnTo>
                <a:lnTo>
                  <a:pt x="804061" y="20382"/>
                </a:lnTo>
                <a:lnTo>
                  <a:pt x="721340" y="0"/>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p:nvPr/>
        </p:nvSpPr>
        <p:spPr>
          <a:xfrm>
            <a:off x="7741322" y="3385686"/>
            <a:ext cx="823594" cy="76200"/>
          </a:xfrm>
          <a:custGeom>
            <a:avLst/>
            <a:gdLst/>
            <a:ahLst/>
            <a:cxnLst/>
            <a:rect l="l" t="t" r="r" b="b"/>
            <a:pathLst>
              <a:path w="823595" h="76200">
                <a:moveTo>
                  <a:pt x="747107" y="0"/>
                </a:moveTo>
                <a:lnTo>
                  <a:pt x="746692" y="76198"/>
                </a:lnTo>
                <a:lnTo>
                  <a:pt x="814148" y="42931"/>
                </a:lnTo>
                <a:lnTo>
                  <a:pt x="759574" y="42931"/>
                </a:lnTo>
                <a:lnTo>
                  <a:pt x="759626" y="33407"/>
                </a:lnTo>
                <a:lnTo>
                  <a:pt x="813019" y="33407"/>
                </a:lnTo>
                <a:lnTo>
                  <a:pt x="747107" y="0"/>
                </a:lnTo>
                <a:close/>
              </a:path>
              <a:path w="823595" h="76200">
                <a:moveTo>
                  <a:pt x="52" y="29256"/>
                </a:moveTo>
                <a:lnTo>
                  <a:pt x="0" y="38781"/>
                </a:lnTo>
                <a:lnTo>
                  <a:pt x="759574" y="42931"/>
                </a:lnTo>
                <a:lnTo>
                  <a:pt x="746874" y="42931"/>
                </a:lnTo>
                <a:lnTo>
                  <a:pt x="746925" y="33407"/>
                </a:lnTo>
                <a:lnTo>
                  <a:pt x="759626" y="33407"/>
                </a:lnTo>
                <a:lnTo>
                  <a:pt x="52" y="29256"/>
                </a:lnTo>
                <a:close/>
              </a:path>
              <a:path w="823595" h="76200">
                <a:moveTo>
                  <a:pt x="813019" y="33407"/>
                </a:moveTo>
                <a:lnTo>
                  <a:pt x="759626" y="33407"/>
                </a:lnTo>
                <a:lnTo>
                  <a:pt x="759574" y="42931"/>
                </a:lnTo>
                <a:lnTo>
                  <a:pt x="814148" y="42931"/>
                </a:lnTo>
                <a:lnTo>
                  <a:pt x="823099" y="38516"/>
                </a:lnTo>
                <a:lnTo>
                  <a:pt x="813019" y="33407"/>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 name="object 5"/>
          <p:cNvPicPr/>
          <p:nvPr/>
        </p:nvPicPr>
        <p:blipFill>
          <a:blip r:embed="rId2" cstate="print"/>
          <a:stretch>
            <a:fillRect/>
          </a:stretch>
        </p:blipFill>
        <p:spPr>
          <a:xfrm>
            <a:off x="9387840" y="1563624"/>
            <a:ext cx="950976" cy="947927"/>
          </a:xfrm>
          <a:prstGeom prst="rect">
            <a:avLst/>
          </a:prstGeom>
        </p:spPr>
      </p:pic>
      <p:sp>
        <p:nvSpPr>
          <p:cNvPr id="6" name="object 6"/>
          <p:cNvSpPr txBox="1"/>
          <p:nvPr/>
        </p:nvSpPr>
        <p:spPr>
          <a:xfrm>
            <a:off x="3240881" y="5742939"/>
            <a:ext cx="5709285" cy="4521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800" b="0" i="0" u="none" strike="noStrike" kern="0" cap="none" spc="0" normalizeH="0" baseline="0" noProof="0" dirty="0">
                <a:ln>
                  <a:noFill/>
                </a:ln>
                <a:solidFill>
                  <a:sysClr val="windowText" lastClr="000000"/>
                </a:solidFill>
                <a:effectLst/>
                <a:uLnTx/>
                <a:uFillTx/>
                <a:latin typeface="Calibri"/>
                <a:cs typeface="Calibri"/>
              </a:rPr>
              <a:t>Baseline</a:t>
            </a:r>
            <a:r>
              <a:rPr kumimoji="0" sz="2800" b="0" i="0" u="none" strike="noStrike" kern="0" cap="none" spc="-4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Process:</a:t>
            </a:r>
            <a:r>
              <a:rPr kumimoji="0" sz="2800" b="0" i="0" u="none" strike="noStrike" kern="0" cap="none" spc="-4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A</a:t>
            </a:r>
            <a:r>
              <a:rPr kumimoji="0" sz="2800" b="0" i="0" u="none" strike="noStrike" kern="0" cap="none" spc="-3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river</a:t>
            </a:r>
            <a:r>
              <a:rPr kumimoji="0" sz="2800" b="0" i="0" u="none" strike="noStrike" kern="0" cap="none" spc="-4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of</a:t>
            </a:r>
            <a:r>
              <a:rPr kumimoji="0" sz="2800" b="0" i="0" u="none" strike="noStrike" kern="0" cap="none" spc="-45" normalizeH="0" baseline="0" noProof="0" dirty="0">
                <a:ln>
                  <a:noFill/>
                </a:ln>
                <a:solidFill>
                  <a:sysClr val="windowText" lastClr="000000"/>
                </a:solidFill>
                <a:effectLst/>
                <a:uLnTx/>
                <a:uFillTx/>
                <a:latin typeface="Calibri"/>
                <a:cs typeface="Calibri"/>
              </a:rPr>
              <a:t> </a:t>
            </a:r>
            <a:r>
              <a:rPr kumimoji="0" sz="2800" b="0" i="0" u="none" strike="noStrike" kern="0" cap="none" spc="-10" normalizeH="0" baseline="0" noProof="0" dirty="0">
                <a:ln>
                  <a:noFill/>
                </a:ln>
                <a:solidFill>
                  <a:sysClr val="windowText" lastClr="000000"/>
                </a:solidFill>
                <a:effectLst/>
                <a:uLnTx/>
                <a:uFillTx/>
                <a:latin typeface="Calibri"/>
                <a:cs typeface="Calibri"/>
              </a:rPr>
              <a:t>combustion</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a:spLocks noGrp="1"/>
          </p:cNvSpPr>
          <p:nvPr>
            <p:ph type="ctrTitle"/>
          </p:nvPr>
        </p:nvSpPr>
        <p:spPr>
          <a:prstGeom prst="rect">
            <a:avLst/>
          </a:prstGeom>
        </p:spPr>
        <p:txBody>
          <a:bodyPr vert="horz" wrap="square" lIns="0" tIns="12700" rIns="0" bIns="0" rtlCol="0">
            <a:spAutoFit/>
          </a:bodyPr>
          <a:lstStyle/>
          <a:p>
            <a:pPr marL="12700" marR="5080">
              <a:lnSpc>
                <a:spcPct val="100000"/>
              </a:lnSpc>
              <a:spcBef>
                <a:spcPts val="100"/>
              </a:spcBef>
            </a:pPr>
            <a:r>
              <a:rPr dirty="0"/>
              <a:t>Our</a:t>
            </a:r>
            <a:r>
              <a:rPr spc="-25" dirty="0"/>
              <a:t> </a:t>
            </a:r>
            <a:r>
              <a:rPr dirty="0"/>
              <a:t>biochar</a:t>
            </a:r>
            <a:r>
              <a:rPr spc="-25" dirty="0"/>
              <a:t> </a:t>
            </a:r>
            <a:r>
              <a:rPr dirty="0"/>
              <a:t>production</a:t>
            </a:r>
            <a:r>
              <a:rPr spc="-35" dirty="0"/>
              <a:t> </a:t>
            </a:r>
            <a:r>
              <a:rPr dirty="0"/>
              <a:t>approach</a:t>
            </a:r>
            <a:r>
              <a:rPr spc="-30" dirty="0"/>
              <a:t> </a:t>
            </a:r>
            <a:r>
              <a:rPr dirty="0"/>
              <a:t>is</a:t>
            </a:r>
            <a:r>
              <a:rPr spc="-35" dirty="0"/>
              <a:t> </a:t>
            </a:r>
            <a:r>
              <a:rPr dirty="0"/>
              <a:t>innovative</a:t>
            </a:r>
            <a:r>
              <a:rPr spc="-30" dirty="0"/>
              <a:t> </a:t>
            </a:r>
            <a:r>
              <a:rPr dirty="0"/>
              <a:t>and</a:t>
            </a:r>
            <a:r>
              <a:rPr spc="-35" dirty="0"/>
              <a:t> </a:t>
            </a:r>
            <a:r>
              <a:rPr dirty="0"/>
              <a:t>highly</a:t>
            </a:r>
            <a:r>
              <a:rPr spc="-25" dirty="0"/>
              <a:t> </a:t>
            </a:r>
            <a:r>
              <a:rPr dirty="0"/>
              <a:t>efficient.</a:t>
            </a:r>
            <a:r>
              <a:rPr spc="295" dirty="0"/>
              <a:t> </a:t>
            </a:r>
            <a:r>
              <a:rPr dirty="0"/>
              <a:t>We</a:t>
            </a:r>
            <a:r>
              <a:rPr spc="-25" dirty="0"/>
              <a:t> </a:t>
            </a:r>
            <a:r>
              <a:rPr dirty="0"/>
              <a:t>partner</a:t>
            </a:r>
            <a:r>
              <a:rPr spc="-25" dirty="0"/>
              <a:t> </a:t>
            </a:r>
            <a:r>
              <a:rPr dirty="0"/>
              <a:t>with</a:t>
            </a:r>
            <a:r>
              <a:rPr spc="-35" dirty="0"/>
              <a:t> </a:t>
            </a:r>
            <a:r>
              <a:rPr dirty="0"/>
              <a:t>existing</a:t>
            </a:r>
            <a:r>
              <a:rPr spc="-35" dirty="0"/>
              <a:t> </a:t>
            </a:r>
            <a:r>
              <a:rPr spc="-10" dirty="0"/>
              <a:t>infrastructure </a:t>
            </a:r>
            <a:r>
              <a:rPr dirty="0"/>
              <a:t>built</a:t>
            </a:r>
            <a:r>
              <a:rPr spc="-30" dirty="0"/>
              <a:t> </a:t>
            </a:r>
            <a:r>
              <a:rPr dirty="0"/>
              <a:t>for</a:t>
            </a:r>
            <a:r>
              <a:rPr spc="-30" dirty="0"/>
              <a:t> </a:t>
            </a:r>
            <a:r>
              <a:rPr dirty="0"/>
              <a:t>generating</a:t>
            </a:r>
            <a:r>
              <a:rPr spc="-35" dirty="0"/>
              <a:t> </a:t>
            </a:r>
            <a:r>
              <a:rPr dirty="0"/>
              <a:t>energy</a:t>
            </a:r>
            <a:r>
              <a:rPr spc="-30" dirty="0"/>
              <a:t> </a:t>
            </a:r>
            <a:r>
              <a:rPr dirty="0"/>
              <a:t>from</a:t>
            </a:r>
            <a:r>
              <a:rPr spc="-30" dirty="0"/>
              <a:t> </a:t>
            </a:r>
            <a:r>
              <a:rPr dirty="0"/>
              <a:t>biomass</a:t>
            </a:r>
            <a:r>
              <a:rPr spc="-35" dirty="0"/>
              <a:t> </a:t>
            </a:r>
            <a:r>
              <a:rPr dirty="0"/>
              <a:t>waste</a:t>
            </a:r>
            <a:r>
              <a:rPr spc="-25" dirty="0"/>
              <a:t> </a:t>
            </a:r>
            <a:r>
              <a:rPr dirty="0"/>
              <a:t>streams</a:t>
            </a:r>
            <a:r>
              <a:rPr spc="-35" dirty="0"/>
              <a:t> </a:t>
            </a:r>
            <a:r>
              <a:rPr dirty="0"/>
              <a:t>using</a:t>
            </a:r>
            <a:r>
              <a:rPr spc="-35" dirty="0"/>
              <a:t> </a:t>
            </a:r>
            <a:r>
              <a:rPr dirty="0"/>
              <a:t>varieties</a:t>
            </a:r>
            <a:r>
              <a:rPr spc="-30" dirty="0"/>
              <a:t> </a:t>
            </a:r>
            <a:r>
              <a:rPr dirty="0"/>
              <a:t>of</a:t>
            </a:r>
            <a:r>
              <a:rPr spc="-35" dirty="0"/>
              <a:t> </a:t>
            </a:r>
            <a:r>
              <a:rPr dirty="0"/>
              <a:t>combustion</a:t>
            </a:r>
            <a:r>
              <a:rPr spc="-35" dirty="0"/>
              <a:t> </a:t>
            </a:r>
            <a:r>
              <a:rPr spc="-10" dirty="0"/>
              <a:t>equipment.</a:t>
            </a:r>
          </a:p>
        </p:txBody>
      </p:sp>
      <p:pic>
        <p:nvPicPr>
          <p:cNvPr id="8" name="object 8"/>
          <p:cNvPicPr/>
          <p:nvPr/>
        </p:nvPicPr>
        <p:blipFill>
          <a:blip r:embed="rId3" cstate="print"/>
          <a:stretch>
            <a:fillRect/>
          </a:stretch>
        </p:blipFill>
        <p:spPr>
          <a:xfrm>
            <a:off x="10427207" y="164592"/>
            <a:ext cx="1594103" cy="41757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1898904" y="1877567"/>
            <a:ext cx="512063" cy="344424"/>
          </a:xfrm>
          <a:prstGeom prst="rect">
            <a:avLst/>
          </a:prstGeom>
        </p:spPr>
      </p:pic>
      <p:pic>
        <p:nvPicPr>
          <p:cNvPr id="3" name="object 3"/>
          <p:cNvPicPr/>
          <p:nvPr/>
        </p:nvPicPr>
        <p:blipFill>
          <a:blip r:embed="rId3" cstate="print"/>
          <a:stretch>
            <a:fillRect/>
          </a:stretch>
        </p:blipFill>
        <p:spPr>
          <a:xfrm>
            <a:off x="8979407" y="4425695"/>
            <a:ext cx="1767840" cy="1179576"/>
          </a:xfrm>
          <a:prstGeom prst="rect">
            <a:avLst/>
          </a:prstGeom>
        </p:spPr>
      </p:pic>
      <p:sp>
        <p:nvSpPr>
          <p:cNvPr id="4" name="object 4"/>
          <p:cNvSpPr/>
          <p:nvPr/>
        </p:nvSpPr>
        <p:spPr>
          <a:xfrm>
            <a:off x="3255422" y="3392761"/>
            <a:ext cx="823594" cy="76200"/>
          </a:xfrm>
          <a:custGeom>
            <a:avLst/>
            <a:gdLst/>
            <a:ahLst/>
            <a:cxnLst/>
            <a:rect l="l" t="t" r="r" b="b"/>
            <a:pathLst>
              <a:path w="823595" h="76200">
                <a:moveTo>
                  <a:pt x="747109" y="0"/>
                </a:moveTo>
                <a:lnTo>
                  <a:pt x="746692" y="76198"/>
                </a:lnTo>
                <a:lnTo>
                  <a:pt x="814146" y="42931"/>
                </a:lnTo>
                <a:lnTo>
                  <a:pt x="759574" y="42931"/>
                </a:lnTo>
                <a:lnTo>
                  <a:pt x="759626" y="33406"/>
                </a:lnTo>
                <a:lnTo>
                  <a:pt x="813019" y="33406"/>
                </a:lnTo>
                <a:lnTo>
                  <a:pt x="747109" y="0"/>
                </a:lnTo>
                <a:close/>
              </a:path>
              <a:path w="823595" h="76200">
                <a:moveTo>
                  <a:pt x="52" y="29256"/>
                </a:moveTo>
                <a:lnTo>
                  <a:pt x="0" y="38781"/>
                </a:lnTo>
                <a:lnTo>
                  <a:pt x="759574" y="42931"/>
                </a:lnTo>
                <a:lnTo>
                  <a:pt x="746874" y="42931"/>
                </a:lnTo>
                <a:lnTo>
                  <a:pt x="746926" y="33406"/>
                </a:lnTo>
                <a:lnTo>
                  <a:pt x="759626" y="33406"/>
                </a:lnTo>
                <a:lnTo>
                  <a:pt x="52" y="29256"/>
                </a:lnTo>
                <a:close/>
              </a:path>
              <a:path w="823595" h="76200">
                <a:moveTo>
                  <a:pt x="813019" y="33406"/>
                </a:moveTo>
                <a:lnTo>
                  <a:pt x="759626" y="33406"/>
                </a:lnTo>
                <a:lnTo>
                  <a:pt x="759574" y="42931"/>
                </a:lnTo>
                <a:lnTo>
                  <a:pt x="814146" y="42931"/>
                </a:lnTo>
                <a:lnTo>
                  <a:pt x="823099" y="38515"/>
                </a:lnTo>
                <a:lnTo>
                  <a:pt x="813019" y="33406"/>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5" name="object 5"/>
          <p:cNvSpPr/>
          <p:nvPr/>
        </p:nvSpPr>
        <p:spPr>
          <a:xfrm>
            <a:off x="7743112" y="2565702"/>
            <a:ext cx="804545" cy="206375"/>
          </a:xfrm>
          <a:custGeom>
            <a:avLst/>
            <a:gdLst/>
            <a:ahLst/>
            <a:cxnLst/>
            <a:rect l="l" t="t" r="r" b="b"/>
            <a:pathLst>
              <a:path w="804545" h="206375">
                <a:moveTo>
                  <a:pt x="728682" y="32518"/>
                </a:moveTo>
                <a:lnTo>
                  <a:pt x="0" y="197041"/>
                </a:lnTo>
                <a:lnTo>
                  <a:pt x="2098" y="206331"/>
                </a:lnTo>
                <a:lnTo>
                  <a:pt x="730780" y="41810"/>
                </a:lnTo>
                <a:lnTo>
                  <a:pt x="728682" y="32518"/>
                </a:lnTo>
                <a:close/>
              </a:path>
              <a:path w="804545" h="206375">
                <a:moveTo>
                  <a:pt x="792645" y="29721"/>
                </a:moveTo>
                <a:lnTo>
                  <a:pt x="741070" y="29721"/>
                </a:lnTo>
                <a:lnTo>
                  <a:pt x="743168" y="39013"/>
                </a:lnTo>
                <a:lnTo>
                  <a:pt x="730780" y="41810"/>
                </a:lnTo>
                <a:lnTo>
                  <a:pt x="738122" y="74329"/>
                </a:lnTo>
                <a:lnTo>
                  <a:pt x="792645" y="29721"/>
                </a:lnTo>
                <a:close/>
              </a:path>
              <a:path w="804545" h="206375">
                <a:moveTo>
                  <a:pt x="741070" y="29721"/>
                </a:moveTo>
                <a:lnTo>
                  <a:pt x="728682" y="32518"/>
                </a:lnTo>
                <a:lnTo>
                  <a:pt x="730780" y="41810"/>
                </a:lnTo>
                <a:lnTo>
                  <a:pt x="743168" y="39013"/>
                </a:lnTo>
                <a:lnTo>
                  <a:pt x="741070" y="29721"/>
                </a:lnTo>
                <a:close/>
              </a:path>
              <a:path w="804545" h="206375">
                <a:moveTo>
                  <a:pt x="721340" y="0"/>
                </a:moveTo>
                <a:lnTo>
                  <a:pt x="728682" y="32518"/>
                </a:lnTo>
                <a:lnTo>
                  <a:pt x="741070" y="29721"/>
                </a:lnTo>
                <a:lnTo>
                  <a:pt x="792645" y="29721"/>
                </a:lnTo>
                <a:lnTo>
                  <a:pt x="804061" y="20382"/>
                </a:lnTo>
                <a:lnTo>
                  <a:pt x="721340" y="0"/>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6" name="object 6"/>
          <p:cNvSpPr/>
          <p:nvPr/>
        </p:nvSpPr>
        <p:spPr>
          <a:xfrm>
            <a:off x="7743112" y="4071914"/>
            <a:ext cx="804545" cy="206375"/>
          </a:xfrm>
          <a:custGeom>
            <a:avLst/>
            <a:gdLst/>
            <a:ahLst/>
            <a:cxnLst/>
            <a:rect l="l" t="t" r="r" b="b"/>
            <a:pathLst>
              <a:path w="804545" h="206375">
                <a:moveTo>
                  <a:pt x="728682" y="173813"/>
                </a:moveTo>
                <a:lnTo>
                  <a:pt x="721340" y="206331"/>
                </a:lnTo>
                <a:lnTo>
                  <a:pt x="804061" y="185949"/>
                </a:lnTo>
                <a:lnTo>
                  <a:pt x="792645" y="176610"/>
                </a:lnTo>
                <a:lnTo>
                  <a:pt x="741070" y="176610"/>
                </a:lnTo>
                <a:lnTo>
                  <a:pt x="728682" y="173813"/>
                </a:lnTo>
                <a:close/>
              </a:path>
              <a:path w="804545" h="206375">
                <a:moveTo>
                  <a:pt x="730780" y="164521"/>
                </a:moveTo>
                <a:lnTo>
                  <a:pt x="728682" y="173813"/>
                </a:lnTo>
                <a:lnTo>
                  <a:pt x="741070" y="176610"/>
                </a:lnTo>
                <a:lnTo>
                  <a:pt x="743168" y="167318"/>
                </a:lnTo>
                <a:lnTo>
                  <a:pt x="730780" y="164521"/>
                </a:lnTo>
                <a:close/>
              </a:path>
              <a:path w="804545" h="206375">
                <a:moveTo>
                  <a:pt x="738122" y="132002"/>
                </a:moveTo>
                <a:lnTo>
                  <a:pt x="730780" y="164521"/>
                </a:lnTo>
                <a:lnTo>
                  <a:pt x="743168" y="167318"/>
                </a:lnTo>
                <a:lnTo>
                  <a:pt x="741070" y="176610"/>
                </a:lnTo>
                <a:lnTo>
                  <a:pt x="792645" y="176610"/>
                </a:lnTo>
                <a:lnTo>
                  <a:pt x="738122" y="132002"/>
                </a:lnTo>
                <a:close/>
              </a:path>
              <a:path w="804545" h="206375">
                <a:moveTo>
                  <a:pt x="2098" y="0"/>
                </a:moveTo>
                <a:lnTo>
                  <a:pt x="0" y="9291"/>
                </a:lnTo>
                <a:lnTo>
                  <a:pt x="728682" y="173813"/>
                </a:lnTo>
                <a:lnTo>
                  <a:pt x="730780" y="164521"/>
                </a:lnTo>
                <a:lnTo>
                  <a:pt x="2098" y="0"/>
                </a:lnTo>
                <a:close/>
              </a:path>
            </a:pathLst>
          </a:custGeom>
          <a:solidFill>
            <a:srgbClr val="FF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7" name="object 7"/>
          <p:cNvSpPr/>
          <p:nvPr/>
        </p:nvSpPr>
        <p:spPr>
          <a:xfrm>
            <a:off x="7741322" y="3385686"/>
            <a:ext cx="823594" cy="76200"/>
          </a:xfrm>
          <a:custGeom>
            <a:avLst/>
            <a:gdLst/>
            <a:ahLst/>
            <a:cxnLst/>
            <a:rect l="l" t="t" r="r" b="b"/>
            <a:pathLst>
              <a:path w="823595" h="76200">
                <a:moveTo>
                  <a:pt x="747107" y="0"/>
                </a:moveTo>
                <a:lnTo>
                  <a:pt x="746692" y="76198"/>
                </a:lnTo>
                <a:lnTo>
                  <a:pt x="814148" y="42931"/>
                </a:lnTo>
                <a:lnTo>
                  <a:pt x="759574" y="42931"/>
                </a:lnTo>
                <a:lnTo>
                  <a:pt x="759626" y="33407"/>
                </a:lnTo>
                <a:lnTo>
                  <a:pt x="813019" y="33407"/>
                </a:lnTo>
                <a:lnTo>
                  <a:pt x="747107" y="0"/>
                </a:lnTo>
                <a:close/>
              </a:path>
              <a:path w="823595" h="76200">
                <a:moveTo>
                  <a:pt x="52" y="29256"/>
                </a:moveTo>
                <a:lnTo>
                  <a:pt x="0" y="38781"/>
                </a:lnTo>
                <a:lnTo>
                  <a:pt x="759574" y="42931"/>
                </a:lnTo>
                <a:lnTo>
                  <a:pt x="746874" y="42931"/>
                </a:lnTo>
                <a:lnTo>
                  <a:pt x="746925" y="33407"/>
                </a:lnTo>
                <a:lnTo>
                  <a:pt x="759626" y="33407"/>
                </a:lnTo>
                <a:lnTo>
                  <a:pt x="52" y="29256"/>
                </a:lnTo>
                <a:close/>
              </a:path>
              <a:path w="823595" h="76200">
                <a:moveTo>
                  <a:pt x="813019" y="33407"/>
                </a:moveTo>
                <a:lnTo>
                  <a:pt x="759626" y="33407"/>
                </a:lnTo>
                <a:lnTo>
                  <a:pt x="759574" y="42931"/>
                </a:lnTo>
                <a:lnTo>
                  <a:pt x="814148" y="42931"/>
                </a:lnTo>
                <a:lnTo>
                  <a:pt x="823099" y="38516"/>
                </a:lnTo>
                <a:lnTo>
                  <a:pt x="813019" y="33407"/>
                </a:lnTo>
                <a:close/>
              </a:path>
            </a:pathLst>
          </a:custGeom>
          <a:solidFill>
            <a:srgbClr val="44546A"/>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8" name="object 8"/>
          <p:cNvSpPr/>
          <p:nvPr/>
        </p:nvSpPr>
        <p:spPr>
          <a:xfrm>
            <a:off x="2889187" y="2400538"/>
            <a:ext cx="804545" cy="206375"/>
          </a:xfrm>
          <a:custGeom>
            <a:avLst/>
            <a:gdLst/>
            <a:ahLst/>
            <a:cxnLst/>
            <a:rect l="l" t="t" r="r" b="b"/>
            <a:pathLst>
              <a:path w="804545" h="206375">
                <a:moveTo>
                  <a:pt x="728682" y="173814"/>
                </a:moveTo>
                <a:lnTo>
                  <a:pt x="721339" y="206333"/>
                </a:lnTo>
                <a:lnTo>
                  <a:pt x="804059" y="185949"/>
                </a:lnTo>
                <a:lnTo>
                  <a:pt x="792645" y="176611"/>
                </a:lnTo>
                <a:lnTo>
                  <a:pt x="741070" y="176611"/>
                </a:lnTo>
                <a:lnTo>
                  <a:pt x="728682" y="173814"/>
                </a:lnTo>
                <a:close/>
              </a:path>
              <a:path w="804545" h="206375">
                <a:moveTo>
                  <a:pt x="730780" y="164522"/>
                </a:moveTo>
                <a:lnTo>
                  <a:pt x="728682" y="173814"/>
                </a:lnTo>
                <a:lnTo>
                  <a:pt x="741070" y="176611"/>
                </a:lnTo>
                <a:lnTo>
                  <a:pt x="743168" y="167319"/>
                </a:lnTo>
                <a:lnTo>
                  <a:pt x="730780" y="164522"/>
                </a:lnTo>
                <a:close/>
              </a:path>
              <a:path w="804545" h="206375">
                <a:moveTo>
                  <a:pt x="738122" y="132003"/>
                </a:moveTo>
                <a:lnTo>
                  <a:pt x="730780" y="164522"/>
                </a:lnTo>
                <a:lnTo>
                  <a:pt x="743168" y="167319"/>
                </a:lnTo>
                <a:lnTo>
                  <a:pt x="741070" y="176611"/>
                </a:lnTo>
                <a:lnTo>
                  <a:pt x="792645" y="176611"/>
                </a:lnTo>
                <a:lnTo>
                  <a:pt x="738122" y="132003"/>
                </a:lnTo>
                <a:close/>
              </a:path>
              <a:path w="804545" h="206375">
                <a:moveTo>
                  <a:pt x="2098" y="0"/>
                </a:moveTo>
                <a:lnTo>
                  <a:pt x="0" y="9291"/>
                </a:lnTo>
                <a:lnTo>
                  <a:pt x="728682" y="173814"/>
                </a:lnTo>
                <a:lnTo>
                  <a:pt x="730780" y="164522"/>
                </a:lnTo>
                <a:lnTo>
                  <a:pt x="2098" y="0"/>
                </a:lnTo>
                <a:close/>
              </a:path>
            </a:pathLst>
          </a:custGeom>
          <a:solidFill>
            <a:srgbClr val="FF00FF"/>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9" name="object 9"/>
          <p:cNvPicPr/>
          <p:nvPr/>
        </p:nvPicPr>
        <p:blipFill>
          <a:blip r:embed="rId4" cstate="print"/>
          <a:stretch>
            <a:fillRect/>
          </a:stretch>
        </p:blipFill>
        <p:spPr>
          <a:xfrm>
            <a:off x="9387840" y="1563624"/>
            <a:ext cx="950976" cy="947927"/>
          </a:xfrm>
          <a:prstGeom prst="rect">
            <a:avLst/>
          </a:prstGeom>
        </p:spPr>
      </p:pic>
      <p:sp>
        <p:nvSpPr>
          <p:cNvPr id="10" name="object 10"/>
          <p:cNvSpPr txBox="1"/>
          <p:nvPr/>
        </p:nvSpPr>
        <p:spPr>
          <a:xfrm>
            <a:off x="1063624" y="5742939"/>
            <a:ext cx="10071100" cy="45212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2800" b="0" i="0" u="none" strike="noStrike" kern="0" cap="none" spc="0" normalizeH="0" baseline="0" noProof="0" dirty="0">
                <a:ln>
                  <a:noFill/>
                </a:ln>
                <a:solidFill>
                  <a:sysClr val="windowText" lastClr="000000"/>
                </a:solidFill>
                <a:effectLst/>
                <a:uLnTx/>
                <a:uFillTx/>
                <a:latin typeface="Calibri"/>
                <a:cs typeface="Calibri"/>
              </a:rPr>
              <a:t>Change</a:t>
            </a:r>
            <a:r>
              <a:rPr kumimoji="0" sz="2800" b="0" i="0" u="none" strike="noStrike" kern="0" cap="none" spc="-3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of</a:t>
            </a:r>
            <a:r>
              <a:rPr kumimoji="0" sz="2800" b="0" i="0" u="none" strike="noStrike" kern="0" cap="none" spc="-2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Practice:</a:t>
            </a:r>
            <a:r>
              <a:rPr kumimoji="0" sz="2800" b="0" i="0" u="none" strike="noStrike" kern="0" cap="none" spc="-2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A</a:t>
            </a:r>
            <a:r>
              <a:rPr kumimoji="0" sz="2800" b="0" i="0" u="none" strike="noStrike" kern="0" cap="none" spc="-2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stream</a:t>
            </a:r>
            <a:r>
              <a:rPr kumimoji="0" sz="2800" b="0" i="0" u="none" strike="noStrike" kern="0" cap="none" spc="-2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of</a:t>
            </a:r>
            <a:r>
              <a:rPr kumimoji="0" sz="2800" b="0" i="0" u="none" strike="noStrike" kern="0" cap="none" spc="-2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pyrolysis</a:t>
            </a:r>
            <a:r>
              <a:rPr kumimoji="0" sz="2800" b="0" i="0" u="none" strike="noStrike" kern="0" cap="none" spc="-1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within</a:t>
            </a:r>
            <a:r>
              <a:rPr kumimoji="0" sz="2800" b="0" i="0" u="none" strike="noStrike" kern="0" cap="none" spc="-20"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a</a:t>
            </a:r>
            <a:r>
              <a:rPr kumimoji="0" sz="2800" b="0" i="0" u="none" strike="noStrike" kern="0" cap="none" spc="-2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river</a:t>
            </a:r>
            <a:r>
              <a:rPr kumimoji="0" sz="2800" b="0" i="0" u="none" strike="noStrike" kern="0" cap="none" spc="-25" normalizeH="0" baseline="0" noProof="0" dirty="0">
                <a:ln>
                  <a:noFill/>
                </a:ln>
                <a:solidFill>
                  <a:sysClr val="windowText" lastClr="000000"/>
                </a:solidFill>
                <a:effectLst/>
                <a:uLnTx/>
                <a:uFillTx/>
                <a:latin typeface="Calibri"/>
                <a:cs typeface="Calibri"/>
              </a:rPr>
              <a:t> </a:t>
            </a:r>
            <a:r>
              <a:rPr kumimoji="0" sz="2800" b="0" i="0" u="none" strike="noStrike" kern="0" cap="none" spc="0" normalizeH="0" baseline="0" noProof="0" dirty="0">
                <a:ln>
                  <a:noFill/>
                </a:ln>
                <a:solidFill>
                  <a:sysClr val="windowText" lastClr="000000"/>
                </a:solidFill>
                <a:effectLst/>
                <a:uLnTx/>
                <a:uFillTx/>
                <a:latin typeface="Calibri"/>
                <a:cs typeface="Calibri"/>
              </a:rPr>
              <a:t>of</a:t>
            </a:r>
            <a:r>
              <a:rPr kumimoji="0" sz="2800" b="0" i="0" u="none" strike="noStrike" kern="0" cap="none" spc="-30" normalizeH="0" baseline="0" noProof="0" dirty="0">
                <a:ln>
                  <a:noFill/>
                </a:ln>
                <a:solidFill>
                  <a:sysClr val="windowText" lastClr="000000"/>
                </a:solidFill>
                <a:effectLst/>
                <a:uLnTx/>
                <a:uFillTx/>
                <a:latin typeface="Calibri"/>
                <a:cs typeface="Calibri"/>
              </a:rPr>
              <a:t> </a:t>
            </a:r>
            <a:r>
              <a:rPr kumimoji="0" sz="2800" b="0" i="0" u="none" strike="noStrike" kern="0" cap="none" spc="-10" normalizeH="0" baseline="0" noProof="0" dirty="0">
                <a:ln>
                  <a:noFill/>
                </a:ln>
                <a:solidFill>
                  <a:sysClr val="windowText" lastClr="000000"/>
                </a:solidFill>
                <a:effectLst/>
                <a:uLnTx/>
                <a:uFillTx/>
                <a:latin typeface="Calibri"/>
                <a:cs typeface="Calibri"/>
              </a:rPr>
              <a:t>combustion</a:t>
            </a:r>
            <a:endParaRPr kumimoji="0" sz="2800" b="0" i="0" u="none" strike="noStrike" kern="0" cap="none" spc="0" normalizeH="0" baseline="0" noProof="0">
              <a:ln>
                <a:noFill/>
              </a:ln>
              <a:solidFill>
                <a:sysClr val="windowText" lastClr="000000"/>
              </a:solidFill>
              <a:effectLst/>
              <a:uLnTx/>
              <a:uFillTx/>
              <a:latin typeface="Calibri"/>
              <a:cs typeface="Calibri"/>
            </a:endParaRPr>
          </a:p>
        </p:txBody>
      </p:sp>
      <p:sp>
        <p:nvSpPr>
          <p:cNvPr id="11" name="object 11"/>
          <p:cNvSpPr txBox="1">
            <a:spLocks noGrp="1"/>
          </p:cNvSpPr>
          <p:nvPr>
            <p:ph type="ctrTitle"/>
          </p:nvPr>
        </p:nvSpPr>
        <p:spPr>
          <a:prstGeom prst="rect">
            <a:avLst/>
          </a:prstGeom>
        </p:spPr>
        <p:txBody>
          <a:bodyPr vert="horz" wrap="square" lIns="0" tIns="13970" rIns="0" bIns="0" rtlCol="0">
            <a:spAutoFit/>
          </a:bodyPr>
          <a:lstStyle/>
          <a:p>
            <a:pPr marL="12700" marR="5080">
              <a:lnSpc>
                <a:spcPct val="99400"/>
              </a:lnSpc>
              <a:spcBef>
                <a:spcPts val="110"/>
              </a:spcBef>
            </a:pPr>
            <a:r>
              <a:rPr dirty="0"/>
              <a:t>We</a:t>
            </a:r>
            <a:r>
              <a:rPr spc="-30" dirty="0"/>
              <a:t> </a:t>
            </a:r>
            <a:r>
              <a:rPr dirty="0"/>
              <a:t>then</a:t>
            </a:r>
            <a:r>
              <a:rPr spc="-30" dirty="0"/>
              <a:t> </a:t>
            </a:r>
            <a:r>
              <a:rPr dirty="0"/>
              <a:t>modify</a:t>
            </a:r>
            <a:r>
              <a:rPr spc="-25" dirty="0"/>
              <a:t> </a:t>
            </a:r>
            <a:r>
              <a:rPr dirty="0"/>
              <a:t>the</a:t>
            </a:r>
            <a:r>
              <a:rPr spc="-25" dirty="0"/>
              <a:t> </a:t>
            </a:r>
            <a:r>
              <a:rPr dirty="0"/>
              <a:t>machinery</a:t>
            </a:r>
            <a:r>
              <a:rPr spc="-25" dirty="0"/>
              <a:t> </a:t>
            </a:r>
            <a:r>
              <a:rPr dirty="0"/>
              <a:t>and</a:t>
            </a:r>
            <a:r>
              <a:rPr spc="-30" dirty="0"/>
              <a:t> </a:t>
            </a:r>
            <a:r>
              <a:rPr dirty="0"/>
              <a:t>operating</a:t>
            </a:r>
            <a:r>
              <a:rPr spc="-30" dirty="0"/>
              <a:t> </a:t>
            </a:r>
            <a:r>
              <a:rPr dirty="0"/>
              <a:t>parameters</a:t>
            </a:r>
            <a:r>
              <a:rPr spc="-30" dirty="0"/>
              <a:t> </a:t>
            </a:r>
            <a:r>
              <a:rPr dirty="0"/>
              <a:t>to</a:t>
            </a:r>
            <a:r>
              <a:rPr spc="-20" dirty="0"/>
              <a:t> </a:t>
            </a:r>
            <a:r>
              <a:rPr dirty="0"/>
              <a:t>achieve</a:t>
            </a:r>
            <a:r>
              <a:rPr spc="-25" dirty="0"/>
              <a:t> </a:t>
            </a:r>
            <a:r>
              <a:rPr dirty="0"/>
              <a:t>biochar</a:t>
            </a:r>
            <a:r>
              <a:rPr spc="-20" dirty="0"/>
              <a:t> </a:t>
            </a:r>
            <a:r>
              <a:rPr dirty="0"/>
              <a:t>production.</a:t>
            </a:r>
            <a:r>
              <a:rPr spc="305" dirty="0"/>
              <a:t> </a:t>
            </a:r>
            <a:r>
              <a:rPr dirty="0"/>
              <a:t>This</a:t>
            </a:r>
            <a:r>
              <a:rPr spc="-30" dirty="0"/>
              <a:t> </a:t>
            </a:r>
            <a:r>
              <a:rPr spc="-10" dirty="0"/>
              <a:t>production </a:t>
            </a:r>
            <a:r>
              <a:rPr dirty="0"/>
              <a:t>of</a:t>
            </a:r>
            <a:r>
              <a:rPr spc="-30" dirty="0"/>
              <a:t> </a:t>
            </a:r>
            <a:r>
              <a:rPr dirty="0"/>
              <a:t>biochar</a:t>
            </a:r>
            <a:r>
              <a:rPr spc="-25" dirty="0"/>
              <a:t> </a:t>
            </a:r>
            <a:r>
              <a:rPr dirty="0"/>
              <a:t>requires</a:t>
            </a:r>
            <a:r>
              <a:rPr spc="-25" dirty="0"/>
              <a:t> </a:t>
            </a:r>
            <a:r>
              <a:rPr dirty="0"/>
              <a:t>that</a:t>
            </a:r>
            <a:r>
              <a:rPr spc="-25" dirty="0"/>
              <a:t> </a:t>
            </a:r>
            <a:r>
              <a:rPr dirty="0"/>
              <a:t>they</a:t>
            </a:r>
            <a:r>
              <a:rPr spc="-25" dirty="0"/>
              <a:t> </a:t>
            </a:r>
            <a:r>
              <a:rPr dirty="0"/>
              <a:t>add</a:t>
            </a:r>
            <a:r>
              <a:rPr spc="-25" dirty="0"/>
              <a:t> </a:t>
            </a:r>
            <a:r>
              <a:rPr dirty="0"/>
              <a:t>a</a:t>
            </a:r>
            <a:r>
              <a:rPr spc="-30" dirty="0"/>
              <a:t> </a:t>
            </a:r>
            <a:r>
              <a:rPr dirty="0"/>
              <a:t>bit</a:t>
            </a:r>
            <a:r>
              <a:rPr spc="-25" dirty="0"/>
              <a:t> </a:t>
            </a:r>
            <a:r>
              <a:rPr dirty="0"/>
              <a:t>more</a:t>
            </a:r>
            <a:r>
              <a:rPr spc="-20" dirty="0"/>
              <a:t> </a:t>
            </a:r>
            <a:r>
              <a:rPr dirty="0"/>
              <a:t>biomass</a:t>
            </a:r>
            <a:r>
              <a:rPr spc="-30" dirty="0"/>
              <a:t> </a:t>
            </a:r>
            <a:r>
              <a:rPr dirty="0"/>
              <a:t>on</a:t>
            </a:r>
            <a:r>
              <a:rPr spc="-25" dirty="0"/>
              <a:t> </a:t>
            </a:r>
            <a:r>
              <a:rPr dirty="0"/>
              <a:t>the</a:t>
            </a:r>
            <a:r>
              <a:rPr spc="-25" dirty="0"/>
              <a:t> </a:t>
            </a:r>
            <a:r>
              <a:rPr dirty="0"/>
              <a:t>front</a:t>
            </a:r>
            <a:r>
              <a:rPr spc="-25" dirty="0"/>
              <a:t> </a:t>
            </a:r>
            <a:r>
              <a:rPr dirty="0"/>
              <a:t>end</a:t>
            </a:r>
            <a:r>
              <a:rPr spc="-25" dirty="0"/>
              <a:t> </a:t>
            </a:r>
            <a:r>
              <a:rPr dirty="0"/>
              <a:t>to</a:t>
            </a:r>
            <a:r>
              <a:rPr spc="-20" dirty="0"/>
              <a:t> </a:t>
            </a:r>
            <a:r>
              <a:rPr dirty="0"/>
              <a:t>maintain</a:t>
            </a:r>
            <a:r>
              <a:rPr spc="-30" dirty="0"/>
              <a:t> </a:t>
            </a:r>
            <a:r>
              <a:rPr dirty="0"/>
              <a:t>the</a:t>
            </a:r>
            <a:r>
              <a:rPr spc="-20" dirty="0"/>
              <a:t> </a:t>
            </a:r>
            <a:r>
              <a:rPr dirty="0"/>
              <a:t>same</a:t>
            </a:r>
            <a:r>
              <a:rPr spc="-25" dirty="0"/>
              <a:t> </a:t>
            </a:r>
            <a:r>
              <a:rPr dirty="0"/>
              <a:t>energy</a:t>
            </a:r>
            <a:r>
              <a:rPr spc="-25" dirty="0"/>
              <a:t> </a:t>
            </a:r>
            <a:r>
              <a:rPr spc="-10" dirty="0"/>
              <a:t>output. </a:t>
            </a:r>
            <a:r>
              <a:rPr dirty="0"/>
              <a:t>The</a:t>
            </a:r>
            <a:r>
              <a:rPr spc="-20" dirty="0"/>
              <a:t> </a:t>
            </a:r>
            <a:r>
              <a:rPr dirty="0"/>
              <a:t>modifications</a:t>
            </a:r>
            <a:r>
              <a:rPr spc="-25" dirty="0"/>
              <a:t> </a:t>
            </a:r>
            <a:r>
              <a:rPr dirty="0"/>
              <a:t>are</a:t>
            </a:r>
            <a:r>
              <a:rPr spc="-20" dirty="0"/>
              <a:t> </a:t>
            </a:r>
            <a:r>
              <a:rPr spc="-10" dirty="0"/>
              <a:t>low-</a:t>
            </a:r>
            <a:r>
              <a:rPr dirty="0"/>
              <a:t>cost</a:t>
            </a:r>
            <a:r>
              <a:rPr spc="-20" dirty="0"/>
              <a:t> </a:t>
            </a:r>
            <a:r>
              <a:rPr dirty="0"/>
              <a:t>and</a:t>
            </a:r>
            <a:r>
              <a:rPr spc="-25" dirty="0"/>
              <a:t> </a:t>
            </a:r>
            <a:r>
              <a:rPr dirty="0"/>
              <a:t>simple,</a:t>
            </a:r>
            <a:r>
              <a:rPr spc="-25" dirty="0"/>
              <a:t> </a:t>
            </a:r>
            <a:r>
              <a:rPr dirty="0"/>
              <a:t>the</a:t>
            </a:r>
            <a:r>
              <a:rPr spc="-20" dirty="0"/>
              <a:t> </a:t>
            </a:r>
            <a:r>
              <a:rPr dirty="0"/>
              <a:t>net</a:t>
            </a:r>
            <a:r>
              <a:rPr spc="-25" dirty="0"/>
              <a:t> </a:t>
            </a:r>
            <a:r>
              <a:rPr dirty="0"/>
              <a:t>result</a:t>
            </a:r>
            <a:r>
              <a:rPr spc="-20" dirty="0"/>
              <a:t> </a:t>
            </a:r>
            <a:r>
              <a:rPr dirty="0"/>
              <a:t>is</a:t>
            </a:r>
            <a:r>
              <a:rPr spc="-20" dirty="0"/>
              <a:t> </a:t>
            </a:r>
            <a:r>
              <a:rPr spc="-10" dirty="0"/>
              <a:t>highly-</a:t>
            </a:r>
            <a:r>
              <a:rPr dirty="0"/>
              <a:t>efficient</a:t>
            </a:r>
            <a:r>
              <a:rPr spc="-25" dirty="0"/>
              <a:t> </a:t>
            </a:r>
            <a:r>
              <a:rPr dirty="0"/>
              <a:t>biochar</a:t>
            </a:r>
            <a:r>
              <a:rPr spc="-15" dirty="0"/>
              <a:t> </a:t>
            </a:r>
            <a:r>
              <a:rPr spc="-10" dirty="0"/>
              <a:t>production.</a:t>
            </a:r>
          </a:p>
        </p:txBody>
      </p:sp>
      <p:pic>
        <p:nvPicPr>
          <p:cNvPr id="12" name="object 12"/>
          <p:cNvPicPr/>
          <p:nvPr/>
        </p:nvPicPr>
        <p:blipFill>
          <a:blip r:embed="rId5" cstate="print"/>
          <a:stretch>
            <a:fillRect/>
          </a:stretch>
        </p:blipFill>
        <p:spPr>
          <a:xfrm>
            <a:off x="10427207" y="164592"/>
            <a:ext cx="1594103" cy="417576"/>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872" y="332116"/>
            <a:ext cx="8605922" cy="6454443"/>
          </a:xfrm>
          <a:prstGeom prst="rect">
            <a:avLst/>
          </a:prstGeom>
        </p:spPr>
      </p:pic>
      <p:sp>
        <p:nvSpPr>
          <p:cNvPr id="3" name="object 3"/>
          <p:cNvSpPr txBox="1"/>
          <p:nvPr/>
        </p:nvSpPr>
        <p:spPr>
          <a:xfrm>
            <a:off x="159600" y="65531"/>
            <a:ext cx="5896610" cy="2387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0" normalizeH="0" baseline="0" noProof="0" dirty="0">
                <a:ln>
                  <a:noFill/>
                </a:ln>
                <a:solidFill>
                  <a:sysClr val="windowText" lastClr="000000"/>
                </a:solidFill>
                <a:effectLst/>
                <a:uLnTx/>
                <a:uFillTx/>
                <a:latin typeface="Calibri"/>
                <a:cs typeface="Calibri"/>
              </a:rPr>
              <a:t>Humboldt</a:t>
            </a:r>
            <a:r>
              <a:rPr kumimoji="0" sz="1400" b="1" i="0" u="none" strike="noStrike" kern="0" cap="none" spc="-45"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Sawmill,</a:t>
            </a:r>
            <a:r>
              <a:rPr kumimoji="0" sz="1400" b="1" i="0" u="none" strike="noStrike" kern="0" cap="none" spc="-4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CA</a:t>
            </a:r>
            <a:r>
              <a:rPr kumimoji="0" sz="1400" b="0" i="0" u="none" strike="noStrike" kern="0" cap="none" spc="0" normalizeH="0" baseline="0" noProof="0" dirty="0">
                <a:ln>
                  <a:noFill/>
                </a:ln>
                <a:solidFill>
                  <a:sysClr val="windowText" lastClr="000000"/>
                </a:solidFill>
                <a:effectLst/>
                <a:uLnTx/>
                <a:uFillTx/>
                <a:latin typeface="Calibri"/>
                <a:cs typeface="Calibri"/>
              </a:rPr>
              <a:t>,</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generating</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biochar</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from</a:t>
            </a:r>
            <a:r>
              <a:rPr kumimoji="0" sz="1400" b="0" i="0" u="none" strike="noStrike" kern="0" cap="none" spc="-5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woody</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biomass</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waste</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10" normalizeH="0" baseline="0" noProof="0" dirty="0">
                <a:ln>
                  <a:noFill/>
                </a:ln>
                <a:solidFill>
                  <a:sysClr val="windowText" lastClr="000000"/>
                </a:solidFill>
                <a:effectLst/>
                <a:uLnTx/>
                <a:uFillTx/>
                <a:latin typeface="Calibri"/>
                <a:cs typeface="Calibri"/>
              </a:rPr>
              <a:t>currently.</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10427207" y="164592"/>
            <a:ext cx="1594103" cy="417576"/>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873" y="317831"/>
            <a:ext cx="8605923" cy="6454442"/>
          </a:xfrm>
          <a:prstGeom prst="rect">
            <a:avLst/>
          </a:prstGeom>
        </p:spPr>
      </p:pic>
      <p:sp>
        <p:nvSpPr>
          <p:cNvPr id="3" name="object 3"/>
          <p:cNvSpPr txBox="1"/>
          <p:nvPr/>
        </p:nvSpPr>
        <p:spPr>
          <a:xfrm>
            <a:off x="159600" y="65531"/>
            <a:ext cx="6931659" cy="2387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0" normalizeH="0" baseline="0" noProof="0" dirty="0">
                <a:ln>
                  <a:noFill/>
                </a:ln>
                <a:solidFill>
                  <a:sysClr val="windowText" lastClr="000000"/>
                </a:solidFill>
                <a:effectLst/>
                <a:uLnTx/>
                <a:uFillTx/>
                <a:latin typeface="Calibri"/>
                <a:cs typeface="Calibri"/>
              </a:rPr>
              <a:t>Georgia</a:t>
            </a:r>
            <a:r>
              <a:rPr kumimoji="0" sz="1400" b="1" i="0" u="none" strike="noStrike" kern="0" cap="none" spc="-45"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Renewable</a:t>
            </a:r>
            <a:r>
              <a:rPr kumimoji="0" sz="1400" b="1" i="0" u="none" strike="noStrike" kern="0" cap="none" spc="-45"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Power,</a:t>
            </a:r>
            <a:r>
              <a:rPr kumimoji="0" sz="1400" b="1" i="0" u="none" strike="noStrike" kern="0" cap="none" spc="-35"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GA</a:t>
            </a:r>
            <a:r>
              <a:rPr kumimoji="0" sz="1400" b="0" i="0" u="none" strike="noStrike" kern="0" cap="none" spc="0" normalizeH="0" baseline="0" noProof="0" dirty="0">
                <a:ln>
                  <a:noFill/>
                </a:ln>
                <a:solidFill>
                  <a:sysClr val="windowText" lastClr="000000"/>
                </a:solidFill>
                <a:effectLst/>
                <a:uLnTx/>
                <a:uFillTx/>
                <a:latin typeface="Calibri"/>
                <a:cs typeface="Calibri"/>
              </a:rPr>
              <a:t>,</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biochar</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production</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from</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woody</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biomass</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commenced</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Q1</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10" normalizeH="0" baseline="0" noProof="0" dirty="0">
                <a:ln>
                  <a:noFill/>
                </a:ln>
                <a:solidFill>
                  <a:sysClr val="windowText" lastClr="000000"/>
                </a:solidFill>
                <a:effectLst/>
                <a:uLnTx/>
                <a:uFillTx/>
                <a:latin typeface="Calibri"/>
                <a:cs typeface="Calibri"/>
              </a:rPr>
              <a:t>2023.</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10427207" y="164592"/>
            <a:ext cx="1594103" cy="417576"/>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80872" y="317831"/>
            <a:ext cx="8605922" cy="6454442"/>
          </a:xfrm>
          <a:prstGeom prst="rect">
            <a:avLst/>
          </a:prstGeom>
        </p:spPr>
      </p:pic>
      <p:sp>
        <p:nvSpPr>
          <p:cNvPr id="3" name="object 3"/>
          <p:cNvSpPr txBox="1"/>
          <p:nvPr/>
        </p:nvSpPr>
        <p:spPr>
          <a:xfrm>
            <a:off x="159600" y="65531"/>
            <a:ext cx="7983855" cy="2387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0" normalizeH="0" baseline="0" noProof="0" dirty="0">
                <a:ln>
                  <a:noFill/>
                </a:ln>
                <a:solidFill>
                  <a:sysClr val="windowText" lastClr="000000"/>
                </a:solidFill>
                <a:effectLst/>
                <a:uLnTx/>
                <a:uFillTx/>
                <a:latin typeface="Calibri"/>
                <a:cs typeface="Calibri"/>
              </a:rPr>
              <a:t>Honey</a:t>
            </a:r>
            <a:r>
              <a:rPr kumimoji="0" sz="1400" b="1" i="0" u="none" strike="noStrike" kern="0" cap="none" spc="-4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Lake</a:t>
            </a:r>
            <a:r>
              <a:rPr kumimoji="0" sz="1400" b="1" i="0" u="none" strike="noStrike" kern="0" cap="none" spc="-4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Power,</a:t>
            </a:r>
            <a:r>
              <a:rPr kumimoji="0" sz="1400" b="1" i="0" u="none" strike="noStrike" kern="0" cap="none" spc="-3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CA,</a:t>
            </a:r>
            <a:r>
              <a:rPr kumimoji="0" sz="1400" b="1"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biochar</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production</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from</a:t>
            </a:r>
            <a:r>
              <a:rPr kumimoji="0" sz="1400" b="0" i="0" u="none" strike="noStrike" kern="0" cap="none" spc="-4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TIER</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1</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high</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fire</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hazard</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biomass</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waste</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anticipated</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in</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Q2</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20" normalizeH="0" baseline="0" noProof="0" dirty="0">
                <a:ln>
                  <a:noFill/>
                </a:ln>
                <a:solidFill>
                  <a:sysClr val="windowText" lastClr="000000"/>
                </a:solidFill>
                <a:effectLst/>
                <a:uLnTx/>
                <a:uFillTx/>
                <a:latin typeface="Calibri"/>
                <a:cs typeface="Calibri"/>
              </a:rPr>
              <a:t>2024</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10427207" y="164592"/>
            <a:ext cx="1594103" cy="417576"/>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159600" y="65531"/>
            <a:ext cx="5680075" cy="238760"/>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1400" b="1" i="0" u="none" strike="noStrike" kern="0" cap="none" spc="0" normalizeH="0" baseline="0" noProof="0" dirty="0">
                <a:ln>
                  <a:noFill/>
                </a:ln>
                <a:solidFill>
                  <a:sysClr val="windowText" lastClr="000000"/>
                </a:solidFill>
                <a:effectLst/>
                <a:uLnTx/>
                <a:uFillTx/>
                <a:latin typeface="Calibri"/>
                <a:cs typeface="Calibri"/>
              </a:rPr>
              <a:t>Several</a:t>
            </a:r>
            <a:r>
              <a:rPr kumimoji="0" sz="1400" b="1" i="0" u="none" strike="noStrike" kern="0" cap="none" spc="-3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more</a:t>
            </a:r>
            <a:r>
              <a:rPr kumimoji="0" sz="1400" b="1" i="0" u="none" strike="noStrike" kern="0" cap="none" spc="-4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plants</a:t>
            </a:r>
            <a:r>
              <a:rPr kumimoji="0" sz="1400" b="1" i="0" u="none" strike="noStrike" kern="0" cap="none" spc="-25"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in</a:t>
            </a:r>
            <a:r>
              <a:rPr kumimoji="0" sz="1400" b="1" i="0" u="none" strike="noStrike" kern="0" cap="none" spc="-40" normalizeH="0" baseline="0" noProof="0" dirty="0">
                <a:ln>
                  <a:noFill/>
                </a:ln>
                <a:solidFill>
                  <a:sysClr val="windowText" lastClr="000000"/>
                </a:solidFill>
                <a:effectLst/>
                <a:uLnTx/>
                <a:uFillTx/>
                <a:latin typeface="Calibri"/>
                <a:cs typeface="Calibri"/>
              </a:rPr>
              <a:t> </a:t>
            </a:r>
            <a:r>
              <a:rPr kumimoji="0" sz="1400" b="1" i="0" u="none" strike="noStrike" kern="0" cap="none" spc="0" normalizeH="0" baseline="0" noProof="0" dirty="0">
                <a:ln>
                  <a:noFill/>
                </a:ln>
                <a:solidFill>
                  <a:sysClr val="windowText" lastClr="000000"/>
                </a:solidFill>
                <a:effectLst/>
                <a:uLnTx/>
                <a:uFillTx/>
                <a:latin typeface="Calibri"/>
                <a:cs typeface="Calibri"/>
              </a:rPr>
              <a:t>US,</a:t>
            </a:r>
            <a:r>
              <a:rPr kumimoji="0" sz="1400" b="1"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in</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discussions</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for</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biochar</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production</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in</a:t>
            </a:r>
            <a:r>
              <a:rPr kumimoji="0" sz="1400" b="0" i="0" u="none" strike="noStrike" kern="0" cap="none" spc="-30" normalizeH="0" baseline="0" noProof="0" dirty="0">
                <a:ln>
                  <a:noFill/>
                </a:ln>
                <a:solidFill>
                  <a:sysClr val="windowText" lastClr="000000"/>
                </a:solidFill>
                <a:effectLst/>
                <a:uLnTx/>
                <a:uFillTx/>
                <a:latin typeface="Calibri"/>
                <a:cs typeface="Calibri"/>
              </a:rPr>
              <a:t> </a:t>
            </a:r>
            <a:r>
              <a:rPr kumimoji="0" sz="1400" b="0" i="0" u="none" strike="noStrike" kern="0" cap="none" spc="0" normalizeH="0" baseline="0" noProof="0" dirty="0">
                <a:ln>
                  <a:noFill/>
                </a:ln>
                <a:solidFill>
                  <a:sysClr val="windowText" lastClr="000000"/>
                </a:solidFill>
                <a:effectLst/>
                <a:uLnTx/>
                <a:uFillTx/>
                <a:latin typeface="Calibri"/>
                <a:cs typeface="Calibri"/>
              </a:rPr>
              <a:t>2024,</a:t>
            </a:r>
            <a:r>
              <a:rPr kumimoji="0" sz="1400" b="0" i="0" u="none" strike="noStrike" kern="0" cap="none" spc="-35" normalizeH="0" baseline="0" noProof="0" dirty="0">
                <a:ln>
                  <a:noFill/>
                </a:ln>
                <a:solidFill>
                  <a:sysClr val="windowText" lastClr="000000"/>
                </a:solidFill>
                <a:effectLst/>
                <a:uLnTx/>
                <a:uFillTx/>
                <a:latin typeface="Calibri"/>
                <a:cs typeface="Calibri"/>
              </a:rPr>
              <a:t> </a:t>
            </a:r>
            <a:r>
              <a:rPr kumimoji="0" sz="1400" b="0" i="0" u="none" strike="noStrike" kern="0" cap="none" spc="-20" normalizeH="0" baseline="0" noProof="0" dirty="0">
                <a:ln>
                  <a:noFill/>
                </a:ln>
                <a:solidFill>
                  <a:sysClr val="windowText" lastClr="000000"/>
                </a:solidFill>
                <a:effectLst/>
                <a:uLnTx/>
                <a:uFillTx/>
                <a:latin typeface="Calibri"/>
                <a:cs typeface="Calibri"/>
              </a:rPr>
              <a:t>2025</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pic>
        <p:nvPicPr>
          <p:cNvPr id="3" name="object 3"/>
          <p:cNvPicPr/>
          <p:nvPr/>
        </p:nvPicPr>
        <p:blipFill>
          <a:blip r:embed="rId2" cstate="print"/>
          <a:stretch>
            <a:fillRect/>
          </a:stretch>
        </p:blipFill>
        <p:spPr>
          <a:xfrm>
            <a:off x="10427207" y="164592"/>
            <a:ext cx="1594103" cy="417576"/>
          </a:xfrm>
          <a:prstGeom prst="rect">
            <a:avLst/>
          </a:prstGeom>
        </p:spPr>
      </p:pic>
      <p:pic>
        <p:nvPicPr>
          <p:cNvPr id="4" name="object 4"/>
          <p:cNvPicPr/>
          <p:nvPr/>
        </p:nvPicPr>
        <p:blipFill>
          <a:blip r:embed="rId3" cstate="print"/>
          <a:stretch>
            <a:fillRect/>
          </a:stretch>
        </p:blipFill>
        <p:spPr>
          <a:xfrm>
            <a:off x="1450847" y="2971800"/>
            <a:ext cx="917447" cy="914400"/>
          </a:xfrm>
          <a:prstGeom prst="rect">
            <a:avLst/>
          </a:prstGeom>
        </p:spPr>
      </p:pic>
      <p:pic>
        <p:nvPicPr>
          <p:cNvPr id="5" name="object 5"/>
          <p:cNvPicPr/>
          <p:nvPr/>
        </p:nvPicPr>
        <p:blipFill>
          <a:blip r:embed="rId4" cstate="print"/>
          <a:stretch>
            <a:fillRect/>
          </a:stretch>
        </p:blipFill>
        <p:spPr>
          <a:xfrm>
            <a:off x="3922776" y="2926079"/>
            <a:ext cx="917448" cy="1005840"/>
          </a:xfrm>
          <a:prstGeom prst="rect">
            <a:avLst/>
          </a:prstGeom>
        </p:spPr>
      </p:pic>
      <p:pic>
        <p:nvPicPr>
          <p:cNvPr id="6" name="object 6"/>
          <p:cNvPicPr/>
          <p:nvPr/>
        </p:nvPicPr>
        <p:blipFill>
          <a:blip r:embed="rId5" cstate="print"/>
          <a:stretch>
            <a:fillRect/>
          </a:stretch>
        </p:blipFill>
        <p:spPr>
          <a:xfrm>
            <a:off x="6394703" y="2971800"/>
            <a:ext cx="917448" cy="914400"/>
          </a:xfrm>
          <a:prstGeom prst="rect">
            <a:avLst/>
          </a:prstGeom>
        </p:spPr>
      </p:pic>
      <p:pic>
        <p:nvPicPr>
          <p:cNvPr id="7" name="object 7"/>
          <p:cNvPicPr/>
          <p:nvPr/>
        </p:nvPicPr>
        <p:blipFill>
          <a:blip r:embed="rId6" cstate="print"/>
          <a:stretch>
            <a:fillRect/>
          </a:stretch>
        </p:blipFill>
        <p:spPr>
          <a:xfrm>
            <a:off x="8869680" y="2971800"/>
            <a:ext cx="917448" cy="9144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5023103" y="1036319"/>
            <a:ext cx="1664207" cy="1664207"/>
          </a:xfrm>
          <a:prstGeom prst="rect">
            <a:avLst/>
          </a:prstGeom>
        </p:spPr>
      </p:pic>
      <p:sp>
        <p:nvSpPr>
          <p:cNvPr id="3" name="object 3"/>
          <p:cNvSpPr txBox="1"/>
          <p:nvPr/>
        </p:nvSpPr>
        <p:spPr>
          <a:xfrm>
            <a:off x="1342066" y="2863789"/>
            <a:ext cx="1619885" cy="802005"/>
          </a:xfrm>
          <a:prstGeom prst="rect">
            <a:avLst/>
          </a:prstGeom>
        </p:spPr>
        <p:txBody>
          <a:bodyPr vert="horz" wrap="square" lIns="0" tIns="45720" rIns="0" bIns="0" rtlCol="0">
            <a:spAutoFit/>
          </a:bodyPr>
          <a:lstStyle/>
          <a:p>
            <a:pPr marL="12700" marR="0" lvl="0" indent="0" defTabSz="914400" eaLnBrk="1" fontAlgn="auto" latinLnBrk="0" hangingPunct="1">
              <a:lnSpc>
                <a:spcPct val="100000"/>
              </a:lnSpc>
              <a:spcBef>
                <a:spcPts val="360"/>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Josiah</a:t>
            </a:r>
            <a:r>
              <a:rPr kumimoji="0" sz="2600" b="1" i="0" u="none" strike="noStrike" kern="0" cap="none" spc="-55" normalizeH="0" baseline="0" noProof="0" dirty="0">
                <a:ln>
                  <a:noFill/>
                </a:ln>
                <a:solidFill>
                  <a:srgbClr val="131313"/>
                </a:solidFill>
                <a:effectLst/>
                <a:uLnTx/>
                <a:uFillTx/>
                <a:latin typeface="Calibri"/>
                <a:cs typeface="Calibri"/>
              </a:rPr>
              <a:t> </a:t>
            </a:r>
            <a:r>
              <a:rPr kumimoji="0" sz="2600" b="1" i="0" u="none" strike="noStrike" kern="0" cap="none" spc="-20" normalizeH="0" baseline="0" noProof="0" dirty="0">
                <a:ln>
                  <a:noFill/>
                </a:ln>
                <a:solidFill>
                  <a:srgbClr val="131313"/>
                </a:solidFill>
                <a:effectLst/>
                <a:uLnTx/>
                <a:uFillTx/>
                <a:latin typeface="Calibri"/>
                <a:cs typeface="Calibri"/>
              </a:rPr>
              <a:t>Hunt</a:t>
            </a:r>
            <a:endParaRPr kumimoji="0" sz="2600" b="0" i="0" u="none" strike="noStrike" kern="0" cap="none" spc="0" normalizeH="0" baseline="0" noProof="0">
              <a:ln>
                <a:noFill/>
              </a:ln>
              <a:solidFill>
                <a:sysClr val="windowText" lastClr="000000"/>
              </a:solidFill>
              <a:effectLst/>
              <a:uLnTx/>
              <a:uFillTx/>
              <a:latin typeface="Calibri"/>
              <a:cs typeface="Calibri"/>
            </a:endParaRPr>
          </a:p>
          <a:p>
            <a:pPr marL="58419" marR="0" lvl="0" indent="0" defTabSz="914400" eaLnBrk="1" fontAlgn="auto" latinLnBrk="0" hangingPunct="1">
              <a:lnSpc>
                <a:spcPct val="100000"/>
              </a:lnSpc>
              <a:spcBef>
                <a:spcPts val="215"/>
              </a:spcBef>
              <a:spcAft>
                <a:spcPts val="0"/>
              </a:spcAft>
              <a:buClrTx/>
              <a:buSzTx/>
              <a:buFontTx/>
              <a:buNone/>
              <a:tabLst/>
              <a:defRPr/>
            </a:pPr>
            <a:r>
              <a:rPr kumimoji="0" sz="2100" b="1" i="0" u="none" strike="noStrike" kern="0" cap="none" spc="0" normalizeH="0" baseline="0" noProof="0" dirty="0">
                <a:ln>
                  <a:noFill/>
                </a:ln>
                <a:solidFill>
                  <a:srgbClr val="131313"/>
                </a:solidFill>
                <a:effectLst/>
                <a:uLnTx/>
                <a:uFillTx/>
                <a:latin typeface="Calibri"/>
                <a:cs typeface="Calibri"/>
              </a:rPr>
              <a:t>CEO,</a:t>
            </a:r>
            <a:r>
              <a:rPr kumimoji="0" sz="2100" b="1" i="0" u="none" strike="noStrike" kern="0" cap="none" spc="-40" normalizeH="0" baseline="0" noProof="0" dirty="0">
                <a:ln>
                  <a:noFill/>
                </a:ln>
                <a:solidFill>
                  <a:srgbClr val="131313"/>
                </a:solidFill>
                <a:effectLst/>
                <a:uLnTx/>
                <a:uFillTx/>
                <a:latin typeface="Calibri"/>
                <a:cs typeface="Calibri"/>
              </a:rPr>
              <a:t> </a:t>
            </a:r>
            <a:r>
              <a:rPr kumimoji="0" sz="2100" b="1" i="0" u="none" strike="noStrike" kern="0" cap="none" spc="-10" normalizeH="0" baseline="0" noProof="0" dirty="0">
                <a:ln>
                  <a:noFill/>
                </a:ln>
                <a:solidFill>
                  <a:srgbClr val="131313"/>
                </a:solidFill>
                <a:effectLst/>
                <a:uLnTx/>
                <a:uFillTx/>
                <a:latin typeface="Calibri"/>
                <a:cs typeface="Calibri"/>
              </a:rPr>
              <a:t>Founder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pic>
        <p:nvPicPr>
          <p:cNvPr id="4" name="object 4"/>
          <p:cNvPicPr/>
          <p:nvPr/>
        </p:nvPicPr>
        <p:blipFill>
          <a:blip r:embed="rId3" cstate="print"/>
          <a:stretch>
            <a:fillRect/>
          </a:stretch>
        </p:blipFill>
        <p:spPr>
          <a:xfrm>
            <a:off x="1319783" y="1036319"/>
            <a:ext cx="1664207" cy="1664207"/>
          </a:xfrm>
          <a:prstGeom prst="rect">
            <a:avLst/>
          </a:prstGeom>
        </p:spPr>
      </p:pic>
      <p:sp>
        <p:nvSpPr>
          <p:cNvPr id="5" name="object 5"/>
          <p:cNvSpPr txBox="1"/>
          <p:nvPr/>
        </p:nvSpPr>
        <p:spPr>
          <a:xfrm>
            <a:off x="4901574" y="2863789"/>
            <a:ext cx="1908810" cy="1134745"/>
          </a:xfrm>
          <a:prstGeom prst="rect">
            <a:avLst/>
          </a:prstGeom>
        </p:spPr>
        <p:txBody>
          <a:bodyPr vert="horz" wrap="square" lIns="0" tIns="24765" rIns="0" bIns="0" rtlCol="0">
            <a:spAutoFit/>
          </a:bodyPr>
          <a:lstStyle/>
          <a:p>
            <a:pPr marL="12700" marR="5080" lvl="0" indent="0" algn="ctr" defTabSz="914400" eaLnBrk="1" fontAlgn="auto" latinLnBrk="0" hangingPunct="1">
              <a:lnSpc>
                <a:spcPct val="105300"/>
              </a:lnSpc>
              <a:spcBef>
                <a:spcPts val="195"/>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Annie</a:t>
            </a:r>
            <a:r>
              <a:rPr kumimoji="0" sz="2600" b="1" i="0" u="none" strike="noStrike" kern="0" cap="none" spc="-55" normalizeH="0" baseline="0" noProof="0" dirty="0">
                <a:ln>
                  <a:noFill/>
                </a:ln>
                <a:solidFill>
                  <a:srgbClr val="131313"/>
                </a:solidFill>
                <a:effectLst/>
                <a:uLnTx/>
                <a:uFillTx/>
                <a:latin typeface="Calibri"/>
                <a:cs typeface="Calibri"/>
              </a:rPr>
              <a:t> </a:t>
            </a:r>
            <a:r>
              <a:rPr kumimoji="0" sz="2600" b="1" i="0" u="none" strike="noStrike" kern="0" cap="none" spc="-10" normalizeH="0" baseline="0" noProof="0" dirty="0">
                <a:ln>
                  <a:noFill/>
                </a:ln>
                <a:solidFill>
                  <a:srgbClr val="131313"/>
                </a:solidFill>
                <a:effectLst/>
                <a:uLnTx/>
                <a:uFillTx/>
                <a:latin typeface="Calibri"/>
                <a:cs typeface="Calibri"/>
              </a:rPr>
              <a:t>Nichols </a:t>
            </a:r>
            <a:r>
              <a:rPr kumimoji="0" sz="2100" b="1" i="0" u="none" strike="noStrike" kern="0" cap="none" spc="0" normalizeH="0" baseline="0" noProof="0" dirty="0">
                <a:ln>
                  <a:noFill/>
                </a:ln>
                <a:solidFill>
                  <a:srgbClr val="131313"/>
                </a:solidFill>
                <a:effectLst/>
                <a:uLnTx/>
                <a:uFillTx/>
                <a:latin typeface="Calibri"/>
                <a:cs typeface="Calibri"/>
              </a:rPr>
              <a:t>Director</a:t>
            </a:r>
            <a:r>
              <a:rPr kumimoji="0" sz="2100" b="1" i="0" u="none" strike="noStrike" kern="0" cap="none" spc="-25" normalizeH="0" baseline="0" noProof="0" dirty="0">
                <a:ln>
                  <a:noFill/>
                </a:ln>
                <a:solidFill>
                  <a:srgbClr val="131313"/>
                </a:solidFill>
                <a:effectLst/>
                <a:uLnTx/>
                <a:uFillTx/>
                <a:latin typeface="Calibri"/>
                <a:cs typeface="Calibri"/>
              </a:rPr>
              <a:t> </a:t>
            </a:r>
            <a:r>
              <a:rPr kumimoji="0" sz="2100" b="1" i="0" u="none" strike="noStrike" kern="0" cap="none" spc="0" normalizeH="0" baseline="0" noProof="0" dirty="0">
                <a:ln>
                  <a:noFill/>
                </a:ln>
                <a:solidFill>
                  <a:srgbClr val="131313"/>
                </a:solidFill>
                <a:effectLst/>
                <a:uLnTx/>
                <a:uFillTx/>
                <a:latin typeface="Calibri"/>
                <a:cs typeface="Calibri"/>
              </a:rPr>
              <a:t>of</a:t>
            </a:r>
            <a:r>
              <a:rPr kumimoji="0" sz="2100" b="1" i="0" u="none" strike="noStrike" kern="0" cap="none" spc="-30" normalizeH="0" baseline="0" noProof="0" dirty="0">
                <a:ln>
                  <a:noFill/>
                </a:ln>
                <a:solidFill>
                  <a:srgbClr val="131313"/>
                </a:solidFill>
                <a:effectLst/>
                <a:uLnTx/>
                <a:uFillTx/>
                <a:latin typeface="Calibri"/>
                <a:cs typeface="Calibri"/>
              </a:rPr>
              <a:t> </a:t>
            </a:r>
            <a:r>
              <a:rPr kumimoji="0" sz="2100" b="1" i="0" u="none" strike="noStrike" kern="0" cap="none" spc="-25" normalizeH="0" baseline="0" noProof="0" dirty="0">
                <a:ln>
                  <a:noFill/>
                </a:ln>
                <a:solidFill>
                  <a:srgbClr val="131313"/>
                </a:solidFill>
                <a:effectLst/>
                <a:uLnTx/>
                <a:uFillTx/>
                <a:latin typeface="Calibri"/>
                <a:cs typeface="Calibri"/>
              </a:rPr>
              <a:t>Ops </a:t>
            </a:r>
            <a:r>
              <a:rPr kumimoji="0" sz="2100" b="1" i="0" u="none" strike="noStrike" kern="0" cap="none" spc="0" normalizeH="0" baseline="0" noProof="0" dirty="0">
                <a:ln>
                  <a:noFill/>
                </a:ln>
                <a:solidFill>
                  <a:srgbClr val="131313"/>
                </a:solidFill>
                <a:effectLst/>
                <a:uLnTx/>
                <a:uFillTx/>
                <a:latin typeface="Calibri"/>
                <a:cs typeface="Calibri"/>
              </a:rPr>
              <a:t>and</a:t>
            </a:r>
            <a:r>
              <a:rPr kumimoji="0" sz="2100" b="1" i="0" u="none" strike="noStrike" kern="0" cap="none" spc="-10" normalizeH="0" baseline="0" noProof="0" dirty="0">
                <a:ln>
                  <a:noFill/>
                </a:ln>
                <a:solidFill>
                  <a:srgbClr val="131313"/>
                </a:solidFill>
                <a:effectLst/>
                <a:uLnTx/>
                <a:uFillTx/>
                <a:latin typeface="Calibri"/>
                <a:cs typeface="Calibri"/>
              </a:rPr>
              <a:t> Carbon</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p:nvPr/>
        </p:nvSpPr>
        <p:spPr>
          <a:xfrm>
            <a:off x="9168113" y="2835632"/>
            <a:ext cx="1182370" cy="808990"/>
          </a:xfrm>
          <a:prstGeom prst="rect">
            <a:avLst/>
          </a:prstGeom>
        </p:spPr>
        <p:txBody>
          <a:bodyPr vert="horz" wrap="square" lIns="0" tIns="49530" rIns="0" bIns="0" rtlCol="0">
            <a:spAutoFit/>
          </a:bodyPr>
          <a:lstStyle/>
          <a:p>
            <a:pPr marL="12700" marR="0" lvl="0" indent="0" defTabSz="914400" eaLnBrk="1" fontAlgn="auto" latinLnBrk="0" hangingPunct="1">
              <a:lnSpc>
                <a:spcPct val="100000"/>
              </a:lnSpc>
              <a:spcBef>
                <a:spcPts val="390"/>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Tal</a:t>
            </a:r>
            <a:r>
              <a:rPr kumimoji="0" sz="2600" b="1" i="0" u="none" strike="noStrike" kern="0" cap="none" spc="-35" normalizeH="0" baseline="0" noProof="0" dirty="0">
                <a:ln>
                  <a:noFill/>
                </a:ln>
                <a:solidFill>
                  <a:srgbClr val="131313"/>
                </a:solidFill>
                <a:effectLst/>
                <a:uLnTx/>
                <a:uFillTx/>
                <a:latin typeface="Calibri"/>
                <a:cs typeface="Calibri"/>
              </a:rPr>
              <a:t> </a:t>
            </a:r>
            <a:r>
              <a:rPr kumimoji="0" sz="2600" b="1" i="0" u="none" strike="noStrike" kern="0" cap="none" spc="-20" normalizeH="0" baseline="0" noProof="0" dirty="0">
                <a:ln>
                  <a:noFill/>
                </a:ln>
                <a:solidFill>
                  <a:srgbClr val="131313"/>
                </a:solidFill>
                <a:effectLst/>
                <a:uLnTx/>
                <a:uFillTx/>
                <a:latin typeface="Calibri"/>
                <a:cs typeface="Calibri"/>
              </a:rPr>
              <a:t>Sarig</a:t>
            </a:r>
            <a:endParaRPr kumimoji="0" sz="2600" b="0" i="0" u="none" strike="noStrike" kern="0" cap="none" spc="0" normalizeH="0" baseline="0" noProof="0">
              <a:ln>
                <a:noFill/>
              </a:ln>
              <a:solidFill>
                <a:sysClr val="windowText" lastClr="000000"/>
              </a:solidFill>
              <a:effectLst/>
              <a:uLnTx/>
              <a:uFillTx/>
              <a:latin typeface="Calibri"/>
              <a:cs typeface="Calibri"/>
            </a:endParaRPr>
          </a:p>
          <a:p>
            <a:pPr marL="167005" marR="0" lvl="0" indent="0" defTabSz="914400" eaLnBrk="1" fontAlgn="auto" latinLnBrk="0" hangingPunct="1">
              <a:lnSpc>
                <a:spcPct val="100000"/>
              </a:lnSpc>
              <a:spcBef>
                <a:spcPts val="235"/>
              </a:spcBef>
              <a:spcAft>
                <a:spcPts val="0"/>
              </a:spcAft>
              <a:buClrTx/>
              <a:buSzTx/>
              <a:buFontTx/>
              <a:buNone/>
              <a:tabLst/>
              <a:defRPr/>
            </a:pPr>
            <a:r>
              <a:rPr kumimoji="0" sz="2100" b="1" i="0" u="none" strike="noStrike" kern="0" cap="none" spc="-10" normalizeH="0" baseline="0" noProof="0" dirty="0">
                <a:ln>
                  <a:noFill/>
                </a:ln>
                <a:solidFill>
                  <a:srgbClr val="131313"/>
                </a:solidFill>
                <a:effectLst/>
                <a:uLnTx/>
                <a:uFillTx/>
                <a:latin typeface="Calibri"/>
                <a:cs typeface="Calibri"/>
              </a:rPr>
              <a:t>Finance</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7" name="object 7"/>
          <p:cNvSpPr txBox="1"/>
          <p:nvPr/>
        </p:nvSpPr>
        <p:spPr>
          <a:xfrm>
            <a:off x="1185790" y="4144772"/>
            <a:ext cx="2168525" cy="1476375"/>
          </a:xfrm>
          <a:prstGeom prst="rect">
            <a:avLst/>
          </a:prstGeom>
        </p:spPr>
        <p:txBody>
          <a:bodyPr vert="horz" wrap="square" lIns="0" tIns="12700" rIns="0" bIns="0" rtlCol="0">
            <a:spAutoFit/>
          </a:bodyPr>
          <a:lstStyle/>
          <a:p>
            <a:pPr marL="241300" marR="53340" lvl="0" indent="-228600" defTabSz="914400" eaLnBrk="1" fontAlgn="auto" latinLnBrk="0" hangingPunct="1">
              <a:lnSpc>
                <a:spcPct val="106700"/>
              </a:lnSpc>
              <a:spcBef>
                <a:spcPts val="10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15</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yrs</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career</a:t>
            </a:r>
            <a:r>
              <a:rPr kumimoji="0" sz="1800" b="0" i="0" u="none" strike="noStrike" kern="0" cap="none" spc="-20" normalizeH="0" baseline="0" noProof="0" dirty="0">
                <a:ln>
                  <a:noFill/>
                </a:ln>
                <a:solidFill>
                  <a:srgbClr val="131313"/>
                </a:solidFill>
                <a:effectLst/>
                <a:uLnTx/>
                <a:uFillTx/>
                <a:latin typeface="Calibri"/>
                <a:cs typeface="Calibri"/>
              </a:rPr>
              <a:t> focus </a:t>
            </a:r>
            <a:r>
              <a:rPr kumimoji="0" sz="1800" b="0" i="0" u="none" strike="noStrike" kern="0" cap="none" spc="0" normalizeH="0" baseline="0" noProof="0" dirty="0">
                <a:ln>
                  <a:noFill/>
                </a:ln>
                <a:solidFill>
                  <a:srgbClr val="131313"/>
                </a:solidFill>
                <a:effectLst/>
                <a:uLnTx/>
                <a:uFillTx/>
                <a:latin typeface="Calibri"/>
                <a:cs typeface="Calibri"/>
              </a:rPr>
              <a:t>on</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biochar</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5080" lvl="0" indent="-228600" defTabSz="914400" eaLnBrk="1" fontAlgn="auto" latinLnBrk="0" hangingPunct="1">
              <a:lnSpc>
                <a:spcPts val="2300"/>
              </a:lnSpc>
              <a:spcBef>
                <a:spcPts val="5"/>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BS</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in</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Agroecology </a:t>
            </a:r>
            <a:r>
              <a:rPr kumimoji="0" sz="1800" b="0" i="0" u="none" strike="noStrike" kern="0" cap="none" spc="0" normalizeH="0" baseline="0" noProof="0" dirty="0">
                <a:ln>
                  <a:noFill/>
                </a:ln>
                <a:solidFill>
                  <a:srgbClr val="131313"/>
                </a:solidFill>
                <a:effectLst/>
                <a:uLnTx/>
                <a:uFillTx/>
                <a:latin typeface="Calibri"/>
                <a:cs typeface="Calibri"/>
              </a:rPr>
              <a:t>and</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Env.</a:t>
            </a:r>
            <a:r>
              <a:rPr kumimoji="0" sz="1800" b="0" i="0" u="none" strike="noStrike" kern="0" cap="none" spc="-3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Quality,</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UH </a:t>
            </a:r>
            <a:r>
              <a:rPr kumimoji="0" sz="1800" b="0" i="0" u="none" strike="noStrike" kern="0" cap="none" spc="-20" normalizeH="0" baseline="0" noProof="0" dirty="0">
                <a:ln>
                  <a:noFill/>
                </a:ln>
                <a:solidFill>
                  <a:srgbClr val="131313"/>
                </a:solidFill>
                <a:effectLst/>
                <a:uLnTx/>
                <a:uFillTx/>
                <a:latin typeface="Calibri"/>
                <a:cs typeface="Calibri"/>
              </a:rPr>
              <a:t>Hilo</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8" name="object 8"/>
          <p:cNvSpPr txBox="1"/>
          <p:nvPr/>
        </p:nvSpPr>
        <p:spPr>
          <a:xfrm>
            <a:off x="4689867" y="4144772"/>
            <a:ext cx="2268855" cy="1753870"/>
          </a:xfrm>
          <a:prstGeom prst="rect">
            <a:avLst/>
          </a:prstGeom>
        </p:spPr>
        <p:txBody>
          <a:bodyPr vert="horz" wrap="square" lIns="0" tIns="18415" rIns="0" bIns="0" rtlCol="0">
            <a:spAutoFit/>
          </a:bodyPr>
          <a:lstStyle/>
          <a:p>
            <a:pPr marL="241300" marR="5080" lvl="0" indent="-228600" defTabSz="914400" eaLnBrk="1" fontAlgn="auto" latinLnBrk="0" hangingPunct="1">
              <a:lnSpc>
                <a:spcPct val="104400"/>
              </a:lnSpc>
              <a:spcBef>
                <a:spcPts val="145"/>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Exp</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with</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project</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dev </a:t>
            </a:r>
            <a:r>
              <a:rPr kumimoji="0" sz="1800" b="0" i="0" u="none" strike="noStrike" kern="0" cap="none" spc="0" normalizeH="0" baseline="0" noProof="0" dirty="0">
                <a:ln>
                  <a:noFill/>
                </a:ln>
                <a:solidFill>
                  <a:srgbClr val="131313"/>
                </a:solidFill>
                <a:effectLst/>
                <a:uLnTx/>
                <a:uFillTx/>
                <a:latin typeface="Calibri"/>
                <a:cs typeface="Calibri"/>
              </a:rPr>
              <a:t>and</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MRV</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for</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40+ </a:t>
            </a:r>
            <a:r>
              <a:rPr kumimoji="0" sz="1800" b="0" i="0" u="none" strike="noStrike" kern="0" cap="none" spc="0" normalizeH="0" baseline="0" noProof="0" dirty="0">
                <a:ln>
                  <a:noFill/>
                </a:ln>
                <a:solidFill>
                  <a:srgbClr val="131313"/>
                </a:solidFill>
                <a:effectLst/>
                <a:uLnTx/>
                <a:uFillTx/>
                <a:latin typeface="Calibri"/>
                <a:cs typeface="Calibri"/>
              </a:rPr>
              <a:t>biochar</a:t>
            </a:r>
            <a:r>
              <a:rPr kumimoji="0" sz="1800" b="0" i="0" u="none" strike="noStrike" kern="0" cap="none" spc="-5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producers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393065" lvl="0" indent="-228600" defTabSz="914400" eaLnBrk="1" fontAlgn="auto" latinLnBrk="0" hangingPunct="1">
              <a:lnSpc>
                <a:spcPct val="103899"/>
              </a:lnSpc>
              <a:spcBef>
                <a:spcPts val="6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8</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yrs</a:t>
            </a:r>
            <a:r>
              <a:rPr kumimoji="0" sz="1800" b="0" i="0" u="none" strike="noStrike" kern="0" cap="none" spc="-10" normalizeH="0" baseline="0" noProof="0" dirty="0">
                <a:ln>
                  <a:noFill/>
                </a:ln>
                <a:solidFill>
                  <a:srgbClr val="131313"/>
                </a:solidFill>
                <a:effectLst/>
                <a:uLnTx/>
                <a:uFillTx/>
                <a:latin typeface="Calibri"/>
                <a:cs typeface="Calibri"/>
              </a:rPr>
              <a:t> managing </a:t>
            </a:r>
            <a:r>
              <a:rPr kumimoji="0" sz="1800" b="0" i="0" u="none" strike="noStrike" kern="0" cap="none" spc="0" normalizeH="0" baseline="0" noProof="0" dirty="0">
                <a:ln>
                  <a:noFill/>
                </a:ln>
                <a:solidFill>
                  <a:srgbClr val="131313"/>
                </a:solidFill>
                <a:effectLst/>
                <a:uLnTx/>
                <a:uFillTx/>
                <a:latin typeface="Calibri"/>
                <a:cs typeface="Calibri"/>
              </a:rPr>
              <a:t>sustainability</a:t>
            </a:r>
            <a:r>
              <a:rPr kumimoji="0" sz="1800" b="0" i="0" u="none" strike="noStrike" kern="0" cap="none" spc="-95"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and </a:t>
            </a:r>
            <a:r>
              <a:rPr kumimoji="0" sz="1800" b="0" i="0" u="none" strike="noStrike" kern="0" cap="none" spc="0" normalizeH="0" baseline="0" noProof="0" dirty="0">
                <a:ln>
                  <a:noFill/>
                </a:ln>
                <a:solidFill>
                  <a:srgbClr val="131313"/>
                </a:solidFill>
                <a:effectLst/>
                <a:uLnTx/>
                <a:uFillTx/>
                <a:latin typeface="Calibri"/>
                <a:cs typeface="Calibri"/>
              </a:rPr>
              <a:t>carbon</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projects</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9" name="object 9"/>
          <p:cNvSpPr txBox="1"/>
          <p:nvPr/>
        </p:nvSpPr>
        <p:spPr>
          <a:xfrm>
            <a:off x="8593646" y="4123435"/>
            <a:ext cx="2329815" cy="1181100"/>
          </a:xfrm>
          <a:prstGeom prst="rect">
            <a:avLst/>
          </a:prstGeom>
        </p:spPr>
        <p:txBody>
          <a:bodyPr vert="horz" wrap="square" lIns="0" tIns="12700" rIns="0" bIns="0" rtlCol="0">
            <a:spAutoFit/>
          </a:bodyPr>
          <a:lstStyle/>
          <a:p>
            <a:pPr marL="241300" marR="193675" lvl="0" indent="-228600" defTabSz="914400" eaLnBrk="1" fontAlgn="auto" latinLnBrk="0" hangingPunct="1">
              <a:lnSpc>
                <a:spcPct val="106700"/>
              </a:lnSpc>
              <a:spcBef>
                <a:spcPts val="10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Stanford</a:t>
            </a:r>
            <a:r>
              <a:rPr kumimoji="0" sz="1800" b="0" i="0" u="none" strike="noStrike" kern="0" cap="none" spc="-3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MBA,</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M.S </a:t>
            </a:r>
            <a:r>
              <a:rPr kumimoji="0" sz="1800" b="0" i="0" u="none" strike="noStrike" kern="0" cap="none" spc="0" normalizeH="0" baseline="0" noProof="0" dirty="0">
                <a:ln>
                  <a:noFill/>
                </a:ln>
                <a:solidFill>
                  <a:srgbClr val="131313"/>
                </a:solidFill>
                <a:effectLst/>
                <a:uLnTx/>
                <a:uFillTx/>
                <a:latin typeface="Calibri"/>
                <a:cs typeface="Calibri"/>
              </a:rPr>
              <a:t>Env</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Science.</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5080" lvl="0" indent="-228600" defTabSz="914400" eaLnBrk="1" fontAlgn="auto" latinLnBrk="0" hangingPunct="1">
              <a:lnSpc>
                <a:spcPts val="2280"/>
              </a:lnSpc>
              <a:spcBef>
                <a:spcPts val="2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Former</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COO</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of </a:t>
            </a:r>
            <a:r>
              <a:rPr kumimoji="0" sz="1800" b="0" i="0" u="none" strike="noStrike" kern="0" cap="none" spc="0" normalizeH="0" baseline="0" noProof="0" dirty="0">
                <a:ln>
                  <a:noFill/>
                </a:ln>
                <a:solidFill>
                  <a:srgbClr val="131313"/>
                </a:solidFill>
                <a:effectLst/>
                <a:uLnTx/>
                <a:uFillTx/>
                <a:latin typeface="Calibri"/>
                <a:cs typeface="Calibri"/>
              </a:rPr>
              <a:t>Israeli</a:t>
            </a:r>
            <a:r>
              <a:rPr kumimoji="0" sz="1800" b="0" i="0" u="none" strike="noStrike" kern="0" cap="none" spc="-5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submarine</a:t>
            </a:r>
            <a:r>
              <a:rPr kumimoji="0" sz="1800" b="0" i="0" u="none" strike="noStrike" kern="0" cap="none" spc="-40"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fleet</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pic>
        <p:nvPicPr>
          <p:cNvPr id="10" name="object 10"/>
          <p:cNvPicPr/>
          <p:nvPr/>
        </p:nvPicPr>
        <p:blipFill>
          <a:blip r:embed="rId4" cstate="print"/>
          <a:stretch>
            <a:fillRect/>
          </a:stretch>
        </p:blipFill>
        <p:spPr>
          <a:xfrm>
            <a:off x="8927592" y="1036319"/>
            <a:ext cx="1664207" cy="1621536"/>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3542281" y="2900365"/>
            <a:ext cx="2355850" cy="1134745"/>
          </a:xfrm>
          <a:prstGeom prst="rect">
            <a:avLst/>
          </a:prstGeom>
        </p:spPr>
        <p:txBody>
          <a:bodyPr vert="horz" wrap="square" lIns="0" tIns="24765" rIns="0" bIns="0" rtlCol="0">
            <a:spAutoFit/>
          </a:bodyPr>
          <a:lstStyle/>
          <a:p>
            <a:pPr marL="680720" marR="5080" lvl="0" indent="-668655" defTabSz="914400" eaLnBrk="1" fontAlgn="auto" latinLnBrk="0" hangingPunct="1">
              <a:lnSpc>
                <a:spcPct val="105300"/>
              </a:lnSpc>
              <a:spcBef>
                <a:spcPts val="195"/>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Charlie</a:t>
            </a:r>
            <a:r>
              <a:rPr kumimoji="0" sz="2600" b="1" i="0" u="none" strike="noStrike" kern="0" cap="none" spc="-65" normalizeH="0" baseline="0" noProof="0" dirty="0">
                <a:ln>
                  <a:noFill/>
                </a:ln>
                <a:solidFill>
                  <a:srgbClr val="131313"/>
                </a:solidFill>
                <a:effectLst/>
                <a:uLnTx/>
                <a:uFillTx/>
                <a:latin typeface="Calibri"/>
                <a:cs typeface="Calibri"/>
              </a:rPr>
              <a:t> </a:t>
            </a:r>
            <a:r>
              <a:rPr kumimoji="0" sz="2600" b="1" i="0" u="none" strike="noStrike" kern="0" cap="none" spc="-10" normalizeH="0" baseline="0" noProof="0" dirty="0">
                <a:ln>
                  <a:noFill/>
                </a:ln>
                <a:solidFill>
                  <a:srgbClr val="131313"/>
                </a:solidFill>
                <a:effectLst/>
                <a:uLnTx/>
                <a:uFillTx/>
                <a:latin typeface="Calibri"/>
                <a:cs typeface="Calibri"/>
              </a:rPr>
              <a:t>McIntosh </a:t>
            </a:r>
            <a:r>
              <a:rPr kumimoji="0" sz="2100" b="1" i="0" u="none" strike="noStrike" kern="0" cap="none" spc="-10" normalizeH="0" baseline="0" noProof="0" dirty="0">
                <a:ln>
                  <a:noFill/>
                </a:ln>
                <a:solidFill>
                  <a:srgbClr val="131313"/>
                </a:solidFill>
                <a:effectLst/>
                <a:uLnTx/>
                <a:uFillTx/>
                <a:latin typeface="Calibri"/>
                <a:cs typeface="Calibri"/>
              </a:rPr>
              <a:t>Products Manager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3" name="object 3"/>
          <p:cNvSpPr txBox="1"/>
          <p:nvPr/>
        </p:nvSpPr>
        <p:spPr>
          <a:xfrm>
            <a:off x="6225694" y="2900365"/>
            <a:ext cx="2308225" cy="2757805"/>
          </a:xfrm>
          <a:prstGeom prst="rect">
            <a:avLst/>
          </a:prstGeom>
        </p:spPr>
        <p:txBody>
          <a:bodyPr vert="horz" wrap="square" lIns="0" tIns="24765" rIns="0" bIns="0" rtlCol="0">
            <a:spAutoFit/>
          </a:bodyPr>
          <a:lstStyle/>
          <a:p>
            <a:pPr marL="646430" marR="116205" lvl="0" indent="-426084" defTabSz="914400" eaLnBrk="1" fontAlgn="auto" latinLnBrk="0" hangingPunct="1">
              <a:lnSpc>
                <a:spcPct val="105300"/>
              </a:lnSpc>
              <a:spcBef>
                <a:spcPts val="195"/>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Ryan</a:t>
            </a:r>
            <a:r>
              <a:rPr kumimoji="0" sz="2600" b="1" i="0" u="none" strike="noStrike" kern="0" cap="none" spc="-40" normalizeH="0" baseline="0" noProof="0" dirty="0">
                <a:ln>
                  <a:noFill/>
                </a:ln>
                <a:solidFill>
                  <a:srgbClr val="131313"/>
                </a:solidFill>
                <a:effectLst/>
                <a:uLnTx/>
                <a:uFillTx/>
                <a:latin typeface="Calibri"/>
                <a:cs typeface="Calibri"/>
              </a:rPr>
              <a:t> </a:t>
            </a:r>
            <a:r>
              <a:rPr kumimoji="0" sz="2600" b="1" i="0" u="none" strike="noStrike" kern="0" cap="none" spc="-10" normalizeH="0" baseline="0" noProof="0" dirty="0">
                <a:ln>
                  <a:noFill/>
                </a:ln>
                <a:solidFill>
                  <a:srgbClr val="131313"/>
                </a:solidFill>
                <a:effectLst/>
                <a:uLnTx/>
                <a:uFillTx/>
                <a:latin typeface="Calibri"/>
                <a:cs typeface="Calibri"/>
              </a:rPr>
              <a:t>Hoffman </a:t>
            </a:r>
            <a:r>
              <a:rPr kumimoji="0" sz="2100" b="1" i="0" u="none" strike="noStrike" kern="0" cap="none" spc="0" normalizeH="0" baseline="0" noProof="0" dirty="0">
                <a:ln>
                  <a:noFill/>
                </a:ln>
                <a:solidFill>
                  <a:srgbClr val="131313"/>
                </a:solidFill>
                <a:effectLst/>
                <a:uLnTx/>
                <a:uFillTx/>
                <a:latin typeface="Calibri"/>
                <a:cs typeface="Calibri"/>
              </a:rPr>
              <a:t>Sales</a:t>
            </a:r>
            <a:r>
              <a:rPr kumimoji="0" sz="2100" b="1" i="0" u="none" strike="noStrike" kern="0" cap="none" spc="-25" normalizeH="0" baseline="0" noProof="0" dirty="0">
                <a:ln>
                  <a:noFill/>
                </a:ln>
                <a:solidFill>
                  <a:srgbClr val="131313"/>
                </a:solidFill>
                <a:effectLst/>
                <a:uLnTx/>
                <a:uFillTx/>
                <a:latin typeface="Calibri"/>
                <a:cs typeface="Calibri"/>
              </a:rPr>
              <a:t> and </a:t>
            </a:r>
            <a:r>
              <a:rPr kumimoji="0" sz="2100" b="1" i="0" u="none" strike="noStrike" kern="0" cap="none" spc="-10" normalizeH="0" baseline="0" noProof="0" dirty="0">
                <a:ln>
                  <a:noFill/>
                </a:ln>
                <a:solidFill>
                  <a:srgbClr val="131313"/>
                </a:solidFill>
                <a:effectLst/>
                <a:uLnTx/>
                <a:uFillTx/>
                <a:latin typeface="Calibri"/>
                <a:cs typeface="Calibri"/>
              </a:rPr>
              <a:t>Logistics</a:t>
            </a:r>
            <a:endParaRPr kumimoji="0" sz="2100" b="0" i="0" u="none" strike="noStrike" kern="0" cap="none" spc="0" normalizeH="0" baseline="0" noProof="0">
              <a:ln>
                <a:noFill/>
              </a:ln>
              <a:solidFill>
                <a:sysClr val="windowText" lastClr="000000"/>
              </a:solidFill>
              <a:effectLst/>
              <a:uLnTx/>
              <a:uFillTx/>
              <a:latin typeface="Calibri"/>
              <a:cs typeface="Calibri"/>
            </a:endParaRPr>
          </a:p>
          <a:p>
            <a:pPr marL="241300" marR="5080" lvl="0" indent="-228600" defTabSz="914400" eaLnBrk="1" fontAlgn="auto" latinLnBrk="0" hangingPunct="1">
              <a:lnSpc>
                <a:spcPct val="103899"/>
              </a:lnSpc>
              <a:spcBef>
                <a:spcPts val="144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8</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yrs</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sales</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and </a:t>
            </a:r>
            <a:r>
              <a:rPr kumimoji="0" sz="1800" b="0" i="0" u="none" strike="noStrike" kern="0" cap="none" spc="0" normalizeH="0" baseline="0" noProof="0" dirty="0">
                <a:ln>
                  <a:noFill/>
                </a:ln>
                <a:solidFill>
                  <a:srgbClr val="131313"/>
                </a:solidFill>
                <a:effectLst/>
                <a:uLnTx/>
                <a:uFillTx/>
                <a:latin typeface="Calibri"/>
                <a:cs typeface="Calibri"/>
              </a:rPr>
              <a:t>logistics</a:t>
            </a:r>
            <a:r>
              <a:rPr kumimoji="0" sz="1800" b="0" i="0" u="none" strike="noStrike" kern="0" cap="none" spc="-5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experience</a:t>
            </a:r>
            <a:r>
              <a:rPr kumimoji="0" sz="1800" b="0" i="0" u="none" strike="noStrike" kern="0" cap="none" spc="-45"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at </a:t>
            </a:r>
            <a:r>
              <a:rPr kumimoji="0" sz="1800" b="0" i="0" u="none" strike="noStrike" kern="0" cap="none" spc="0" normalizeH="0" baseline="0" noProof="0" dirty="0">
                <a:ln>
                  <a:noFill/>
                </a:ln>
                <a:solidFill>
                  <a:srgbClr val="131313"/>
                </a:solidFill>
                <a:effectLst/>
                <a:uLnTx/>
                <a:uFillTx/>
                <a:latin typeface="Calibri"/>
                <a:cs typeface="Calibri"/>
              </a:rPr>
              <a:t>major</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soil</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yard</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in</a:t>
            </a:r>
            <a:r>
              <a:rPr kumimoji="0" sz="1800" b="0" i="0" u="none" strike="noStrike" kern="0" cap="none" spc="-1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CA</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46990" lvl="0" indent="-228600" defTabSz="914400" eaLnBrk="1" fontAlgn="auto" latinLnBrk="0" hangingPunct="1">
              <a:lnSpc>
                <a:spcPct val="106700"/>
              </a:lnSpc>
              <a:spcBef>
                <a:spcPts val="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BA</a:t>
            </a:r>
            <a:r>
              <a:rPr kumimoji="0" sz="1800" b="0" i="0" u="none" strike="noStrike" kern="0" cap="none" spc="-1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in</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Environmental </a:t>
            </a:r>
            <a:r>
              <a:rPr kumimoji="0" sz="1800" b="0" i="0" u="none" strike="noStrike" kern="0" cap="none" spc="0" normalizeH="0" baseline="0" noProof="0" dirty="0">
                <a:ln>
                  <a:noFill/>
                </a:ln>
                <a:solidFill>
                  <a:srgbClr val="131313"/>
                </a:solidFill>
                <a:effectLst/>
                <a:uLnTx/>
                <a:uFillTx/>
                <a:latin typeface="Calibri"/>
                <a:cs typeface="Calibri"/>
              </a:rPr>
              <a:t>Studies,</a:t>
            </a:r>
            <a:r>
              <a:rPr kumimoji="0" sz="1800" b="0" i="0" u="none" strike="noStrike" kern="0" cap="none" spc="-50" normalizeH="0" baseline="0" noProof="0" dirty="0">
                <a:ln>
                  <a:noFill/>
                </a:ln>
                <a:solidFill>
                  <a:srgbClr val="131313"/>
                </a:solidFill>
                <a:effectLst/>
                <a:uLnTx/>
                <a:uFillTx/>
                <a:latin typeface="Calibri"/>
                <a:cs typeface="Calibri"/>
              </a:rPr>
              <a:t> </a:t>
            </a:r>
            <a:r>
              <a:rPr kumimoji="0" sz="1800" b="0" i="0" u="none" strike="noStrike" kern="0" cap="none" spc="-20" normalizeH="0" baseline="0" noProof="0" dirty="0">
                <a:ln>
                  <a:noFill/>
                </a:ln>
                <a:solidFill>
                  <a:srgbClr val="131313"/>
                </a:solidFill>
                <a:effectLst/>
                <a:uLnTx/>
                <a:uFillTx/>
                <a:latin typeface="Calibri"/>
                <a:cs typeface="Calibri"/>
              </a:rPr>
              <a:t>UCSC</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4" name="object 4"/>
          <p:cNvSpPr txBox="1"/>
          <p:nvPr/>
        </p:nvSpPr>
        <p:spPr>
          <a:xfrm>
            <a:off x="3554407" y="4187444"/>
            <a:ext cx="2129155" cy="1747520"/>
          </a:xfrm>
          <a:prstGeom prst="rect">
            <a:avLst/>
          </a:prstGeom>
        </p:spPr>
        <p:txBody>
          <a:bodyPr vert="horz" wrap="square" lIns="0" tIns="12700" rIns="0" bIns="0" rtlCol="0">
            <a:spAutoFit/>
          </a:bodyPr>
          <a:lstStyle/>
          <a:p>
            <a:pPr marL="241300" marR="60960" lvl="0" indent="-228600" defTabSz="914400" eaLnBrk="1" fontAlgn="auto" latinLnBrk="0" hangingPunct="1">
              <a:lnSpc>
                <a:spcPct val="105600"/>
              </a:lnSpc>
              <a:spcBef>
                <a:spcPts val="10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3</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yrs</a:t>
            </a:r>
            <a:r>
              <a:rPr kumimoji="0" sz="1800" b="0" i="0" u="none" strike="noStrike" kern="0" cap="none" spc="-3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working</a:t>
            </a:r>
            <a:r>
              <a:rPr kumimoji="0" sz="1800" b="0" i="0" u="none" strike="noStrike" kern="0" cap="none" spc="-20" normalizeH="0" baseline="0" noProof="0" dirty="0">
                <a:ln>
                  <a:noFill/>
                </a:ln>
                <a:solidFill>
                  <a:srgbClr val="131313"/>
                </a:solidFill>
                <a:effectLst/>
                <a:uLnTx/>
                <a:uFillTx/>
                <a:latin typeface="Calibri"/>
                <a:cs typeface="Calibri"/>
              </a:rPr>
              <a:t> with </a:t>
            </a:r>
            <a:r>
              <a:rPr kumimoji="0" sz="1800" b="0" i="0" u="none" strike="noStrike" kern="0" cap="none" spc="-25" normalizeH="0" baseline="0" noProof="0" dirty="0">
                <a:ln>
                  <a:noFill/>
                </a:ln>
                <a:solidFill>
                  <a:srgbClr val="131313"/>
                </a:solidFill>
                <a:effectLst/>
                <a:uLnTx/>
                <a:uFillTx/>
                <a:latin typeface="Calibri"/>
                <a:cs typeface="Calibri"/>
              </a:rPr>
              <a:t>PB</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5080" lvl="0" indent="-228600" defTabSz="914400" eaLnBrk="1" fontAlgn="auto" latinLnBrk="0" hangingPunct="1">
              <a:lnSpc>
                <a:spcPts val="2300"/>
              </a:lnSpc>
              <a:spcBef>
                <a:spcPts val="5"/>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BS</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in</a:t>
            </a:r>
            <a:r>
              <a:rPr kumimoji="0" sz="1800" b="0" i="0" u="none" strike="noStrike" kern="0" cap="none" spc="-1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Chemical</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and </a:t>
            </a:r>
            <a:r>
              <a:rPr kumimoji="0" sz="1800" b="0" i="0" u="none" strike="noStrike" kern="0" cap="none" spc="-10" normalizeH="0" baseline="0" noProof="0" dirty="0">
                <a:ln>
                  <a:noFill/>
                </a:ln>
                <a:solidFill>
                  <a:srgbClr val="131313"/>
                </a:solidFill>
                <a:effectLst/>
                <a:uLnTx/>
                <a:uFillTx/>
                <a:latin typeface="Calibri"/>
                <a:cs typeface="Calibri"/>
              </a:rPr>
              <a:t>Biological</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400685" lvl="0" indent="0" defTabSz="914400" eaLnBrk="1" fontAlgn="auto" latinLnBrk="0" hangingPunct="1">
              <a:lnSpc>
                <a:spcPct val="101099"/>
              </a:lnSpc>
              <a:spcBef>
                <a:spcPts val="25"/>
              </a:spcBef>
              <a:spcAft>
                <a:spcPts val="0"/>
              </a:spcAft>
              <a:buClrTx/>
              <a:buSzTx/>
              <a:buFontTx/>
              <a:buNone/>
              <a:tabLst/>
              <a:defRPr/>
            </a:pPr>
            <a:r>
              <a:rPr kumimoji="0" sz="1800" b="0" i="0" u="none" strike="noStrike" kern="0" cap="none" spc="0" normalizeH="0" baseline="0" noProof="0" dirty="0">
                <a:ln>
                  <a:noFill/>
                </a:ln>
                <a:solidFill>
                  <a:srgbClr val="131313"/>
                </a:solidFill>
                <a:effectLst/>
                <a:uLnTx/>
                <a:uFillTx/>
                <a:latin typeface="Calibri"/>
                <a:cs typeface="Calibri"/>
              </a:rPr>
              <a:t>Engineering,</a:t>
            </a:r>
            <a:r>
              <a:rPr kumimoji="0" sz="1800" b="0" i="0" u="none" strike="noStrike" kern="0" cap="none" spc="-85"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UC </a:t>
            </a:r>
            <a:r>
              <a:rPr kumimoji="0" sz="1800" b="0" i="0" u="none" strike="noStrike" kern="0" cap="none" spc="-10" normalizeH="0" baseline="0" noProof="0" dirty="0">
                <a:ln>
                  <a:noFill/>
                </a:ln>
                <a:solidFill>
                  <a:srgbClr val="131313"/>
                </a:solidFill>
                <a:effectLst/>
                <a:uLnTx/>
                <a:uFillTx/>
                <a:latin typeface="Calibri"/>
                <a:cs typeface="Calibri"/>
              </a:rPr>
              <a:t>Boulder</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5" name="object 5"/>
          <p:cNvSpPr txBox="1"/>
          <p:nvPr/>
        </p:nvSpPr>
        <p:spPr>
          <a:xfrm>
            <a:off x="934406" y="4187444"/>
            <a:ext cx="2096135" cy="1177925"/>
          </a:xfrm>
          <a:prstGeom prst="rect">
            <a:avLst/>
          </a:prstGeom>
        </p:spPr>
        <p:txBody>
          <a:bodyPr vert="horz" wrap="square" lIns="0" tIns="12700" rIns="0" bIns="0" rtlCol="0">
            <a:spAutoFit/>
          </a:bodyPr>
          <a:lstStyle/>
          <a:p>
            <a:pPr marL="241300" marR="5080" lvl="0" indent="-228600" defTabSz="914400" eaLnBrk="1" fontAlgn="auto" latinLnBrk="0" hangingPunct="1">
              <a:lnSpc>
                <a:spcPct val="105600"/>
              </a:lnSpc>
              <a:spcBef>
                <a:spcPts val="10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Licensed</a:t>
            </a:r>
            <a:r>
              <a:rPr kumimoji="0" sz="1800" b="0" i="0" u="none" strike="noStrike" kern="0" cap="none" spc="-50" normalizeH="0" baseline="0" noProof="0" dirty="0">
                <a:ln>
                  <a:noFill/>
                </a:ln>
                <a:solidFill>
                  <a:srgbClr val="131313"/>
                </a:solidFill>
                <a:effectLst/>
                <a:uLnTx/>
                <a:uFillTx/>
                <a:latin typeface="Calibri"/>
                <a:cs typeface="Calibri"/>
              </a:rPr>
              <a:t> </a:t>
            </a:r>
            <a:r>
              <a:rPr kumimoji="0" sz="1800" b="0" i="0" u="none" strike="noStrike" kern="0" cap="none" spc="-25" normalizeH="0" baseline="0" noProof="0" dirty="0">
                <a:ln>
                  <a:noFill/>
                </a:ln>
                <a:solidFill>
                  <a:srgbClr val="131313"/>
                </a:solidFill>
                <a:effectLst/>
                <a:uLnTx/>
                <a:uFillTx/>
                <a:latin typeface="Calibri"/>
                <a:cs typeface="Calibri"/>
              </a:rPr>
              <a:t>CA </a:t>
            </a:r>
            <a:r>
              <a:rPr kumimoji="0" sz="1800" b="0" i="0" u="none" strike="noStrike" kern="0" cap="none" spc="0" normalizeH="0" baseline="0" noProof="0" dirty="0">
                <a:ln>
                  <a:noFill/>
                </a:ln>
                <a:solidFill>
                  <a:srgbClr val="131313"/>
                </a:solidFill>
                <a:effectLst/>
                <a:uLnTx/>
                <a:uFillTx/>
                <a:latin typeface="Calibri"/>
                <a:cs typeface="Calibri"/>
              </a:rPr>
              <a:t>attorney</a:t>
            </a:r>
            <a:r>
              <a:rPr kumimoji="0" sz="1800" b="0" i="0" u="none" strike="noStrike" kern="0" cap="none" spc="-4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since</a:t>
            </a:r>
            <a:r>
              <a:rPr kumimoji="0" sz="1800" b="0" i="0" u="none" strike="noStrike" kern="0" cap="none" spc="-25" normalizeH="0" baseline="0" noProof="0" dirty="0">
                <a:ln>
                  <a:noFill/>
                </a:ln>
                <a:solidFill>
                  <a:srgbClr val="131313"/>
                </a:solidFill>
                <a:effectLst/>
                <a:uLnTx/>
                <a:uFillTx/>
                <a:latin typeface="Calibri"/>
                <a:cs typeface="Calibri"/>
              </a:rPr>
              <a:t> </a:t>
            </a:r>
            <a:r>
              <a:rPr kumimoji="0" sz="1800" b="0" i="0" u="none" strike="noStrike" kern="0" cap="none" spc="-20" normalizeH="0" baseline="0" noProof="0" dirty="0">
                <a:ln>
                  <a:noFill/>
                </a:ln>
                <a:solidFill>
                  <a:srgbClr val="131313"/>
                </a:solidFill>
                <a:effectLst/>
                <a:uLnTx/>
                <a:uFillTx/>
                <a:latin typeface="Calibri"/>
                <a:cs typeface="Calibri"/>
              </a:rPr>
              <a:t>2014</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283845" lvl="0" indent="-228600" defTabSz="914400" eaLnBrk="1" fontAlgn="auto" latinLnBrk="0" hangingPunct="1">
              <a:lnSpc>
                <a:spcPts val="2300"/>
              </a:lnSpc>
              <a:spcBef>
                <a:spcPts val="5"/>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BS</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in</a:t>
            </a:r>
            <a:r>
              <a:rPr kumimoji="0" sz="1800" b="0" i="0" u="none" strike="noStrike" kern="0" cap="none" spc="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Molecular </a:t>
            </a:r>
            <a:r>
              <a:rPr kumimoji="0" sz="1800" b="0" i="0" u="none" strike="noStrike" kern="0" cap="none" spc="0" normalizeH="0" baseline="0" noProof="0" dirty="0">
                <a:ln>
                  <a:noFill/>
                </a:ln>
                <a:solidFill>
                  <a:srgbClr val="131313"/>
                </a:solidFill>
                <a:effectLst/>
                <a:uLnTx/>
                <a:uFillTx/>
                <a:latin typeface="Calibri"/>
                <a:cs typeface="Calibri"/>
              </a:rPr>
              <a:t>Biology,</a:t>
            </a:r>
            <a:r>
              <a:rPr kumimoji="0" sz="1800" b="0" i="0" u="none" strike="noStrike" kern="0" cap="none" spc="-50" normalizeH="0" baseline="0" noProof="0" dirty="0">
                <a:ln>
                  <a:noFill/>
                </a:ln>
                <a:solidFill>
                  <a:srgbClr val="131313"/>
                </a:solidFill>
                <a:effectLst/>
                <a:uLnTx/>
                <a:uFillTx/>
                <a:latin typeface="Calibri"/>
                <a:cs typeface="Calibri"/>
              </a:rPr>
              <a:t> </a:t>
            </a:r>
            <a:r>
              <a:rPr kumimoji="0" sz="1800" b="0" i="0" u="none" strike="noStrike" kern="0" cap="none" spc="-20" normalizeH="0" baseline="0" noProof="0" dirty="0">
                <a:ln>
                  <a:noFill/>
                </a:ln>
                <a:solidFill>
                  <a:srgbClr val="131313"/>
                </a:solidFill>
                <a:effectLst/>
                <a:uLnTx/>
                <a:uFillTx/>
                <a:latin typeface="Calibri"/>
                <a:cs typeface="Calibri"/>
              </a:rPr>
              <a:t>UCSB</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
        <p:nvSpPr>
          <p:cNvPr id="6" name="object 6"/>
          <p:cNvSpPr txBox="1"/>
          <p:nvPr/>
        </p:nvSpPr>
        <p:spPr>
          <a:xfrm>
            <a:off x="1085793" y="2893544"/>
            <a:ext cx="2028825" cy="1141095"/>
          </a:xfrm>
          <a:prstGeom prst="rect">
            <a:avLst/>
          </a:prstGeom>
        </p:spPr>
        <p:txBody>
          <a:bodyPr vert="horz" wrap="square" lIns="0" tIns="27305" rIns="0" bIns="0" rtlCol="0">
            <a:spAutoFit/>
          </a:bodyPr>
          <a:lstStyle/>
          <a:p>
            <a:pPr marL="12700" marR="5080" lvl="0" indent="0" algn="ctr" defTabSz="914400" eaLnBrk="1" fontAlgn="auto" latinLnBrk="0" hangingPunct="1">
              <a:lnSpc>
                <a:spcPct val="105700"/>
              </a:lnSpc>
              <a:spcBef>
                <a:spcPts val="215"/>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Michael</a:t>
            </a:r>
            <a:r>
              <a:rPr kumimoji="0" sz="2600" b="1" i="0" u="none" strike="noStrike" kern="0" cap="none" spc="-80" normalizeH="0" baseline="0" noProof="0" dirty="0">
                <a:ln>
                  <a:noFill/>
                </a:ln>
                <a:solidFill>
                  <a:srgbClr val="131313"/>
                </a:solidFill>
                <a:effectLst/>
                <a:uLnTx/>
                <a:uFillTx/>
                <a:latin typeface="Calibri"/>
                <a:cs typeface="Calibri"/>
              </a:rPr>
              <a:t> </a:t>
            </a:r>
            <a:r>
              <a:rPr kumimoji="0" sz="2600" b="1" i="0" u="none" strike="noStrike" kern="0" cap="none" spc="-10" normalizeH="0" baseline="0" noProof="0" dirty="0">
                <a:ln>
                  <a:noFill/>
                </a:ln>
                <a:solidFill>
                  <a:srgbClr val="131313"/>
                </a:solidFill>
                <a:effectLst/>
                <a:uLnTx/>
                <a:uFillTx/>
                <a:latin typeface="Calibri"/>
                <a:cs typeface="Calibri"/>
              </a:rPr>
              <a:t>Fallon </a:t>
            </a:r>
            <a:r>
              <a:rPr kumimoji="0" sz="2100" b="1" i="0" u="none" strike="noStrike" kern="0" cap="none" spc="0" normalizeH="0" baseline="0" noProof="0" dirty="0">
                <a:ln>
                  <a:noFill/>
                </a:ln>
                <a:solidFill>
                  <a:srgbClr val="131313"/>
                </a:solidFill>
                <a:effectLst/>
                <a:uLnTx/>
                <a:uFillTx/>
                <a:latin typeface="Calibri"/>
                <a:cs typeface="Calibri"/>
              </a:rPr>
              <a:t>General</a:t>
            </a:r>
            <a:r>
              <a:rPr kumimoji="0" sz="2100" b="1" i="0" u="none" strike="noStrike" kern="0" cap="none" spc="-35" normalizeH="0" baseline="0" noProof="0" dirty="0">
                <a:ln>
                  <a:noFill/>
                </a:ln>
                <a:solidFill>
                  <a:srgbClr val="131313"/>
                </a:solidFill>
                <a:effectLst/>
                <a:uLnTx/>
                <a:uFillTx/>
                <a:latin typeface="Calibri"/>
                <a:cs typeface="Calibri"/>
              </a:rPr>
              <a:t> </a:t>
            </a:r>
            <a:r>
              <a:rPr kumimoji="0" sz="2100" b="1" i="0" u="none" strike="noStrike" kern="0" cap="none" spc="-10" normalizeH="0" baseline="0" noProof="0" dirty="0">
                <a:ln>
                  <a:noFill/>
                </a:ln>
                <a:solidFill>
                  <a:srgbClr val="131313"/>
                </a:solidFill>
                <a:effectLst/>
                <a:uLnTx/>
                <a:uFillTx/>
                <a:latin typeface="Calibri"/>
                <a:cs typeface="Calibri"/>
              </a:rPr>
              <a:t>Counsel, Founder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pic>
        <p:nvPicPr>
          <p:cNvPr id="7" name="object 7"/>
          <p:cNvPicPr/>
          <p:nvPr/>
        </p:nvPicPr>
        <p:blipFill>
          <a:blip r:embed="rId2" cstate="print"/>
          <a:stretch>
            <a:fillRect/>
          </a:stretch>
        </p:blipFill>
        <p:spPr>
          <a:xfrm>
            <a:off x="1304544" y="1072896"/>
            <a:ext cx="1667256" cy="1667255"/>
          </a:xfrm>
          <a:prstGeom prst="rect">
            <a:avLst/>
          </a:prstGeom>
        </p:spPr>
      </p:pic>
      <p:pic>
        <p:nvPicPr>
          <p:cNvPr id="8" name="object 8"/>
          <p:cNvPicPr/>
          <p:nvPr/>
        </p:nvPicPr>
        <p:blipFill>
          <a:blip r:embed="rId3" cstate="print"/>
          <a:stretch>
            <a:fillRect/>
          </a:stretch>
        </p:blipFill>
        <p:spPr>
          <a:xfrm>
            <a:off x="3886200" y="1072896"/>
            <a:ext cx="1667255" cy="1667255"/>
          </a:xfrm>
          <a:prstGeom prst="rect">
            <a:avLst/>
          </a:prstGeom>
        </p:spPr>
      </p:pic>
      <p:pic>
        <p:nvPicPr>
          <p:cNvPr id="9" name="object 9"/>
          <p:cNvPicPr/>
          <p:nvPr/>
        </p:nvPicPr>
        <p:blipFill>
          <a:blip r:embed="rId4" cstate="print"/>
          <a:stretch>
            <a:fillRect/>
          </a:stretch>
        </p:blipFill>
        <p:spPr>
          <a:xfrm>
            <a:off x="9192768" y="1072896"/>
            <a:ext cx="1667255" cy="1667255"/>
          </a:xfrm>
          <a:prstGeom prst="rect">
            <a:avLst/>
          </a:prstGeom>
        </p:spPr>
      </p:pic>
      <p:pic>
        <p:nvPicPr>
          <p:cNvPr id="10" name="object 10"/>
          <p:cNvPicPr/>
          <p:nvPr/>
        </p:nvPicPr>
        <p:blipFill>
          <a:blip r:embed="rId5" cstate="print"/>
          <a:stretch>
            <a:fillRect/>
          </a:stretch>
        </p:blipFill>
        <p:spPr>
          <a:xfrm>
            <a:off x="6595871" y="1072896"/>
            <a:ext cx="1667255" cy="1667255"/>
          </a:xfrm>
          <a:prstGeom prst="rect">
            <a:avLst/>
          </a:prstGeom>
        </p:spPr>
      </p:pic>
      <p:sp>
        <p:nvSpPr>
          <p:cNvPr id="11" name="object 11"/>
          <p:cNvSpPr txBox="1"/>
          <p:nvPr/>
        </p:nvSpPr>
        <p:spPr>
          <a:xfrm>
            <a:off x="9328943" y="2896591"/>
            <a:ext cx="1581150" cy="808990"/>
          </a:xfrm>
          <a:prstGeom prst="rect">
            <a:avLst/>
          </a:prstGeom>
        </p:spPr>
        <p:txBody>
          <a:bodyPr vert="horz" wrap="square" lIns="0" tIns="49530" rIns="0" bIns="0" rtlCol="0">
            <a:spAutoFit/>
          </a:bodyPr>
          <a:lstStyle/>
          <a:p>
            <a:pPr marL="61594" marR="0" lvl="0" indent="0" defTabSz="914400" eaLnBrk="1" fontAlgn="auto" latinLnBrk="0" hangingPunct="1">
              <a:lnSpc>
                <a:spcPct val="100000"/>
              </a:lnSpc>
              <a:spcBef>
                <a:spcPts val="390"/>
              </a:spcBef>
              <a:spcAft>
                <a:spcPts val="0"/>
              </a:spcAft>
              <a:buClrTx/>
              <a:buSzTx/>
              <a:buFontTx/>
              <a:buNone/>
              <a:tabLst/>
              <a:defRPr/>
            </a:pPr>
            <a:r>
              <a:rPr kumimoji="0" sz="2600" b="1" i="0" u="none" strike="noStrike" kern="0" cap="none" spc="0" normalizeH="0" baseline="0" noProof="0" dirty="0">
                <a:ln>
                  <a:noFill/>
                </a:ln>
                <a:solidFill>
                  <a:srgbClr val="131313"/>
                </a:solidFill>
                <a:effectLst/>
                <a:uLnTx/>
                <a:uFillTx/>
                <a:latin typeface="Calibri"/>
                <a:cs typeface="Calibri"/>
              </a:rPr>
              <a:t>Jim</a:t>
            </a:r>
            <a:r>
              <a:rPr kumimoji="0" sz="2600" b="1" i="0" u="none" strike="noStrike" kern="0" cap="none" spc="-20" normalizeH="0" baseline="0" noProof="0" dirty="0">
                <a:ln>
                  <a:noFill/>
                </a:ln>
                <a:solidFill>
                  <a:srgbClr val="131313"/>
                </a:solidFill>
                <a:effectLst/>
                <a:uLnTx/>
                <a:uFillTx/>
                <a:latin typeface="Calibri"/>
                <a:cs typeface="Calibri"/>
              </a:rPr>
              <a:t> </a:t>
            </a:r>
            <a:r>
              <a:rPr kumimoji="0" sz="2600" b="1" i="0" u="none" strike="noStrike" kern="0" cap="none" spc="-10" normalizeH="0" baseline="0" noProof="0" dirty="0">
                <a:ln>
                  <a:noFill/>
                </a:ln>
                <a:solidFill>
                  <a:srgbClr val="131313"/>
                </a:solidFill>
                <a:effectLst/>
                <a:uLnTx/>
                <a:uFillTx/>
                <a:latin typeface="Calibri"/>
                <a:cs typeface="Calibri"/>
              </a:rPr>
              <a:t>Turner</a:t>
            </a:r>
            <a:endParaRPr kumimoji="0" sz="2600" b="0" i="0" u="none" strike="noStrike" kern="0" cap="none" spc="0" normalizeH="0" baseline="0" noProof="0">
              <a:ln>
                <a:noFill/>
              </a:ln>
              <a:solidFill>
                <a:sysClr val="windowText" lastClr="000000"/>
              </a:solidFill>
              <a:effectLst/>
              <a:uLnTx/>
              <a:uFillTx/>
              <a:latin typeface="Calibri"/>
              <a:cs typeface="Calibri"/>
            </a:endParaRPr>
          </a:p>
          <a:p>
            <a:pPr marL="12700" marR="0" lvl="0" indent="0" defTabSz="914400" eaLnBrk="1" fontAlgn="auto" latinLnBrk="0" hangingPunct="1">
              <a:lnSpc>
                <a:spcPct val="100000"/>
              </a:lnSpc>
              <a:spcBef>
                <a:spcPts val="235"/>
              </a:spcBef>
              <a:spcAft>
                <a:spcPts val="0"/>
              </a:spcAft>
              <a:buClrTx/>
              <a:buSzTx/>
              <a:buFontTx/>
              <a:buNone/>
              <a:tabLst/>
              <a:defRPr/>
            </a:pPr>
            <a:r>
              <a:rPr kumimoji="0" sz="2100" b="1" i="0" u="none" strike="noStrike" kern="0" cap="none" spc="0" normalizeH="0" baseline="0" noProof="0" dirty="0">
                <a:ln>
                  <a:noFill/>
                </a:ln>
                <a:solidFill>
                  <a:srgbClr val="131313"/>
                </a:solidFill>
                <a:effectLst/>
                <a:uLnTx/>
                <a:uFillTx/>
                <a:latin typeface="Calibri"/>
                <a:cs typeface="Calibri"/>
              </a:rPr>
              <a:t>Lead</a:t>
            </a:r>
            <a:r>
              <a:rPr kumimoji="0" sz="2100" b="1" i="0" u="none" strike="noStrike" kern="0" cap="none" spc="-20" normalizeH="0" baseline="0" noProof="0" dirty="0">
                <a:ln>
                  <a:noFill/>
                </a:ln>
                <a:solidFill>
                  <a:srgbClr val="131313"/>
                </a:solidFill>
                <a:effectLst/>
                <a:uLnTx/>
                <a:uFillTx/>
                <a:latin typeface="Calibri"/>
                <a:cs typeface="Calibri"/>
              </a:rPr>
              <a:t> </a:t>
            </a:r>
            <a:r>
              <a:rPr kumimoji="0" sz="2100" b="1" i="0" u="none" strike="noStrike" kern="0" cap="none" spc="-10" normalizeH="0" baseline="0" noProof="0" dirty="0">
                <a:ln>
                  <a:noFill/>
                </a:ln>
                <a:solidFill>
                  <a:srgbClr val="131313"/>
                </a:solidFill>
                <a:effectLst/>
                <a:uLnTx/>
                <a:uFillTx/>
                <a:latin typeface="Calibri"/>
                <a:cs typeface="Calibri"/>
              </a:rPr>
              <a:t>Engineer</a:t>
            </a:r>
            <a:endParaRPr kumimoji="0" sz="2100" b="0" i="0" u="none" strike="noStrike" kern="0" cap="none" spc="0" normalizeH="0" baseline="0" noProof="0">
              <a:ln>
                <a:noFill/>
              </a:ln>
              <a:solidFill>
                <a:sysClr val="windowText" lastClr="000000"/>
              </a:solidFill>
              <a:effectLst/>
              <a:uLnTx/>
              <a:uFillTx/>
              <a:latin typeface="Calibri"/>
              <a:cs typeface="Calibri"/>
            </a:endParaRPr>
          </a:p>
        </p:txBody>
      </p:sp>
      <p:sp>
        <p:nvSpPr>
          <p:cNvPr id="12" name="object 12"/>
          <p:cNvSpPr txBox="1"/>
          <p:nvPr/>
        </p:nvSpPr>
        <p:spPr>
          <a:xfrm>
            <a:off x="9152082" y="4254500"/>
            <a:ext cx="2276475" cy="1476375"/>
          </a:xfrm>
          <a:prstGeom prst="rect">
            <a:avLst/>
          </a:prstGeom>
        </p:spPr>
        <p:txBody>
          <a:bodyPr vert="horz" wrap="square" lIns="0" tIns="12700" rIns="0" bIns="0" rtlCol="0">
            <a:spAutoFit/>
          </a:bodyPr>
          <a:lstStyle/>
          <a:p>
            <a:pPr marL="241300" marR="459740" lvl="0" indent="-228600" defTabSz="914400" eaLnBrk="1" fontAlgn="auto" latinLnBrk="0" hangingPunct="1">
              <a:lnSpc>
                <a:spcPct val="106700"/>
              </a:lnSpc>
              <a:spcBef>
                <a:spcPts val="100"/>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35</a:t>
            </a:r>
            <a:r>
              <a:rPr kumimoji="0" sz="1800" b="0" i="0" u="none" strike="noStrike" kern="0" cap="none" spc="-1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yrs</a:t>
            </a:r>
            <a:r>
              <a:rPr kumimoji="0" sz="1800" b="0" i="0" u="none" strike="noStrike" kern="0" cap="none" spc="-1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at</a:t>
            </a:r>
            <a:r>
              <a:rPr kumimoji="0" sz="1800" b="0" i="0" u="none" strike="noStrike" kern="0" cap="none" spc="-10" normalizeH="0" baseline="0" noProof="0" dirty="0">
                <a:ln>
                  <a:noFill/>
                </a:ln>
                <a:solidFill>
                  <a:srgbClr val="131313"/>
                </a:solidFill>
                <a:effectLst/>
                <a:uLnTx/>
                <a:uFillTx/>
                <a:latin typeface="Calibri"/>
                <a:cs typeface="Calibri"/>
              </a:rPr>
              <a:t> Sierra </a:t>
            </a:r>
            <a:r>
              <a:rPr kumimoji="0" sz="1800" b="0" i="0" u="none" strike="noStrike" kern="0" cap="none" spc="0" normalizeH="0" baseline="0" noProof="0" dirty="0">
                <a:ln>
                  <a:noFill/>
                </a:ln>
                <a:solidFill>
                  <a:srgbClr val="131313"/>
                </a:solidFill>
                <a:effectLst/>
                <a:uLnTx/>
                <a:uFillTx/>
                <a:latin typeface="Calibri"/>
                <a:cs typeface="Calibri"/>
              </a:rPr>
              <a:t>Pacific</a:t>
            </a:r>
            <a:r>
              <a:rPr kumimoji="0" sz="1800" b="0" i="0" u="none" strike="noStrike" kern="0" cap="none" spc="-45"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Industries</a:t>
            </a:r>
            <a:endParaRPr kumimoji="0" sz="1800" b="0" i="0" u="none" strike="noStrike" kern="0" cap="none" spc="0" normalizeH="0" baseline="0" noProof="0">
              <a:ln>
                <a:noFill/>
              </a:ln>
              <a:solidFill>
                <a:sysClr val="windowText" lastClr="000000"/>
              </a:solidFill>
              <a:effectLst/>
              <a:uLnTx/>
              <a:uFillTx/>
              <a:latin typeface="Calibri"/>
              <a:cs typeface="Calibri"/>
            </a:endParaRPr>
          </a:p>
          <a:p>
            <a:pPr marL="241300" marR="5080" lvl="0" indent="-228600" defTabSz="914400" eaLnBrk="1" fontAlgn="auto" latinLnBrk="0" hangingPunct="1">
              <a:lnSpc>
                <a:spcPts val="2300"/>
              </a:lnSpc>
              <a:spcBef>
                <a:spcPts val="5"/>
              </a:spcBef>
              <a:spcAft>
                <a:spcPts val="0"/>
              </a:spcAft>
              <a:buClrTx/>
              <a:buSzTx/>
              <a:buFontTx/>
              <a:buChar char="●"/>
              <a:tabLst>
                <a:tab pos="241300" algn="l"/>
                <a:tab pos="354965" algn="l"/>
              </a:tabLst>
              <a:defRPr/>
            </a:pPr>
            <a:r>
              <a:rPr kumimoji="0" sz="1800" b="0" i="0" u="none" strike="noStrike" kern="0" cap="none" spc="0" normalizeH="0" baseline="0" noProof="0" dirty="0">
                <a:ln>
                  <a:noFill/>
                </a:ln>
                <a:solidFill>
                  <a:srgbClr val="131313"/>
                </a:solidFill>
                <a:effectLst/>
                <a:uLnTx/>
                <a:uFillTx/>
                <a:latin typeface="Calibri"/>
                <a:cs typeface="Calibri"/>
              </a:rPr>
              <a:t>	Led</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boiler</a:t>
            </a:r>
            <a:r>
              <a:rPr kumimoji="0" sz="1800" b="0" i="0" u="none" strike="noStrike" kern="0" cap="none" spc="-20"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QC</a:t>
            </a:r>
            <a:r>
              <a:rPr kumimoji="0" sz="1800" b="0" i="0" u="none" strike="noStrike" kern="0" cap="none" spc="-1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for</a:t>
            </a:r>
            <a:r>
              <a:rPr kumimoji="0" sz="1800" b="0" i="0" u="none" strike="noStrike" kern="0" cap="none" spc="-25" normalizeH="0" baseline="0" noProof="0" dirty="0">
                <a:ln>
                  <a:noFill/>
                </a:ln>
                <a:solidFill>
                  <a:srgbClr val="131313"/>
                </a:solidFill>
                <a:effectLst/>
                <a:uLnTx/>
                <a:uFillTx/>
                <a:latin typeface="Calibri"/>
                <a:cs typeface="Calibri"/>
              </a:rPr>
              <a:t> SPI </a:t>
            </a:r>
            <a:r>
              <a:rPr kumimoji="0" sz="1800" b="0" i="0" u="none" strike="noStrike" kern="0" cap="none" spc="0" normalizeH="0" baseline="0" noProof="0" dirty="0">
                <a:ln>
                  <a:noFill/>
                </a:ln>
                <a:solidFill>
                  <a:srgbClr val="131313"/>
                </a:solidFill>
                <a:effectLst/>
                <a:uLnTx/>
                <a:uFillTx/>
                <a:latin typeface="Calibri"/>
                <a:cs typeface="Calibri"/>
              </a:rPr>
              <a:t>fleet,</a:t>
            </a:r>
            <a:r>
              <a:rPr kumimoji="0" sz="1800" b="0" i="0" u="none" strike="noStrike" kern="0" cap="none" spc="-35" normalizeH="0" baseline="0" noProof="0" dirty="0">
                <a:ln>
                  <a:noFill/>
                </a:ln>
                <a:solidFill>
                  <a:srgbClr val="131313"/>
                </a:solidFill>
                <a:effectLst/>
                <a:uLnTx/>
                <a:uFillTx/>
                <a:latin typeface="Calibri"/>
                <a:cs typeface="Calibri"/>
              </a:rPr>
              <a:t> </a:t>
            </a:r>
            <a:r>
              <a:rPr kumimoji="0" sz="1800" b="0" i="0" u="none" strike="noStrike" kern="0" cap="none" spc="0" normalizeH="0" baseline="0" noProof="0" dirty="0">
                <a:ln>
                  <a:noFill/>
                </a:ln>
                <a:solidFill>
                  <a:srgbClr val="131313"/>
                </a:solidFill>
                <a:effectLst/>
                <a:uLnTx/>
                <a:uFillTx/>
                <a:latin typeface="Calibri"/>
                <a:cs typeface="Calibri"/>
              </a:rPr>
              <a:t>boiler</a:t>
            </a:r>
            <a:r>
              <a:rPr kumimoji="0" sz="1800" b="0" i="0" u="none" strike="noStrike" kern="0" cap="none" spc="-40" normalizeH="0" baseline="0" noProof="0" dirty="0">
                <a:ln>
                  <a:noFill/>
                </a:ln>
                <a:solidFill>
                  <a:srgbClr val="131313"/>
                </a:solidFill>
                <a:effectLst/>
                <a:uLnTx/>
                <a:uFillTx/>
                <a:latin typeface="Calibri"/>
                <a:cs typeface="Calibri"/>
              </a:rPr>
              <a:t> </a:t>
            </a:r>
            <a:r>
              <a:rPr kumimoji="0" sz="1800" b="0" i="0" u="none" strike="noStrike" kern="0" cap="none" spc="-10" normalizeH="0" baseline="0" noProof="0" dirty="0">
                <a:ln>
                  <a:noFill/>
                </a:ln>
                <a:solidFill>
                  <a:srgbClr val="131313"/>
                </a:solidFill>
                <a:effectLst/>
                <a:uLnTx/>
                <a:uFillTx/>
                <a:latin typeface="Calibri"/>
                <a:cs typeface="Calibri"/>
              </a:rPr>
              <a:t>operator </a:t>
            </a:r>
            <a:r>
              <a:rPr kumimoji="0" sz="1800" b="0" i="0" u="none" strike="noStrike" kern="0" cap="none" spc="0" normalizeH="0" baseline="0" noProof="0" dirty="0">
                <a:ln>
                  <a:noFill/>
                </a:ln>
                <a:solidFill>
                  <a:srgbClr val="131313"/>
                </a:solidFill>
                <a:effectLst/>
                <a:uLnTx/>
                <a:uFillTx/>
                <a:latin typeface="Calibri"/>
                <a:cs typeface="Calibri"/>
              </a:rPr>
              <a:t>at </a:t>
            </a:r>
            <a:r>
              <a:rPr kumimoji="0" sz="1800" b="0" i="0" u="none" strike="noStrike" kern="0" cap="none" spc="-10" normalizeH="0" baseline="0" noProof="0" dirty="0">
                <a:ln>
                  <a:noFill/>
                </a:ln>
                <a:solidFill>
                  <a:srgbClr val="131313"/>
                </a:solidFill>
                <a:effectLst/>
                <a:uLnTx/>
                <a:uFillTx/>
                <a:latin typeface="Calibri"/>
                <a:cs typeface="Calibri"/>
              </a:rPr>
              <a:t>Loyalton</a:t>
            </a:r>
            <a:endParaRPr kumimoji="0" sz="18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89460" cy="6858000"/>
            <a:chOff x="0" y="0"/>
            <a:chExt cx="12189460" cy="6858000"/>
          </a:xfrm>
        </p:grpSpPr>
        <p:pic>
          <p:nvPicPr>
            <p:cNvPr id="3" name="object 3"/>
            <p:cNvPicPr/>
            <p:nvPr/>
          </p:nvPicPr>
          <p:blipFill>
            <a:blip r:embed="rId2" cstate="print"/>
            <a:stretch>
              <a:fillRect/>
            </a:stretch>
          </p:blipFill>
          <p:spPr>
            <a:xfrm>
              <a:off x="0" y="0"/>
              <a:ext cx="12188952" cy="6857999"/>
            </a:xfrm>
            <a:prstGeom prst="rect">
              <a:avLst/>
            </a:prstGeom>
          </p:spPr>
        </p:pic>
        <p:pic>
          <p:nvPicPr>
            <p:cNvPr id="4" name="object 4"/>
            <p:cNvPicPr/>
            <p:nvPr/>
          </p:nvPicPr>
          <p:blipFill>
            <a:blip r:embed="rId3" cstate="print"/>
            <a:stretch>
              <a:fillRect/>
            </a:stretch>
          </p:blipFill>
          <p:spPr>
            <a:xfrm>
              <a:off x="4556759" y="4754879"/>
              <a:ext cx="3078480" cy="807719"/>
            </a:xfrm>
            <a:prstGeom prst="rect">
              <a:avLst/>
            </a:prstGeom>
          </p:spPr>
        </p:pic>
      </p:gr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mountain, outdoor, nature, rock&#10;&#10;Description automatically generated">
            <a:extLst>
              <a:ext uri="{FF2B5EF4-FFF2-40B4-BE49-F238E27FC236}">
                <a16:creationId xmlns:a16="http://schemas.microsoft.com/office/drawing/2014/main" id="{9EC1D9CD-AED9-E879-6309-CFCC034B4EB9}"/>
              </a:ext>
            </a:extLst>
          </p:cNvPr>
          <p:cNvPicPr>
            <a:picLocks noChangeAspect="1"/>
          </p:cNvPicPr>
          <p:nvPr/>
        </p:nvPicPr>
        <p:blipFill rotWithShape="1">
          <a:blip r:embed="rId2">
            <a:extLst>
              <a:ext uri="{28A0092B-C50C-407E-A947-70E740481C1C}">
                <a14:useLocalDpi xmlns:a14="http://schemas.microsoft.com/office/drawing/2010/main" val="0"/>
              </a:ext>
            </a:extLst>
          </a:blip>
          <a:srcRect t="20084" r="590" b="9228"/>
          <a:stretch/>
        </p:blipFill>
        <p:spPr>
          <a:xfrm>
            <a:off x="0" y="0"/>
            <a:ext cx="12192000" cy="4876800"/>
          </a:xfrm>
          <a:prstGeom prst="rect">
            <a:avLst/>
          </a:prstGeom>
        </p:spPr>
      </p:pic>
      <p:sp>
        <p:nvSpPr>
          <p:cNvPr id="3" name="Rectangle 2">
            <a:extLst>
              <a:ext uri="{FF2B5EF4-FFF2-40B4-BE49-F238E27FC236}">
                <a16:creationId xmlns:a16="http://schemas.microsoft.com/office/drawing/2014/main" id="{81A1C848-80F7-65D8-253A-7243CAFAEA2A}"/>
              </a:ext>
            </a:extLst>
          </p:cNvPr>
          <p:cNvSpPr/>
          <p:nvPr/>
        </p:nvSpPr>
        <p:spPr>
          <a:xfrm>
            <a:off x="1371600" y="2133600"/>
            <a:ext cx="9448800" cy="4724400"/>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a:ln>
                <a:noFill/>
              </a:ln>
              <a:solidFill>
                <a:srgbClr val="232729"/>
              </a:solidFill>
              <a:effectLst>
                <a:outerShdw blurRad="620700" dist="50800" dir="5400000" algn="ctr" rotWithShape="0">
                  <a:srgbClr val="000000">
                    <a:alpha val="77152"/>
                  </a:srgbClr>
                </a:outerShdw>
              </a:effectLst>
              <a:uLnTx/>
              <a:uFillTx/>
              <a:latin typeface="Cambria" panose="02040503050406030204"/>
              <a:ea typeface="+mn-ea"/>
              <a:cs typeface="+mn-cs"/>
            </a:endParaRPr>
          </a:p>
        </p:txBody>
      </p:sp>
      <p:sp>
        <p:nvSpPr>
          <p:cNvPr id="7" name="Text Placeholder 23">
            <a:extLst>
              <a:ext uri="{FF2B5EF4-FFF2-40B4-BE49-F238E27FC236}">
                <a16:creationId xmlns:a16="http://schemas.microsoft.com/office/drawing/2014/main" id="{0FAE086A-0323-3750-67B5-5FE38DAE3D10}"/>
              </a:ext>
            </a:extLst>
          </p:cNvPr>
          <p:cNvSpPr>
            <a:spLocks noGrp="1"/>
          </p:cNvSpPr>
          <p:nvPr>
            <p:ph type="body" sz="quarter" idx="10" hasCustomPrompt="1"/>
          </p:nvPr>
        </p:nvSpPr>
        <p:spPr>
          <a:xfrm>
            <a:off x="2084613" y="5562952"/>
            <a:ext cx="8222557" cy="304799"/>
          </a:xfrm>
          <a:prstGeom prst="rect">
            <a:avLst/>
          </a:prstGeom>
        </p:spPr>
        <p:txBody>
          <a:bodyPr lIns="27432" anchor="ctr" anchorCtr="0"/>
          <a:lstStyle>
            <a:lvl1pPr marL="0" indent="0">
              <a:buNone/>
              <a:defRPr sz="1600" b="0" i="0" spc="15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PCWA Biomass Supply Symposium | June 26</a:t>
            </a:r>
            <a:r>
              <a:rPr lang="en-US" baseline="30000" dirty="0"/>
              <a:t>th</a:t>
            </a:r>
            <a:r>
              <a:rPr lang="en-US" dirty="0"/>
              <a:t>, 2024</a:t>
            </a:r>
          </a:p>
        </p:txBody>
      </p:sp>
      <p:sp>
        <p:nvSpPr>
          <p:cNvPr id="8" name="Text Placeholder 23">
            <a:extLst>
              <a:ext uri="{FF2B5EF4-FFF2-40B4-BE49-F238E27FC236}">
                <a16:creationId xmlns:a16="http://schemas.microsoft.com/office/drawing/2014/main" id="{B857CF47-C98A-0E45-3A73-7A526F02712B}"/>
              </a:ext>
            </a:extLst>
          </p:cNvPr>
          <p:cNvSpPr>
            <a:spLocks noGrp="1"/>
          </p:cNvSpPr>
          <p:nvPr>
            <p:ph type="body" sz="quarter" idx="12" hasCustomPrompt="1"/>
          </p:nvPr>
        </p:nvSpPr>
        <p:spPr>
          <a:xfrm>
            <a:off x="2084614" y="2631328"/>
            <a:ext cx="4267200" cy="206478"/>
          </a:xfrm>
          <a:prstGeom prst="rect">
            <a:avLst/>
          </a:prstGeom>
        </p:spPr>
        <p:txBody>
          <a:bodyPr lIns="27432" anchor="ctr" anchorCtr="0"/>
          <a:lstStyle>
            <a:lvl1pPr marL="0" indent="0">
              <a:buNone/>
              <a:defRPr sz="1400" b="1" i="0" spc="11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ANEW CARBON</a:t>
            </a:r>
          </a:p>
        </p:txBody>
      </p:sp>
      <p:sp>
        <p:nvSpPr>
          <p:cNvPr id="9" name="Text Placeholder 23">
            <a:extLst>
              <a:ext uri="{FF2B5EF4-FFF2-40B4-BE49-F238E27FC236}">
                <a16:creationId xmlns:a16="http://schemas.microsoft.com/office/drawing/2014/main" id="{5B502904-EBC7-5F34-4857-3083716901F2}"/>
              </a:ext>
            </a:extLst>
          </p:cNvPr>
          <p:cNvSpPr>
            <a:spLocks noGrp="1"/>
          </p:cNvSpPr>
          <p:nvPr>
            <p:ph type="body" sz="quarter" idx="13" hasCustomPrompt="1"/>
          </p:nvPr>
        </p:nvSpPr>
        <p:spPr>
          <a:xfrm>
            <a:off x="2084614" y="3349042"/>
            <a:ext cx="7413814" cy="1698170"/>
          </a:xfrm>
          <a:prstGeom prst="rect">
            <a:avLst/>
          </a:prstGeom>
        </p:spPr>
        <p:txBody>
          <a:bodyPr lIns="27432" anchor="ctr" anchorCtr="0"/>
          <a:lstStyle>
            <a:lvl1pPr marL="0" indent="0">
              <a:spcBef>
                <a:spcPts val="1100"/>
              </a:spcBef>
              <a:buNone/>
              <a:defRPr sz="54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sz="4800" kern="0" dirty="0"/>
              <a:t>Reduced Emissions from Megafires Forecast Methodology</a:t>
            </a:r>
          </a:p>
        </p:txBody>
      </p:sp>
      <p:pic>
        <p:nvPicPr>
          <p:cNvPr id="10" name="Picture 9" descr="Logo&#10;&#10;Description automatically generated">
            <a:extLst>
              <a:ext uri="{FF2B5EF4-FFF2-40B4-BE49-F238E27FC236}">
                <a16:creationId xmlns:a16="http://schemas.microsoft.com/office/drawing/2014/main" id="{10DD3B04-B002-C863-2F60-48AA84FF75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69619" y="2593848"/>
            <a:ext cx="1417393" cy="301752"/>
          </a:xfrm>
          <a:prstGeom prst="rect">
            <a:avLst/>
          </a:prstGeom>
        </p:spPr>
      </p:pic>
      <p:sp>
        <p:nvSpPr>
          <p:cNvPr id="11" name="Rectangle 10">
            <a:extLst>
              <a:ext uri="{FF2B5EF4-FFF2-40B4-BE49-F238E27FC236}">
                <a16:creationId xmlns:a16="http://schemas.microsoft.com/office/drawing/2014/main" id="{5D6E0C5F-75C4-B42D-7D2E-38FB1F6498CB}"/>
              </a:ext>
            </a:extLst>
          </p:cNvPr>
          <p:cNvSpPr/>
          <p:nvPr/>
        </p:nvSpPr>
        <p:spPr>
          <a:xfrm>
            <a:off x="2084614" y="6490901"/>
            <a:ext cx="1727076" cy="138499"/>
          </a:xfrm>
          <a:prstGeom prst="rect">
            <a:avLst/>
          </a:prstGeom>
        </p:spPr>
        <p:txBody>
          <a:bodyPr wrap="none" lIns="0" tIns="0" rIns="0" bIns="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110" normalizeH="0" baseline="0" noProof="0">
                <a:ln>
                  <a:noFill/>
                </a:ln>
                <a:solidFill>
                  <a:srgbClr val="FFFFFF">
                    <a:lumMod val="50000"/>
                  </a:srgbClr>
                </a:solidFill>
                <a:effectLst/>
                <a:uLnTx/>
                <a:uFillTx/>
                <a:latin typeface="Noto Sans Light" panose="020B0402040504020204" pitchFamily="34" charset="0"/>
                <a:ea typeface="Noto Sans Light" panose="020B0402040504020204" pitchFamily="34" charset="0"/>
                <a:cs typeface="Noto Sans Light" panose="020B0402040504020204" pitchFamily="34" charset="0"/>
              </a:rPr>
              <a:t>Confidential and Proprietary</a:t>
            </a:r>
          </a:p>
        </p:txBody>
      </p:sp>
      <p:sp>
        <p:nvSpPr>
          <p:cNvPr id="12" name="Rectangle 11">
            <a:extLst>
              <a:ext uri="{FF2B5EF4-FFF2-40B4-BE49-F238E27FC236}">
                <a16:creationId xmlns:a16="http://schemas.microsoft.com/office/drawing/2014/main" id="{A86CC56C-77CA-19FC-AED9-D4D5424C5140}"/>
              </a:ext>
            </a:extLst>
          </p:cNvPr>
          <p:cNvSpPr/>
          <p:nvPr/>
        </p:nvSpPr>
        <p:spPr>
          <a:xfrm>
            <a:off x="8474018" y="6490902"/>
            <a:ext cx="1912994" cy="138499"/>
          </a:xfrm>
          <a:prstGeom prst="rect">
            <a:avLst/>
          </a:prstGeom>
        </p:spPr>
        <p:txBody>
          <a:bodyPr wrap="square" lIns="0" tIns="0" rIns="0" bIns="0" anchor="t"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110" normalizeH="0" baseline="0" noProof="0">
                <a:ln>
                  <a:noFill/>
                </a:ln>
                <a:solidFill>
                  <a:srgbClr val="FFFFFF">
                    <a:lumMod val="50000"/>
                  </a:srgbClr>
                </a:solidFill>
                <a:effectLst/>
                <a:uLnTx/>
                <a:uFillTx/>
                <a:latin typeface="Noto Sans Light" panose="020B0402040504020204" pitchFamily="34" charset="0"/>
                <a:ea typeface="Noto Sans Light" panose="020B0402040504020204" pitchFamily="34" charset="0"/>
                <a:cs typeface="Noto Sans Light" panose="020B0402040504020204" pitchFamily="34" charset="0"/>
              </a:rPr>
              <a:t>www.anewclimate.com</a:t>
            </a:r>
            <a:endParaRPr kumimoji="0" lang="en-US" sz="900" b="0" i="0" u="none" strike="noStrike" kern="0" cap="none" spc="3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pic>
        <p:nvPicPr>
          <p:cNvPr id="1026" name="Picture 2" descr="Spatial Informatics Group, LLC | LinkedIn">
            <a:extLst>
              <a:ext uri="{FF2B5EF4-FFF2-40B4-BE49-F238E27FC236}">
                <a16:creationId xmlns:a16="http://schemas.microsoft.com/office/drawing/2014/main" id="{B2981CC4-1364-B6F8-D868-3A4920932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1104" y="3121540"/>
            <a:ext cx="794422" cy="794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8572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CCCF11-1024-15EE-EFA9-70E1C3BA49CB}"/>
              </a:ext>
            </a:extLst>
          </p:cNvPr>
          <p:cNvSpPr>
            <a:spLocks noGrp="1"/>
          </p:cNvSpPr>
          <p:nvPr>
            <p:ph type="body" sz="quarter" idx="15"/>
          </p:nvPr>
        </p:nvSpPr>
        <p:spPr>
          <a:xfrm>
            <a:off x="9208894" y="1001484"/>
            <a:ext cx="1809684" cy="829691"/>
          </a:xfrm>
        </p:spPr>
        <p:txBody>
          <a:bodyPr lIns="27432" tIns="45720" rIns="91440" bIns="45720" anchor="t" anchorCtr="0"/>
          <a:lstStyle/>
          <a:p>
            <a:r>
              <a:rPr lang="en-US" dirty="0">
                <a:latin typeface="Noto Serif"/>
                <a:ea typeface="Noto Serif"/>
                <a:cs typeface="Noto Serif"/>
              </a:rPr>
              <a:t>178</a:t>
            </a:r>
            <a:endParaRPr lang="en-US" dirty="0"/>
          </a:p>
        </p:txBody>
      </p:sp>
      <p:sp>
        <p:nvSpPr>
          <p:cNvPr id="3" name="Text Placeholder 2">
            <a:extLst>
              <a:ext uri="{FF2B5EF4-FFF2-40B4-BE49-F238E27FC236}">
                <a16:creationId xmlns:a16="http://schemas.microsoft.com/office/drawing/2014/main" id="{07EC8CD1-CFFF-8C17-CD31-7F5B1C17521D}"/>
              </a:ext>
            </a:extLst>
          </p:cNvPr>
          <p:cNvSpPr>
            <a:spLocks noGrp="1"/>
          </p:cNvSpPr>
          <p:nvPr>
            <p:ph type="body" sz="quarter" idx="12"/>
          </p:nvPr>
        </p:nvSpPr>
        <p:spPr>
          <a:xfrm>
            <a:off x="9233930" y="1659405"/>
            <a:ext cx="1809684" cy="450886"/>
          </a:xfrm>
        </p:spPr>
        <p:txBody>
          <a:bodyPr anchor="t" anchorCtr="0"/>
          <a:lstStyle/>
          <a:p>
            <a:r>
              <a:rPr lang="en-US" sz="1600" spc="0" dirty="0"/>
              <a:t>Employees</a:t>
            </a:r>
          </a:p>
        </p:txBody>
      </p:sp>
      <p:sp>
        <p:nvSpPr>
          <p:cNvPr id="4" name="Text Placeholder 3">
            <a:extLst>
              <a:ext uri="{FF2B5EF4-FFF2-40B4-BE49-F238E27FC236}">
                <a16:creationId xmlns:a16="http://schemas.microsoft.com/office/drawing/2014/main" id="{16B92ACB-EABC-8D11-A3EA-A6EF964DDF0A}"/>
              </a:ext>
            </a:extLst>
          </p:cNvPr>
          <p:cNvSpPr>
            <a:spLocks noGrp="1"/>
          </p:cNvSpPr>
          <p:nvPr>
            <p:ph type="body" sz="quarter" idx="16"/>
          </p:nvPr>
        </p:nvSpPr>
        <p:spPr>
          <a:xfrm>
            <a:off x="9159907" y="2389407"/>
            <a:ext cx="1809684" cy="829691"/>
          </a:xfrm>
        </p:spPr>
        <p:txBody>
          <a:bodyPr lIns="27432" tIns="45720" rIns="91440" bIns="45720" anchor="t" anchorCtr="0"/>
          <a:lstStyle/>
          <a:p>
            <a:r>
              <a:rPr lang="en-US">
                <a:latin typeface="Noto Serif"/>
                <a:ea typeface="Noto Serif"/>
                <a:cs typeface="Noto Serif"/>
              </a:rPr>
              <a:t>1</a:t>
            </a:r>
            <a:r>
              <a:rPr lang="en-US" dirty="0">
                <a:latin typeface="Noto Serif"/>
                <a:ea typeface="Noto Serif"/>
                <a:cs typeface="Noto Serif"/>
              </a:rPr>
              <a:t>2</a:t>
            </a:r>
            <a:r>
              <a:rPr lang="en-US">
                <a:latin typeface="Noto Serif"/>
                <a:ea typeface="Noto Serif"/>
                <a:cs typeface="Noto Serif"/>
              </a:rPr>
              <a:t>0</a:t>
            </a:r>
            <a:r>
              <a:rPr lang="en-US" dirty="0">
                <a:latin typeface="Noto Serif"/>
                <a:ea typeface="Noto Serif"/>
                <a:cs typeface="Noto Serif"/>
              </a:rPr>
              <a:t>+</a:t>
            </a:r>
            <a:endParaRPr lang="en-US" b="0" dirty="0">
              <a:latin typeface="Noto Serif"/>
              <a:ea typeface="Noto Serif"/>
              <a:cs typeface="Noto Serif"/>
            </a:endParaRPr>
          </a:p>
        </p:txBody>
      </p:sp>
      <p:sp>
        <p:nvSpPr>
          <p:cNvPr id="5" name="Text Placeholder 4">
            <a:extLst>
              <a:ext uri="{FF2B5EF4-FFF2-40B4-BE49-F238E27FC236}">
                <a16:creationId xmlns:a16="http://schemas.microsoft.com/office/drawing/2014/main" id="{21C84B04-FA3D-473B-3B39-1A1FAE8AE5FA}"/>
              </a:ext>
            </a:extLst>
          </p:cNvPr>
          <p:cNvSpPr>
            <a:spLocks noGrp="1"/>
          </p:cNvSpPr>
          <p:nvPr>
            <p:ph type="body" sz="quarter" idx="17"/>
          </p:nvPr>
        </p:nvSpPr>
        <p:spPr>
          <a:xfrm>
            <a:off x="9183859" y="3081737"/>
            <a:ext cx="1859755" cy="695593"/>
          </a:xfrm>
        </p:spPr>
        <p:txBody>
          <a:bodyPr anchor="t" anchorCtr="0"/>
          <a:lstStyle/>
          <a:p>
            <a:r>
              <a:rPr lang="en-US" sz="1600" kern="0" spc="0" dirty="0">
                <a:latin typeface="Noto Sans" panose="020B0502040504020204" pitchFamily="34" charset="0"/>
                <a:ea typeface="Noto Sans" panose="020B0502040504020204" pitchFamily="34" charset="0"/>
                <a:cs typeface="Noto Sans" panose="020B0502040504020204" pitchFamily="34" charset="0"/>
              </a:rPr>
              <a:t>Fores</a:t>
            </a:r>
            <a:r>
              <a:rPr lang="en-US" sz="1600" spc="0" dirty="0"/>
              <a:t>t carbon projects under management</a:t>
            </a:r>
            <a:endParaRPr lang="en-US" sz="1600" kern="0" spc="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Text Placeholder 5">
            <a:extLst>
              <a:ext uri="{FF2B5EF4-FFF2-40B4-BE49-F238E27FC236}">
                <a16:creationId xmlns:a16="http://schemas.microsoft.com/office/drawing/2014/main" id="{25A3B6D0-3D52-6902-DF58-389E0354265E}"/>
              </a:ext>
            </a:extLst>
          </p:cNvPr>
          <p:cNvSpPr>
            <a:spLocks noGrp="1"/>
          </p:cNvSpPr>
          <p:nvPr>
            <p:ph type="body" sz="quarter" idx="18"/>
          </p:nvPr>
        </p:nvSpPr>
        <p:spPr>
          <a:xfrm>
            <a:off x="9207962" y="4148849"/>
            <a:ext cx="2040154" cy="829691"/>
          </a:xfrm>
        </p:spPr>
        <p:txBody>
          <a:bodyPr lIns="27432" tIns="45720" rIns="91440" bIns="45720" anchor="t" anchorCtr="0"/>
          <a:lstStyle/>
          <a:p>
            <a:r>
              <a:rPr lang="en-US" dirty="0">
                <a:latin typeface="Noto Serif"/>
                <a:ea typeface="Noto Serif"/>
                <a:cs typeface="Noto Serif"/>
              </a:rPr>
              <a:t>6.1+</a:t>
            </a:r>
            <a:endParaRPr lang="en-US" b="0" dirty="0">
              <a:latin typeface="Noto Serif"/>
              <a:ea typeface="Noto Serif"/>
              <a:cs typeface="Noto Serif"/>
            </a:endParaRPr>
          </a:p>
        </p:txBody>
      </p:sp>
      <p:sp>
        <p:nvSpPr>
          <p:cNvPr id="7" name="Text Placeholder 6">
            <a:extLst>
              <a:ext uri="{FF2B5EF4-FFF2-40B4-BE49-F238E27FC236}">
                <a16:creationId xmlns:a16="http://schemas.microsoft.com/office/drawing/2014/main" id="{430B042E-6596-0574-B4DF-3968693520A4}"/>
              </a:ext>
            </a:extLst>
          </p:cNvPr>
          <p:cNvSpPr>
            <a:spLocks noGrp="1"/>
          </p:cNvSpPr>
          <p:nvPr>
            <p:ph type="body" sz="quarter" idx="19"/>
          </p:nvPr>
        </p:nvSpPr>
        <p:spPr>
          <a:xfrm>
            <a:off x="9241476" y="4864736"/>
            <a:ext cx="1744520" cy="530916"/>
          </a:xfrm>
        </p:spPr>
        <p:txBody>
          <a:bodyPr anchor="t" anchorCtr="0"/>
          <a:lstStyle/>
          <a:p>
            <a:r>
              <a:rPr lang="en-US" sz="1600" spc="0" dirty="0"/>
              <a:t>Million acres enrolled in carbon projects</a:t>
            </a:r>
          </a:p>
        </p:txBody>
      </p:sp>
      <p:sp>
        <p:nvSpPr>
          <p:cNvPr id="8" name="Subtitle 7">
            <a:extLst>
              <a:ext uri="{FF2B5EF4-FFF2-40B4-BE49-F238E27FC236}">
                <a16:creationId xmlns:a16="http://schemas.microsoft.com/office/drawing/2014/main" id="{80852BE1-9403-585F-BBC3-067671BB78F6}"/>
              </a:ext>
            </a:extLst>
          </p:cNvPr>
          <p:cNvSpPr>
            <a:spLocks noGrp="1"/>
          </p:cNvSpPr>
          <p:nvPr>
            <p:ph type="subTitle" idx="10"/>
          </p:nvPr>
        </p:nvSpPr>
        <p:spPr/>
        <p:txBody>
          <a:bodyPr/>
          <a:lstStyle/>
          <a:p>
            <a:r>
              <a:rPr lang="en-US" dirty="0"/>
              <a:t>Who We Are</a:t>
            </a:r>
          </a:p>
        </p:txBody>
      </p:sp>
      <p:sp>
        <p:nvSpPr>
          <p:cNvPr id="19" name="Content Placeholder 2">
            <a:extLst>
              <a:ext uri="{FF2B5EF4-FFF2-40B4-BE49-F238E27FC236}">
                <a16:creationId xmlns:a16="http://schemas.microsoft.com/office/drawing/2014/main" id="{87C3A09F-24FC-71CF-6081-84D4665AEA2A}"/>
              </a:ext>
            </a:extLst>
          </p:cNvPr>
          <p:cNvSpPr txBox="1">
            <a:spLocks/>
          </p:cNvSpPr>
          <p:nvPr/>
        </p:nvSpPr>
        <p:spPr>
          <a:xfrm>
            <a:off x="642441" y="2409700"/>
            <a:ext cx="6257123" cy="3503055"/>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Largest marketer and developer </a:t>
            </a:r>
            <a: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of high-quality carbon offsets and environmental credits in North America </a:t>
            </a: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endPar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Innovator and first mover on </a:t>
            </a:r>
            <a: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new protocols </a:t>
            </a:r>
            <a:b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and pathways </a:t>
            </a:r>
            <a: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in LCFS, RINs, Carbon</a:t>
            </a: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endPar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Expansive geographic reach </a:t>
            </a:r>
            <a: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with offices </a:t>
            </a:r>
            <a:b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br>
            <a:r>
              <a:rPr kumimoji="0" lang="en-US" sz="1600" b="0"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across the U.S., Canada &amp; Europe</a:t>
            </a: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endParaRPr kumimoji="0" lang="en-US" sz="1600" b="0" i="0" u="none" strike="noStrike" kern="0" cap="none" spc="-5"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endParaRPr>
          </a:p>
          <a:p>
            <a:pPr marL="285750" marR="0" lvl="0" indent="-285750" algn="l" defTabSz="914400" rtl="0" eaLnBrk="1" fontAlgn="base" latinLnBrk="0" hangingPunct="1">
              <a:lnSpc>
                <a:spcPct val="100000"/>
              </a:lnSpc>
              <a:spcBef>
                <a:spcPts val="400"/>
              </a:spcBef>
              <a:spcAft>
                <a:spcPts val="400"/>
              </a:spcAft>
              <a:buClrTx/>
              <a:buSzTx/>
              <a:buFont typeface="Arial" panose="020B0604020202020204" pitchFamily="34" charset="0"/>
              <a:buChar char="•"/>
              <a:tabLst/>
              <a:defRPr/>
            </a:pPr>
            <a:r>
              <a:rPr kumimoji="0" lang="en-US" sz="1600" b="0" i="0" u="none" strike="noStrike" kern="0" cap="none" spc="-5"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The </a:t>
            </a:r>
            <a:r>
              <a:rPr kumimoji="0" lang="en-US" sz="1600" b="1" i="0" u="none" strike="noStrike" kern="0" cap="none" spc="-5"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most decorated firm </a:t>
            </a:r>
            <a:r>
              <a:rPr kumimoji="0" lang="en-US" sz="1600" b="0" i="0" u="none" strike="noStrike" kern="0" cap="none" spc="-5"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in the industry, receiving industry awards and first place market rankings</a:t>
            </a:r>
          </a:p>
        </p:txBody>
      </p:sp>
      <p:sp>
        <p:nvSpPr>
          <p:cNvPr id="20" name="Content Placeholder 3">
            <a:extLst>
              <a:ext uri="{FF2B5EF4-FFF2-40B4-BE49-F238E27FC236}">
                <a16:creationId xmlns:a16="http://schemas.microsoft.com/office/drawing/2014/main" id="{6B4649E6-DDB1-F39B-822D-9E04D4D5DFAD}"/>
              </a:ext>
            </a:extLst>
          </p:cNvPr>
          <p:cNvSpPr txBox="1">
            <a:spLocks/>
          </p:cNvSpPr>
          <p:nvPr/>
        </p:nvSpPr>
        <p:spPr>
          <a:xfrm>
            <a:off x="642441" y="1242950"/>
            <a:ext cx="6686614" cy="914400"/>
          </a:xfrm>
          <a:prstGeom prst="rect">
            <a:avLst/>
          </a:prstGeom>
        </p:spPr>
        <p:txBody>
          <a:bodyPr/>
          <a:lst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a:lstStyle>
          <a:p>
            <a:pPr marL="0" marR="0" lvl="0" indent="0" algn="l" defTabSz="914400" rtl="0" eaLnBrk="1" fontAlgn="base" latinLnBrk="0" hangingPunct="1">
              <a:lnSpc>
                <a:spcPct val="120000"/>
              </a:lnSpc>
              <a:spcBef>
                <a:spcPct val="20000"/>
              </a:spcBef>
              <a:spcAft>
                <a:spcPct val="0"/>
              </a:spcAft>
              <a:buClrTx/>
              <a:buSzTx/>
              <a:buFontTx/>
              <a:buNone/>
              <a:tabLst/>
              <a:defRPr/>
            </a:pPr>
            <a:r>
              <a:rPr kumimoji="0" lang="en-US" sz="1600" b="1" i="0" u="none" strike="noStrike" kern="0" cap="none" spc="0" normalizeH="0" baseline="0" noProof="0" dirty="0">
                <a:ln>
                  <a:noFill/>
                </a:ln>
                <a:solidFill>
                  <a:srgbClr val="232729"/>
                </a:solidFill>
                <a:effectLst/>
                <a:uLnTx/>
                <a:uFillTx/>
                <a:latin typeface="Noto Sans" panose="020B0502040504020204" pitchFamily="34" charset="0"/>
                <a:ea typeface="Noto Sans" panose="020B0502040504020204" pitchFamily="34" charset="0"/>
                <a:cs typeface="Noto Sans" panose="020B0502040504020204" pitchFamily="34" charset="0"/>
              </a:rPr>
              <a:t>Anew brings together climate-committed businesses and environmental projects to create measurable impact. Together, we are helping build the low-carbon economy of the future. </a:t>
            </a:r>
          </a:p>
        </p:txBody>
      </p:sp>
    </p:spTree>
    <p:extLst>
      <p:ext uri="{BB962C8B-B14F-4D97-AF65-F5344CB8AC3E}">
        <p14:creationId xmlns:p14="http://schemas.microsoft.com/office/powerpoint/2010/main" val="325281107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7784928E-FA57-AA6C-0154-FCF1C9A2FEAB}"/>
              </a:ext>
            </a:extLst>
          </p:cNvPr>
          <p:cNvSpPr>
            <a:spLocks noGrp="1"/>
          </p:cNvSpPr>
          <p:nvPr>
            <p:ph type="subTitle" idx="10"/>
          </p:nvPr>
        </p:nvSpPr>
        <p:spPr>
          <a:xfrm>
            <a:off x="686886" y="609600"/>
            <a:ext cx="9520804" cy="599904"/>
          </a:xfrm>
        </p:spPr>
        <p:txBody>
          <a:bodyPr/>
          <a:lstStyle/>
          <a:p>
            <a:r>
              <a:rPr lang="en-US" dirty="0"/>
              <a:t>Well Managed Forests Hold More Carbon</a:t>
            </a:r>
          </a:p>
        </p:txBody>
      </p:sp>
      <p:pic>
        <p:nvPicPr>
          <p:cNvPr id="5" name="Google Shape;209;p7">
            <a:extLst>
              <a:ext uri="{FF2B5EF4-FFF2-40B4-BE49-F238E27FC236}">
                <a16:creationId xmlns:a16="http://schemas.microsoft.com/office/drawing/2014/main" id="{71EB30F1-00F6-992A-75CA-8DC627B6B012}"/>
              </a:ext>
            </a:extLst>
          </p:cNvPr>
          <p:cNvPicPr preferRelativeResize="0"/>
          <p:nvPr/>
        </p:nvPicPr>
        <p:blipFill rotWithShape="1">
          <a:blip r:embed="rId2">
            <a:alphaModFix/>
          </a:blip>
          <a:srcRect/>
          <a:stretch/>
        </p:blipFill>
        <p:spPr>
          <a:xfrm>
            <a:off x="4734885" y="2169442"/>
            <a:ext cx="5571695" cy="3412563"/>
          </a:xfrm>
          <a:prstGeom prst="rect">
            <a:avLst/>
          </a:prstGeom>
          <a:noFill/>
          <a:ln w="9525" cap="flat" cmpd="sng">
            <a:solidFill>
              <a:schemeClr val="dk1"/>
            </a:solidFill>
            <a:prstDash val="solid"/>
            <a:round/>
            <a:headEnd type="none" w="sm" len="sm"/>
            <a:tailEnd type="none" w="sm" len="sm"/>
          </a:ln>
          <a:effectLst>
            <a:outerShdw blurRad="292100" dist="139498" dir="2700000" algn="tl" rotWithShape="0">
              <a:srgbClr val="333333">
                <a:alpha val="64313"/>
              </a:srgbClr>
            </a:outerShdw>
          </a:effectLst>
        </p:spPr>
      </p:pic>
      <p:cxnSp>
        <p:nvCxnSpPr>
          <p:cNvPr id="6" name="Google Shape;211;p7">
            <a:extLst>
              <a:ext uri="{FF2B5EF4-FFF2-40B4-BE49-F238E27FC236}">
                <a16:creationId xmlns:a16="http://schemas.microsoft.com/office/drawing/2014/main" id="{5C450CFA-9D85-EDAC-62FD-E412E3DC3331}"/>
              </a:ext>
            </a:extLst>
          </p:cNvPr>
          <p:cNvCxnSpPr>
            <a:cxnSpLocks/>
            <a:stCxn id="7" idx="3"/>
          </p:cNvCxnSpPr>
          <p:nvPr/>
        </p:nvCxnSpPr>
        <p:spPr>
          <a:xfrm flipV="1">
            <a:off x="4040244" y="3903284"/>
            <a:ext cx="1209584" cy="981868"/>
          </a:xfrm>
          <a:prstGeom prst="straightConnector1">
            <a:avLst/>
          </a:prstGeom>
          <a:noFill/>
          <a:ln w="25400" cap="flat" cmpd="sng">
            <a:solidFill>
              <a:srgbClr val="FF0000"/>
            </a:solidFill>
            <a:prstDash val="solid"/>
            <a:round/>
            <a:headEnd type="none" w="sm" len="sm"/>
            <a:tailEnd type="none" w="sm" len="sm"/>
          </a:ln>
          <a:effectLst>
            <a:outerShdw blurRad="40000" dist="20000" dir="5400000" rotWithShape="0">
              <a:srgbClr val="000000">
                <a:alpha val="37254"/>
              </a:srgbClr>
            </a:outerShdw>
          </a:effectLst>
        </p:spPr>
      </p:cxnSp>
      <p:sp>
        <p:nvSpPr>
          <p:cNvPr id="7" name="Google Shape;213;p7">
            <a:extLst>
              <a:ext uri="{FF2B5EF4-FFF2-40B4-BE49-F238E27FC236}">
                <a16:creationId xmlns:a16="http://schemas.microsoft.com/office/drawing/2014/main" id="{521AD912-E3DE-6F46-AD50-FEB44C1A2595}"/>
              </a:ext>
            </a:extLst>
          </p:cNvPr>
          <p:cNvSpPr/>
          <p:nvPr/>
        </p:nvSpPr>
        <p:spPr>
          <a:xfrm>
            <a:off x="1999399" y="4003988"/>
            <a:ext cx="2040845" cy="1762327"/>
          </a:xfrm>
          <a:prstGeom prst="rect">
            <a:avLst/>
          </a:prstGeom>
          <a:noFill/>
          <a:ln>
            <a:noFill/>
          </a:ln>
        </p:spPr>
        <p:txBody>
          <a:bodyPr spcFirstLastPara="1" wrap="square" lIns="120000" tIns="60000" rIns="120000" bIns="600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Tx/>
              <a:buNone/>
              <a:tabLst/>
              <a:defRPr/>
            </a:pPr>
            <a:r>
              <a:rPr kumimoji="0" lang="en-US" sz="2133" b="0" i="0" u="none" strike="noStrike" kern="1200" cap="none" spc="0" normalizeH="0" baseline="0" noProof="0" dirty="0">
                <a:ln>
                  <a:noFill/>
                </a:ln>
                <a:solidFill>
                  <a:srgbClr val="00416B"/>
                </a:solidFill>
                <a:effectLst/>
                <a:uLnTx/>
                <a:uFillTx/>
                <a:latin typeface="Source Sans Pro" panose="020B0503030403020204" pitchFamily="34" charset="0"/>
                <a:ea typeface="Source Sans Pro" panose="020B0503030403020204" pitchFamily="34" charset="0"/>
                <a:cs typeface="Helvetica Neue"/>
                <a:sym typeface="Helvetica Neue"/>
              </a:rPr>
              <a:t>Carbon carrying capacity low frequency high-severity fires</a:t>
            </a:r>
            <a:endParaRPr kumimoji="0" sz="2133" b="0" i="0" u="none" strike="noStrike" kern="1200" cap="none" spc="0" normalizeH="0" baseline="0" noProof="0" dirty="0">
              <a:ln>
                <a:noFill/>
              </a:ln>
              <a:solidFill>
                <a:srgbClr val="00416B"/>
              </a:solidFill>
              <a:effectLst/>
              <a:uLnTx/>
              <a:uFillTx/>
              <a:latin typeface="Source Sans Pro" panose="020B0503030403020204" pitchFamily="34" charset="0"/>
              <a:ea typeface="Source Sans Pro" panose="020B0503030403020204" pitchFamily="34" charset="0"/>
              <a:cs typeface="Helvetica Neue"/>
              <a:sym typeface="Helvetica Neue"/>
            </a:endParaRPr>
          </a:p>
        </p:txBody>
      </p:sp>
      <p:sp>
        <p:nvSpPr>
          <p:cNvPr id="8" name="Google Shape;215;p7">
            <a:extLst>
              <a:ext uri="{FF2B5EF4-FFF2-40B4-BE49-F238E27FC236}">
                <a16:creationId xmlns:a16="http://schemas.microsoft.com/office/drawing/2014/main" id="{D0E0DAFE-1061-6393-26B3-8F49B86B9F75}"/>
              </a:ext>
            </a:extLst>
          </p:cNvPr>
          <p:cNvSpPr/>
          <p:nvPr/>
        </p:nvSpPr>
        <p:spPr>
          <a:xfrm>
            <a:off x="1974979" y="1405446"/>
            <a:ext cx="1994193" cy="1762327"/>
          </a:xfrm>
          <a:prstGeom prst="rect">
            <a:avLst/>
          </a:prstGeom>
          <a:solidFill>
            <a:schemeClr val="lt1">
              <a:alpha val="84313"/>
            </a:schemeClr>
          </a:solidFill>
          <a:ln>
            <a:noFill/>
          </a:ln>
        </p:spPr>
        <p:txBody>
          <a:bodyPr spcFirstLastPara="1" wrap="square" lIns="120000" tIns="60000" rIns="120000" bIns="600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Tx/>
              <a:buNone/>
              <a:tabLst/>
              <a:defRPr/>
            </a:pPr>
            <a:r>
              <a:rPr kumimoji="0" lang="en-US" sz="2133" b="0" i="0" u="none" strike="noStrike" kern="1200" cap="none" spc="0" normalizeH="0" baseline="0" noProof="0" dirty="0">
                <a:ln>
                  <a:noFill/>
                </a:ln>
                <a:solidFill>
                  <a:srgbClr val="00416B"/>
                </a:solidFill>
                <a:effectLst/>
                <a:uLnTx/>
                <a:uFillTx/>
                <a:latin typeface="Source Sans Pro" panose="020B0503030403020204" pitchFamily="34" charset="0"/>
                <a:ea typeface="Source Sans Pro" panose="020B0503030403020204" pitchFamily="34" charset="0"/>
                <a:cs typeface="Helvetica Neue"/>
                <a:sym typeface="Helvetica Neue"/>
              </a:rPr>
              <a:t>Carbon carrying capacity high-frequency low-severity fires</a:t>
            </a:r>
            <a:endParaRPr kumimoji="0" sz="2133" b="0" i="0" u="none" strike="noStrike" kern="1200" cap="none" spc="0" normalizeH="0" baseline="0" noProof="0" dirty="0">
              <a:ln>
                <a:noFill/>
              </a:ln>
              <a:solidFill>
                <a:srgbClr val="00416B"/>
              </a:solidFill>
              <a:effectLst/>
              <a:uLnTx/>
              <a:uFillTx/>
              <a:latin typeface="Source Sans Pro" panose="020B0503030403020204" pitchFamily="34" charset="0"/>
              <a:ea typeface="Source Sans Pro" panose="020B0503030403020204" pitchFamily="34" charset="0"/>
              <a:cs typeface="Helvetica Neue"/>
              <a:sym typeface="Helvetica Neue"/>
            </a:endParaRPr>
          </a:p>
        </p:txBody>
      </p:sp>
      <p:cxnSp>
        <p:nvCxnSpPr>
          <p:cNvPr id="9" name="Google Shape;216;p7">
            <a:extLst>
              <a:ext uri="{FF2B5EF4-FFF2-40B4-BE49-F238E27FC236}">
                <a16:creationId xmlns:a16="http://schemas.microsoft.com/office/drawing/2014/main" id="{06BDBD2D-21BA-FA86-4466-5744C6540D05}"/>
              </a:ext>
            </a:extLst>
          </p:cNvPr>
          <p:cNvCxnSpPr>
            <a:cxnSpLocks/>
            <a:endCxn id="8" idx="3"/>
          </p:cNvCxnSpPr>
          <p:nvPr/>
        </p:nvCxnSpPr>
        <p:spPr>
          <a:xfrm flipH="1" flipV="1">
            <a:off x="3969172" y="2286610"/>
            <a:ext cx="1284158" cy="1171837"/>
          </a:xfrm>
          <a:prstGeom prst="straightConnector1">
            <a:avLst/>
          </a:prstGeom>
          <a:noFill/>
          <a:ln w="25400" cap="flat" cmpd="sng">
            <a:solidFill>
              <a:schemeClr val="accent1"/>
            </a:solidFill>
            <a:prstDash val="solid"/>
            <a:round/>
            <a:headEnd type="none" w="sm" len="sm"/>
            <a:tailEnd type="none" w="sm" len="sm"/>
          </a:ln>
          <a:effectLst>
            <a:outerShdw blurRad="40000" dist="20000" dir="5400000" rotWithShape="0">
              <a:srgbClr val="000000">
                <a:alpha val="37254"/>
              </a:srgbClr>
            </a:outerShdw>
          </a:effectLst>
        </p:spPr>
      </p:cxnSp>
      <p:sp>
        <p:nvSpPr>
          <p:cNvPr id="10" name="Google Shape;212;p7">
            <a:extLst>
              <a:ext uri="{FF2B5EF4-FFF2-40B4-BE49-F238E27FC236}">
                <a16:creationId xmlns:a16="http://schemas.microsoft.com/office/drawing/2014/main" id="{D82B0D14-C911-ED6C-E7A5-EDAA40F49AD5}"/>
              </a:ext>
            </a:extLst>
          </p:cNvPr>
          <p:cNvSpPr/>
          <p:nvPr/>
        </p:nvSpPr>
        <p:spPr>
          <a:xfrm rot="5401040">
            <a:off x="5264231" y="3439549"/>
            <a:ext cx="1049370" cy="1105809"/>
          </a:xfrm>
          <a:prstGeom prst="parallelogram">
            <a:avLst>
              <a:gd name="adj" fmla="val 61908"/>
            </a:avLst>
          </a:prstGeom>
          <a:solidFill>
            <a:srgbClr val="262626">
              <a:alpha val="67450"/>
            </a:srgbClr>
          </a:solidFill>
          <a:ln w="9525" cap="flat" cmpd="sng">
            <a:solidFill>
              <a:srgbClr val="4A7EBB"/>
            </a:solidFill>
            <a:prstDash val="solid"/>
            <a:round/>
            <a:headEnd type="none" w="sm" len="sm"/>
            <a:tailEnd type="none" w="sm" len="sm"/>
          </a:ln>
          <a:effectLst>
            <a:outerShdw blurRad="40000" dist="23040" dir="5400000" rotWithShape="0">
              <a:srgbClr val="000000">
                <a:alpha val="34509"/>
              </a:srgbClr>
            </a:outerShdw>
          </a:effectLst>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Tx/>
              <a:buNone/>
              <a:tabLst/>
              <a:defRPr/>
            </a:pPr>
            <a:endParaRPr kumimoji="0" sz="1867" b="0" i="0" u="none" strike="noStrike" kern="1200" cap="none" spc="0" normalizeH="0" baseline="0" noProof="0">
              <a:ln>
                <a:noFill/>
              </a:ln>
              <a:solidFill>
                <a:srgbClr val="000000"/>
              </a:solidFill>
              <a:effectLst/>
              <a:uLnTx/>
              <a:uFillTx/>
              <a:latin typeface="Arial"/>
              <a:ea typeface="Arial"/>
              <a:cs typeface="Arial"/>
              <a:sym typeface="Arial"/>
            </a:endParaRPr>
          </a:p>
        </p:txBody>
      </p:sp>
      <p:cxnSp>
        <p:nvCxnSpPr>
          <p:cNvPr id="11" name="Google Shape;219;p7">
            <a:extLst>
              <a:ext uri="{FF2B5EF4-FFF2-40B4-BE49-F238E27FC236}">
                <a16:creationId xmlns:a16="http://schemas.microsoft.com/office/drawing/2014/main" id="{52EF1E4C-B1BC-8E97-7C70-ADB33152535D}"/>
              </a:ext>
            </a:extLst>
          </p:cNvPr>
          <p:cNvCxnSpPr>
            <a:cxnSpLocks/>
          </p:cNvCxnSpPr>
          <p:nvPr/>
        </p:nvCxnSpPr>
        <p:spPr>
          <a:xfrm>
            <a:off x="5253330" y="3451862"/>
            <a:ext cx="1085148" cy="643876"/>
          </a:xfrm>
          <a:prstGeom prst="straightConnector1">
            <a:avLst/>
          </a:prstGeom>
          <a:noFill/>
          <a:ln w="57225" cap="flat" cmpd="sng">
            <a:solidFill>
              <a:schemeClr val="accent1"/>
            </a:solidFill>
            <a:prstDash val="solid"/>
            <a:round/>
            <a:headEnd type="none" w="sm" len="sm"/>
            <a:tailEnd type="none" w="sm" len="sm"/>
          </a:ln>
          <a:effectLst>
            <a:outerShdw blurRad="40000" dist="20000" dir="5400000" rotWithShape="0">
              <a:srgbClr val="000000">
                <a:alpha val="37254"/>
              </a:srgbClr>
            </a:outerShdw>
          </a:effectLst>
        </p:spPr>
      </p:cxnSp>
      <p:cxnSp>
        <p:nvCxnSpPr>
          <p:cNvPr id="12" name="Google Shape;220;p7">
            <a:extLst>
              <a:ext uri="{FF2B5EF4-FFF2-40B4-BE49-F238E27FC236}">
                <a16:creationId xmlns:a16="http://schemas.microsoft.com/office/drawing/2014/main" id="{34EE18FB-8C68-A477-5F61-B473097A73F9}"/>
              </a:ext>
            </a:extLst>
          </p:cNvPr>
          <p:cNvCxnSpPr>
            <a:cxnSpLocks/>
          </p:cNvCxnSpPr>
          <p:nvPr/>
        </p:nvCxnSpPr>
        <p:spPr>
          <a:xfrm>
            <a:off x="5249828" y="3875723"/>
            <a:ext cx="1106128" cy="650737"/>
          </a:xfrm>
          <a:prstGeom prst="straightConnector1">
            <a:avLst/>
          </a:prstGeom>
          <a:noFill/>
          <a:ln w="57225" cap="flat" cmpd="sng">
            <a:solidFill>
              <a:srgbClr val="FF0000"/>
            </a:solidFill>
            <a:prstDash val="solid"/>
            <a:round/>
            <a:headEnd type="none" w="sm" len="sm"/>
            <a:tailEnd type="none" w="sm" len="sm"/>
          </a:ln>
          <a:effectLst>
            <a:outerShdw blurRad="40000" dist="20000" dir="5400000" rotWithShape="0">
              <a:srgbClr val="000000">
                <a:alpha val="37254"/>
              </a:srgbClr>
            </a:outerShdw>
          </a:effectLst>
        </p:spPr>
      </p:cxnSp>
    </p:spTree>
    <p:extLst>
      <p:ext uri="{BB962C8B-B14F-4D97-AF65-F5344CB8AC3E}">
        <p14:creationId xmlns:p14="http://schemas.microsoft.com/office/powerpoint/2010/main" val="41939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61CDF9A-7D84-7457-0986-C9409282BE79}"/>
              </a:ext>
            </a:extLst>
          </p:cNvPr>
          <p:cNvPicPr>
            <a:picLocks noChangeAspect="1"/>
          </p:cNvPicPr>
          <p:nvPr/>
        </p:nvPicPr>
        <p:blipFill>
          <a:blip r:embed="rId2"/>
          <a:stretch>
            <a:fillRect/>
          </a:stretch>
        </p:blipFill>
        <p:spPr>
          <a:xfrm>
            <a:off x="7331730" y="2885691"/>
            <a:ext cx="2012004" cy="2807748"/>
          </a:xfrm>
          <a:prstGeom prst="rect">
            <a:avLst/>
          </a:prstGeom>
          <a:ln>
            <a:solidFill>
              <a:schemeClr val="accent1"/>
            </a:solidFill>
          </a:ln>
        </p:spPr>
      </p:pic>
      <p:sp>
        <p:nvSpPr>
          <p:cNvPr id="2" name="Subtitle 1">
            <a:extLst>
              <a:ext uri="{FF2B5EF4-FFF2-40B4-BE49-F238E27FC236}">
                <a16:creationId xmlns:a16="http://schemas.microsoft.com/office/drawing/2014/main" id="{4880AD90-8CB4-3CFF-80FE-605AE87994F1}"/>
              </a:ext>
            </a:extLst>
          </p:cNvPr>
          <p:cNvSpPr>
            <a:spLocks noGrp="1"/>
          </p:cNvSpPr>
          <p:nvPr>
            <p:ph type="subTitle" idx="10"/>
          </p:nvPr>
        </p:nvSpPr>
        <p:spPr>
          <a:xfrm>
            <a:off x="686885" y="609600"/>
            <a:ext cx="7533383" cy="599904"/>
          </a:xfrm>
        </p:spPr>
        <p:txBody>
          <a:bodyPr/>
          <a:lstStyle/>
          <a:p>
            <a:r>
              <a:rPr lang="en-US" dirty="0"/>
              <a:t>Private Plantation Timberlands</a:t>
            </a:r>
          </a:p>
        </p:txBody>
      </p:sp>
      <p:pic>
        <p:nvPicPr>
          <p:cNvPr id="1026" name="Picture 2">
            <a:extLst>
              <a:ext uri="{FF2B5EF4-FFF2-40B4-BE49-F238E27FC236}">
                <a16:creationId xmlns:a16="http://schemas.microsoft.com/office/drawing/2014/main" id="{CBD4554D-0E73-B18B-4A93-FB5A77D2D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8013" y="1842321"/>
            <a:ext cx="2371725" cy="4200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9131F8F-0F59-FFB2-34EE-E331FDD221A7}"/>
              </a:ext>
            </a:extLst>
          </p:cNvPr>
          <p:cNvPicPr>
            <a:picLocks noChangeAspect="1"/>
          </p:cNvPicPr>
          <p:nvPr/>
        </p:nvPicPr>
        <p:blipFill>
          <a:blip r:embed="rId4"/>
          <a:stretch>
            <a:fillRect/>
          </a:stretch>
        </p:blipFill>
        <p:spPr>
          <a:xfrm>
            <a:off x="2208680" y="3928112"/>
            <a:ext cx="3124200" cy="2095500"/>
          </a:xfrm>
          <a:prstGeom prst="rect">
            <a:avLst/>
          </a:prstGeom>
          <a:ln>
            <a:solidFill>
              <a:schemeClr val="accent1"/>
            </a:solidFill>
          </a:ln>
        </p:spPr>
      </p:pic>
      <p:pic>
        <p:nvPicPr>
          <p:cNvPr id="1027" name="Picture 3">
            <a:extLst>
              <a:ext uri="{FF2B5EF4-FFF2-40B4-BE49-F238E27FC236}">
                <a16:creationId xmlns:a16="http://schemas.microsoft.com/office/drawing/2014/main" id="{4CA7D76B-7F11-33BF-F76F-D2F3DF78041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10488" y="1504401"/>
            <a:ext cx="4520584" cy="215003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19BBD4F-B55E-E135-9BFE-CDB961150E3C}"/>
              </a:ext>
            </a:extLst>
          </p:cNvPr>
          <p:cNvPicPr>
            <a:picLocks noChangeAspect="1"/>
          </p:cNvPicPr>
          <p:nvPr/>
        </p:nvPicPr>
        <p:blipFill>
          <a:blip r:embed="rId6"/>
          <a:stretch>
            <a:fillRect/>
          </a:stretch>
        </p:blipFill>
        <p:spPr>
          <a:xfrm>
            <a:off x="8553108" y="722367"/>
            <a:ext cx="2650764" cy="3205745"/>
          </a:xfrm>
          <a:prstGeom prst="rect">
            <a:avLst/>
          </a:prstGeom>
          <a:ln>
            <a:solidFill>
              <a:schemeClr val="accent1"/>
            </a:solidFill>
          </a:ln>
        </p:spPr>
      </p:pic>
      <p:sp>
        <p:nvSpPr>
          <p:cNvPr id="11" name="Rectangle: Rounded Corners 10">
            <a:extLst>
              <a:ext uri="{FF2B5EF4-FFF2-40B4-BE49-F238E27FC236}">
                <a16:creationId xmlns:a16="http://schemas.microsoft.com/office/drawing/2014/main" id="{CE7942B8-5FD3-BF0B-6AEF-EB22D3A816B3}"/>
              </a:ext>
            </a:extLst>
          </p:cNvPr>
          <p:cNvSpPr/>
          <p:nvPr/>
        </p:nvSpPr>
        <p:spPr>
          <a:xfrm>
            <a:off x="4086809" y="2090057"/>
            <a:ext cx="1586204" cy="1642188"/>
          </a:xfrm>
          <a:prstGeom prst="roundRect">
            <a:avLst/>
          </a:prstGeom>
          <a:noFill/>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232729"/>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96519DF8-150F-9D2C-5DDD-83058D835D1E}"/>
              </a:ext>
            </a:extLst>
          </p:cNvPr>
          <p:cNvSpPr/>
          <p:nvPr/>
        </p:nvSpPr>
        <p:spPr>
          <a:xfrm>
            <a:off x="3872204" y="4348065"/>
            <a:ext cx="1334278" cy="1576874"/>
          </a:xfrm>
          <a:prstGeom prst="roundRect">
            <a:avLst/>
          </a:prstGeom>
          <a:noFill/>
          <a:ln w="28575">
            <a:solidFill>
              <a:srgbClr val="FF0000"/>
            </a:solidFill>
          </a:ln>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232729"/>
              </a:solidFill>
              <a:effectLst/>
              <a:uLnTx/>
              <a:uFillTx/>
              <a:latin typeface="Arial" panose="020B0604020202020204"/>
              <a:ea typeface="+mn-ea"/>
              <a:cs typeface="+mn-cs"/>
            </a:endParaRPr>
          </a:p>
        </p:txBody>
      </p:sp>
    </p:spTree>
    <p:extLst>
      <p:ext uri="{BB962C8B-B14F-4D97-AF65-F5344CB8AC3E}">
        <p14:creationId xmlns:p14="http://schemas.microsoft.com/office/powerpoint/2010/main" val="1188510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61CDF9A-7D84-7457-0986-C9409282BE79}"/>
              </a:ext>
            </a:extLst>
          </p:cNvPr>
          <p:cNvPicPr>
            <a:picLocks noChangeAspect="1"/>
          </p:cNvPicPr>
          <p:nvPr/>
        </p:nvPicPr>
        <p:blipFill>
          <a:blip r:embed="rId2"/>
          <a:stretch>
            <a:fillRect/>
          </a:stretch>
        </p:blipFill>
        <p:spPr>
          <a:xfrm>
            <a:off x="7331730" y="2885691"/>
            <a:ext cx="2012004" cy="2807748"/>
          </a:xfrm>
          <a:prstGeom prst="rect">
            <a:avLst/>
          </a:prstGeom>
          <a:ln>
            <a:solidFill>
              <a:schemeClr val="accent1"/>
            </a:solidFill>
          </a:ln>
        </p:spPr>
      </p:pic>
      <p:sp>
        <p:nvSpPr>
          <p:cNvPr id="2" name="Subtitle 1">
            <a:extLst>
              <a:ext uri="{FF2B5EF4-FFF2-40B4-BE49-F238E27FC236}">
                <a16:creationId xmlns:a16="http://schemas.microsoft.com/office/drawing/2014/main" id="{4880AD90-8CB4-3CFF-80FE-605AE87994F1}"/>
              </a:ext>
            </a:extLst>
          </p:cNvPr>
          <p:cNvSpPr>
            <a:spLocks noGrp="1"/>
          </p:cNvSpPr>
          <p:nvPr>
            <p:ph type="subTitle" idx="10"/>
          </p:nvPr>
        </p:nvSpPr>
        <p:spPr>
          <a:xfrm>
            <a:off x="686885" y="609600"/>
            <a:ext cx="7533383" cy="599904"/>
          </a:xfrm>
        </p:spPr>
        <p:txBody>
          <a:bodyPr/>
          <a:lstStyle/>
          <a:p>
            <a:r>
              <a:rPr lang="en-US" dirty="0"/>
              <a:t>Private Plantation Timberlands</a:t>
            </a:r>
          </a:p>
        </p:txBody>
      </p:sp>
      <p:pic>
        <p:nvPicPr>
          <p:cNvPr id="1026" name="Picture 2">
            <a:extLst>
              <a:ext uri="{FF2B5EF4-FFF2-40B4-BE49-F238E27FC236}">
                <a16:creationId xmlns:a16="http://schemas.microsoft.com/office/drawing/2014/main" id="{CBD4554D-0E73-B18B-4A93-FB5A77D2DA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8013" y="1842321"/>
            <a:ext cx="2371725" cy="42005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9131F8F-0F59-FFB2-34EE-E331FDD221A7}"/>
              </a:ext>
            </a:extLst>
          </p:cNvPr>
          <p:cNvPicPr>
            <a:picLocks noChangeAspect="1"/>
          </p:cNvPicPr>
          <p:nvPr/>
        </p:nvPicPr>
        <p:blipFill>
          <a:blip r:embed="rId4">
            <a:alphaModFix amt="20000"/>
          </a:blip>
          <a:stretch>
            <a:fillRect/>
          </a:stretch>
        </p:blipFill>
        <p:spPr>
          <a:xfrm>
            <a:off x="2208680" y="3928112"/>
            <a:ext cx="3124200" cy="2095500"/>
          </a:xfrm>
          <a:prstGeom prst="rect">
            <a:avLst/>
          </a:prstGeom>
          <a:ln>
            <a:solidFill>
              <a:schemeClr val="accent1">
                <a:alpha val="20000"/>
              </a:schemeClr>
            </a:solidFill>
          </a:ln>
        </p:spPr>
      </p:pic>
      <p:pic>
        <p:nvPicPr>
          <p:cNvPr id="1027" name="Picture 3">
            <a:extLst>
              <a:ext uri="{FF2B5EF4-FFF2-40B4-BE49-F238E27FC236}">
                <a16:creationId xmlns:a16="http://schemas.microsoft.com/office/drawing/2014/main" id="{4CA7D76B-7F11-33BF-F76F-D2F3DF78041A}"/>
              </a:ext>
            </a:extLst>
          </p:cNvPr>
          <p:cNvPicPr>
            <a:picLocks noChangeAspect="1" noChangeArrowheads="1"/>
          </p:cNvPicPr>
          <p:nvPr/>
        </p:nvPicPr>
        <p:blipFill>
          <a:blip r:embed="rId5">
            <a:alphaModFix amt="20000"/>
            <a:extLst>
              <a:ext uri="{28A0092B-C50C-407E-A947-70E740481C1C}">
                <a14:useLocalDpi xmlns:a14="http://schemas.microsoft.com/office/drawing/2010/main" val="0"/>
              </a:ext>
            </a:extLst>
          </a:blip>
          <a:srcRect/>
          <a:stretch>
            <a:fillRect/>
          </a:stretch>
        </p:blipFill>
        <p:spPr bwMode="auto">
          <a:xfrm>
            <a:off x="1510488" y="1504401"/>
            <a:ext cx="4520584" cy="2150034"/>
          </a:xfrm>
          <a:prstGeom prst="rect">
            <a:avLst/>
          </a:prstGeom>
          <a:noFill/>
          <a:ln w="9525">
            <a:solidFill>
              <a:srgbClr val="000000">
                <a:alpha val="20000"/>
              </a:srgbClr>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19BBD4F-B55E-E135-9BFE-CDB961150E3C}"/>
              </a:ext>
            </a:extLst>
          </p:cNvPr>
          <p:cNvPicPr>
            <a:picLocks noChangeAspect="1"/>
          </p:cNvPicPr>
          <p:nvPr/>
        </p:nvPicPr>
        <p:blipFill>
          <a:blip r:embed="rId6"/>
          <a:stretch>
            <a:fillRect/>
          </a:stretch>
        </p:blipFill>
        <p:spPr>
          <a:xfrm>
            <a:off x="8553108" y="722367"/>
            <a:ext cx="2650764" cy="3205745"/>
          </a:xfrm>
          <a:prstGeom prst="rect">
            <a:avLst/>
          </a:prstGeom>
          <a:ln>
            <a:solidFill>
              <a:schemeClr val="accent1"/>
            </a:solidFill>
          </a:ln>
        </p:spPr>
      </p:pic>
      <p:sp>
        <p:nvSpPr>
          <p:cNvPr id="11" name="Rectangle: Rounded Corners 10">
            <a:extLst>
              <a:ext uri="{FF2B5EF4-FFF2-40B4-BE49-F238E27FC236}">
                <a16:creationId xmlns:a16="http://schemas.microsoft.com/office/drawing/2014/main" id="{CE7942B8-5FD3-BF0B-6AEF-EB22D3A816B3}"/>
              </a:ext>
            </a:extLst>
          </p:cNvPr>
          <p:cNvSpPr/>
          <p:nvPr/>
        </p:nvSpPr>
        <p:spPr>
          <a:xfrm>
            <a:off x="4086809" y="2090057"/>
            <a:ext cx="1586204" cy="1642188"/>
          </a:xfrm>
          <a:prstGeom prst="roundRect">
            <a:avLst/>
          </a:prstGeom>
          <a:noFill/>
          <a:ln w="28575">
            <a:solidFill>
              <a:srgbClr val="FF0000">
                <a:alpha val="20000"/>
              </a:srgbClr>
            </a:solidFill>
          </a:ln>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232729"/>
              </a:solidFill>
              <a:effectLst/>
              <a:uLnTx/>
              <a:uFillTx/>
              <a:latin typeface="Arial" panose="020B0604020202020204"/>
              <a:ea typeface="+mn-ea"/>
              <a:cs typeface="+mn-cs"/>
            </a:endParaRPr>
          </a:p>
        </p:txBody>
      </p:sp>
      <p:sp>
        <p:nvSpPr>
          <p:cNvPr id="12" name="Rectangle: Rounded Corners 11">
            <a:extLst>
              <a:ext uri="{FF2B5EF4-FFF2-40B4-BE49-F238E27FC236}">
                <a16:creationId xmlns:a16="http://schemas.microsoft.com/office/drawing/2014/main" id="{96519DF8-150F-9D2C-5DDD-83058D835D1E}"/>
              </a:ext>
            </a:extLst>
          </p:cNvPr>
          <p:cNvSpPr/>
          <p:nvPr/>
        </p:nvSpPr>
        <p:spPr>
          <a:xfrm>
            <a:off x="3872204" y="4348065"/>
            <a:ext cx="1334278" cy="1576874"/>
          </a:xfrm>
          <a:prstGeom prst="roundRect">
            <a:avLst/>
          </a:prstGeom>
          <a:noFill/>
          <a:ln w="28575">
            <a:solidFill>
              <a:srgbClr val="FF0000">
                <a:alpha val="20000"/>
              </a:srgbClr>
            </a:solidFill>
          </a:ln>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dirty="0">
              <a:ln>
                <a:noFill/>
              </a:ln>
              <a:solidFill>
                <a:srgbClr val="232729"/>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0A962517-2866-5395-89AD-728656766040}"/>
              </a:ext>
            </a:extLst>
          </p:cNvPr>
          <p:cNvSpPr txBox="1"/>
          <p:nvPr/>
        </p:nvSpPr>
        <p:spPr bwMode="auto">
          <a:xfrm>
            <a:off x="988128" y="2718545"/>
            <a:ext cx="5853641" cy="1634490"/>
          </a:xfrm>
          <a:prstGeom prst="roundRect">
            <a:avLst/>
          </a:prstGeom>
          <a:solidFill>
            <a:schemeClr val="bg1">
              <a:lumMod val="95000"/>
            </a:schemeClr>
          </a:solidFill>
          <a:ln w="12700">
            <a:solidFill>
              <a:schemeClr val="tx2"/>
            </a:solidFill>
            <a:miter lim="800000"/>
            <a:headEnd/>
            <a:tailEnd/>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3C5A"/>
                </a:solidFill>
                <a:effectLst>
                  <a:outerShdw blurRad="38100" dist="38100" dir="2700000" algn="tl">
                    <a:srgbClr val="000000">
                      <a:alpha val="43137"/>
                    </a:srgbClr>
                  </a:outerShdw>
                </a:effectLst>
                <a:uLnTx/>
                <a:uFillTx/>
                <a:latin typeface="Calibri" pitchFamily="34" charset="0"/>
                <a:ea typeface="+mn-ea"/>
                <a:cs typeface="+mn-cs"/>
              </a:rPr>
              <a:t>Expected funding to be returned to partner over 5-year contract: $18.9-$28.3 million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1" u="none" strike="noStrike" kern="1200" cap="none" spc="0" normalizeH="0" baseline="0" noProof="0" dirty="0">
              <a:ln>
                <a:noFill/>
              </a:ln>
              <a:solidFill>
                <a:srgbClr val="003C5A"/>
              </a:solidFill>
              <a:effectLst>
                <a:outerShdw blurRad="38100" dist="38100" dir="2700000" algn="tl">
                  <a:srgbClr val="000000">
                    <a:alpha val="43137"/>
                  </a:srgbClr>
                </a:outerShdw>
              </a:effectLst>
              <a:uLnTx/>
              <a:uFillTx/>
              <a:latin typeface="Calibri"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3C5A"/>
                </a:solidFill>
                <a:effectLst>
                  <a:outerShdw blurRad="38100" dist="38100" dir="2700000" algn="tl">
                    <a:srgbClr val="000000">
                      <a:alpha val="43137"/>
                    </a:srgbClr>
                  </a:outerShdw>
                </a:effectLst>
                <a:uLnTx/>
                <a:uFillTx/>
                <a:latin typeface="Calibri" pitchFamily="34" charset="0"/>
                <a:ea typeface="+mn-ea"/>
                <a:cs typeface="+mn-cs"/>
              </a:rPr>
              <a:t>(9,500 acres treated per year @ $497/acre aggregate</a:t>
            </a:r>
            <a:endParaRPr kumimoji="0" lang="en-US" sz="1600" b="1" i="1" u="none" strike="noStrike" kern="1200" cap="none" spc="0" normalizeH="0" baseline="0" noProof="0" dirty="0">
              <a:ln>
                <a:noFill/>
              </a:ln>
              <a:solidFill>
                <a:srgbClr val="003C5A"/>
              </a:solidFill>
              <a:effectLst>
                <a:outerShdw blurRad="38100" dist="38100" dir="2700000" algn="tl">
                  <a:srgbClr val="000000">
                    <a:alpha val="43137"/>
                  </a:srgbClr>
                </a:outerShdw>
              </a:effectLst>
              <a:uLnTx/>
              <a:uFillTx/>
              <a:latin typeface="Calibri" pitchFamily="34" charset="0"/>
              <a:ea typeface="+mn-ea"/>
              <a:cs typeface="+mn-cs"/>
            </a:endParaRPr>
          </a:p>
        </p:txBody>
      </p:sp>
    </p:spTree>
    <p:extLst>
      <p:ext uri="{BB962C8B-B14F-4D97-AF65-F5344CB8AC3E}">
        <p14:creationId xmlns:p14="http://schemas.microsoft.com/office/powerpoint/2010/main" val="299052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EF63025-6AF1-EF9B-8286-90267A0B87D3}"/>
              </a:ext>
            </a:extLst>
          </p:cNvPr>
          <p:cNvSpPr>
            <a:spLocks noGrp="1"/>
          </p:cNvSpPr>
          <p:nvPr>
            <p:ph type="subTitle" idx="10"/>
          </p:nvPr>
        </p:nvSpPr>
        <p:spPr>
          <a:xfrm>
            <a:off x="686885" y="609600"/>
            <a:ext cx="8297787" cy="599904"/>
          </a:xfrm>
        </p:spPr>
        <p:txBody>
          <a:bodyPr/>
          <a:lstStyle/>
          <a:p>
            <a:r>
              <a:rPr lang="en-US" dirty="0"/>
              <a:t>Project Potential Across California</a:t>
            </a:r>
          </a:p>
        </p:txBody>
      </p:sp>
      <p:pic>
        <p:nvPicPr>
          <p:cNvPr id="6" name="Picture 5">
            <a:extLst>
              <a:ext uri="{FF2B5EF4-FFF2-40B4-BE49-F238E27FC236}">
                <a16:creationId xmlns:a16="http://schemas.microsoft.com/office/drawing/2014/main" id="{04DAC4B0-7F19-9F93-B335-F7902A877F1F}"/>
              </a:ext>
            </a:extLst>
          </p:cNvPr>
          <p:cNvPicPr>
            <a:picLocks noChangeAspect="1"/>
          </p:cNvPicPr>
          <p:nvPr/>
        </p:nvPicPr>
        <p:blipFill>
          <a:blip r:embed="rId2"/>
          <a:stretch>
            <a:fillRect/>
          </a:stretch>
        </p:blipFill>
        <p:spPr>
          <a:xfrm>
            <a:off x="601801" y="1178589"/>
            <a:ext cx="4484136" cy="4984432"/>
          </a:xfrm>
          <a:prstGeom prst="rect">
            <a:avLst/>
          </a:prstGeom>
        </p:spPr>
      </p:pic>
      <p:pic>
        <p:nvPicPr>
          <p:cNvPr id="8" name="Picture 7">
            <a:extLst>
              <a:ext uri="{FF2B5EF4-FFF2-40B4-BE49-F238E27FC236}">
                <a16:creationId xmlns:a16="http://schemas.microsoft.com/office/drawing/2014/main" id="{B3F27047-9F68-6551-B888-B9CCF1E38FB1}"/>
              </a:ext>
            </a:extLst>
          </p:cNvPr>
          <p:cNvPicPr>
            <a:picLocks noChangeAspect="1"/>
          </p:cNvPicPr>
          <p:nvPr/>
        </p:nvPicPr>
        <p:blipFill>
          <a:blip r:embed="rId3"/>
          <a:stretch>
            <a:fillRect/>
          </a:stretch>
        </p:blipFill>
        <p:spPr>
          <a:xfrm>
            <a:off x="7106064" y="1178589"/>
            <a:ext cx="4399051" cy="4984431"/>
          </a:xfrm>
          <a:prstGeom prst="rect">
            <a:avLst/>
          </a:prstGeom>
        </p:spPr>
      </p:pic>
    </p:spTree>
    <p:extLst>
      <p:ext uri="{BB962C8B-B14F-4D97-AF65-F5344CB8AC3E}">
        <p14:creationId xmlns:p14="http://schemas.microsoft.com/office/powerpoint/2010/main" val="11522174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508567D-87BD-90A7-EE44-EF1A139D49E8}"/>
              </a:ext>
            </a:extLst>
          </p:cNvPr>
          <p:cNvSpPr>
            <a:spLocks noGrp="1"/>
          </p:cNvSpPr>
          <p:nvPr>
            <p:ph type="subTitle" idx="10"/>
          </p:nvPr>
        </p:nvSpPr>
        <p:spPr/>
        <p:txBody>
          <a:bodyPr/>
          <a:lstStyle/>
          <a:p>
            <a:r>
              <a:rPr lang="en-US" dirty="0"/>
              <a:t>REM Credit Demand</a:t>
            </a:r>
          </a:p>
        </p:txBody>
      </p:sp>
      <p:sp>
        <p:nvSpPr>
          <p:cNvPr id="4" name="Content Placeholder 3">
            <a:extLst>
              <a:ext uri="{FF2B5EF4-FFF2-40B4-BE49-F238E27FC236}">
                <a16:creationId xmlns:a16="http://schemas.microsoft.com/office/drawing/2014/main" id="{2C83811F-26E5-B32D-1CB4-41A1315CDF92}"/>
              </a:ext>
            </a:extLst>
          </p:cNvPr>
          <p:cNvSpPr>
            <a:spLocks noGrp="1"/>
          </p:cNvSpPr>
          <p:nvPr>
            <p:ph idx="14"/>
          </p:nvPr>
        </p:nvSpPr>
        <p:spPr>
          <a:xfrm>
            <a:off x="1979203" y="1452004"/>
            <a:ext cx="8233594" cy="914400"/>
          </a:xfrm>
        </p:spPr>
        <p:txBody>
          <a:bodyPr/>
          <a:lstStyle/>
          <a:p>
            <a:pPr algn="ctr"/>
            <a:r>
              <a:rPr lang="en-US" dirty="0"/>
              <a:t>Primary sources of demand are entities seeking compliance with CEQA and voluntary market buyers</a:t>
            </a:r>
          </a:p>
        </p:txBody>
      </p:sp>
      <p:graphicFrame>
        <p:nvGraphicFramePr>
          <p:cNvPr id="8" name="Chart 7">
            <a:extLst>
              <a:ext uri="{FF2B5EF4-FFF2-40B4-BE49-F238E27FC236}">
                <a16:creationId xmlns:a16="http://schemas.microsoft.com/office/drawing/2014/main" id="{BD1A3AA5-AD60-4766-64F1-7F0271186E50}"/>
              </a:ext>
            </a:extLst>
          </p:cNvPr>
          <p:cNvGraphicFramePr>
            <a:graphicFrameLocks/>
          </p:cNvGraphicFramePr>
          <p:nvPr/>
        </p:nvGraphicFramePr>
        <p:xfrm>
          <a:off x="1937385" y="2247900"/>
          <a:ext cx="7829550" cy="37105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476443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8AD9AAA-A769-D2BD-BCAA-F7899CD43552}"/>
              </a:ext>
            </a:extLst>
          </p:cNvPr>
          <p:cNvSpPr/>
          <p:nvPr/>
        </p:nvSpPr>
        <p:spPr>
          <a:xfrm>
            <a:off x="0" y="0"/>
            <a:ext cx="12192000" cy="4876800"/>
          </a:xfrm>
          <a:prstGeom prst="rect">
            <a:avLst/>
          </a:prstGeom>
          <a:solidFill>
            <a:schemeClr val="accent4"/>
          </a:solidFill>
          <a:ln>
            <a:noFill/>
          </a:ln>
          <a:effectLst/>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a:ln>
                <a:noFill/>
              </a:ln>
              <a:solidFill>
                <a:srgbClr val="232729"/>
              </a:solidFill>
              <a:effectLst>
                <a:outerShdw blurRad="620700" dist="50800" dir="5400000" algn="ctr" rotWithShape="0">
                  <a:srgbClr val="000000">
                    <a:alpha val="77152"/>
                  </a:srgbClr>
                </a:outerShdw>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123B85C4-4A5B-CAF9-6B3F-762C93DFA204}"/>
              </a:ext>
            </a:extLst>
          </p:cNvPr>
          <p:cNvSpPr/>
          <p:nvPr/>
        </p:nvSpPr>
        <p:spPr>
          <a:xfrm>
            <a:off x="736780" y="685799"/>
            <a:ext cx="10714992" cy="5343939"/>
          </a:xfrm>
          <a:prstGeom prst="rect">
            <a:avLst/>
          </a:prstGeom>
          <a:solidFill>
            <a:schemeClr val="bg1"/>
          </a:solidFill>
          <a:ln>
            <a:noFill/>
          </a:ln>
          <a:effectLst>
            <a:outerShdw blurRad="273910" dist="12700" dir="3420000" sx="101000" sy="101000" rotWithShape="0">
              <a:srgbClr val="000000">
                <a:alpha val="18000"/>
              </a:srgbClr>
            </a:outerShdw>
          </a:effectLst>
        </p:spPr>
        <p:style>
          <a:lnRef idx="1">
            <a:schemeClr val="accent1"/>
          </a:lnRef>
          <a:fillRef idx="2">
            <a:schemeClr val="accent1"/>
          </a:fillRef>
          <a:effectRef idx="1">
            <a:schemeClr val="accent1"/>
          </a:effectRef>
          <a:fontRef idx="minor">
            <a:schemeClr val="dk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00" b="1" i="0" u="none" strike="noStrike" kern="1200" cap="none" spc="0" normalizeH="0" baseline="0" noProof="0">
              <a:ln>
                <a:noFill/>
              </a:ln>
              <a:solidFill>
                <a:srgbClr val="232729"/>
              </a:solidFill>
              <a:effectLst>
                <a:outerShdw blurRad="620700" dist="50800" dir="5400000" algn="ctr" rotWithShape="0">
                  <a:srgbClr val="000000">
                    <a:alpha val="77152"/>
                  </a:srgbClr>
                </a:outerShdw>
              </a:effectLst>
              <a:uLnTx/>
              <a:uFillTx/>
              <a:latin typeface="Arial" panose="020B0604020202020204"/>
              <a:ea typeface="+mn-ea"/>
              <a:cs typeface="+mn-cs"/>
            </a:endParaRPr>
          </a:p>
        </p:txBody>
      </p:sp>
      <p:pic>
        <p:nvPicPr>
          <p:cNvPr id="11" name="Picture 10" descr="Logo&#10;&#10;Description automatically generated">
            <a:extLst>
              <a:ext uri="{FF2B5EF4-FFF2-40B4-BE49-F238E27FC236}">
                <a16:creationId xmlns:a16="http://schemas.microsoft.com/office/drawing/2014/main" id="{67CF2283-8EBD-D3BD-0B42-79683920C7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780" y="6451066"/>
            <a:ext cx="990600" cy="210891"/>
          </a:xfrm>
          <a:prstGeom prst="rect">
            <a:avLst/>
          </a:prstGeom>
        </p:spPr>
      </p:pic>
      <p:sp>
        <p:nvSpPr>
          <p:cNvPr id="12" name="Text Placeholder 23">
            <a:extLst>
              <a:ext uri="{FF2B5EF4-FFF2-40B4-BE49-F238E27FC236}">
                <a16:creationId xmlns:a16="http://schemas.microsoft.com/office/drawing/2014/main" id="{C7AF4488-5991-7E36-36FF-920C49D7D206}"/>
              </a:ext>
            </a:extLst>
          </p:cNvPr>
          <p:cNvSpPr>
            <a:spLocks noGrp="1"/>
          </p:cNvSpPr>
          <p:nvPr>
            <p:ph type="body" sz="quarter" idx="35" hasCustomPrompt="1"/>
          </p:nvPr>
        </p:nvSpPr>
        <p:spPr>
          <a:xfrm>
            <a:off x="1514769" y="3934171"/>
            <a:ext cx="2971800" cy="424011"/>
          </a:xfrm>
          <a:prstGeom prst="rect">
            <a:avLst/>
          </a:prstGeom>
        </p:spPr>
        <p:txBody>
          <a:bodyPr lIns="27432" anchor="t" anchorCtr="0"/>
          <a:lstStyle>
            <a:lvl1pPr marL="0" indent="0" algn="l">
              <a:buNone/>
              <a:defRPr sz="1800" b="1" i="0" spc="0" baseline="0">
                <a:solidFill>
                  <a:schemeClr val="tx2"/>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David Lach</a:t>
            </a:r>
          </a:p>
        </p:txBody>
      </p:sp>
      <p:sp>
        <p:nvSpPr>
          <p:cNvPr id="13" name="Text Placeholder 23">
            <a:extLst>
              <a:ext uri="{FF2B5EF4-FFF2-40B4-BE49-F238E27FC236}">
                <a16:creationId xmlns:a16="http://schemas.microsoft.com/office/drawing/2014/main" id="{9E09A4E7-DEE5-04EE-FB5E-F972617C5952}"/>
              </a:ext>
            </a:extLst>
          </p:cNvPr>
          <p:cNvSpPr>
            <a:spLocks noGrp="1"/>
          </p:cNvSpPr>
          <p:nvPr>
            <p:ph type="body" sz="quarter" idx="36" hasCustomPrompt="1"/>
          </p:nvPr>
        </p:nvSpPr>
        <p:spPr>
          <a:xfrm>
            <a:off x="1514768" y="4304466"/>
            <a:ext cx="3299827" cy="272143"/>
          </a:xfrm>
          <a:prstGeom prst="rect">
            <a:avLst/>
          </a:prstGeom>
        </p:spPr>
        <p:txBody>
          <a:bodyPr lIns="27432" anchor="t" anchorCtr="0"/>
          <a:lstStyle>
            <a:lvl1pPr marL="0" indent="0" algn="l">
              <a:buNone/>
              <a:defRPr sz="14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t>Director – Natural Climate Solutions</a:t>
            </a:r>
          </a:p>
        </p:txBody>
      </p:sp>
      <p:sp>
        <p:nvSpPr>
          <p:cNvPr id="14" name="Text Placeholder 23">
            <a:extLst>
              <a:ext uri="{FF2B5EF4-FFF2-40B4-BE49-F238E27FC236}">
                <a16:creationId xmlns:a16="http://schemas.microsoft.com/office/drawing/2014/main" id="{AECDAB9C-2289-6A58-AE61-B39DCEC05F87}"/>
              </a:ext>
            </a:extLst>
          </p:cNvPr>
          <p:cNvSpPr>
            <a:spLocks noGrp="1"/>
          </p:cNvSpPr>
          <p:nvPr>
            <p:ph type="body" sz="quarter" idx="37" hasCustomPrompt="1"/>
          </p:nvPr>
        </p:nvSpPr>
        <p:spPr>
          <a:xfrm>
            <a:off x="1514769" y="4576608"/>
            <a:ext cx="2971800" cy="370295"/>
          </a:xfrm>
          <a:prstGeom prst="rect">
            <a:avLst/>
          </a:prstGeom>
        </p:spPr>
        <p:txBody>
          <a:bodyPr lIns="27432" anchor="t" anchorCtr="0"/>
          <a:lstStyle>
            <a:lvl1pPr marL="0" indent="0" algn="l">
              <a:buNone/>
              <a:defRPr sz="1400" b="0" i="0" spc="0" baseline="0">
                <a:solidFill>
                  <a:schemeClr val="tx1"/>
                </a:solidFill>
                <a:latin typeface="Noto Sans" panose="020B0502040504020204" pitchFamily="34" charset="0"/>
                <a:ea typeface="Noto Sans" panose="020B0502040504020204" pitchFamily="34" charset="0"/>
                <a:cs typeface="Noto Sans" panose="020B0502040504020204" pitchFamily="34"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pPr lvl="0"/>
            <a:r>
              <a:rPr lang="en-US" dirty="0">
                <a:hlinkClick r:id="rId3"/>
              </a:rPr>
              <a:t>dlach@anewclimate.com</a:t>
            </a:r>
            <a:r>
              <a:rPr lang="en-US" dirty="0"/>
              <a:t> </a:t>
            </a:r>
          </a:p>
        </p:txBody>
      </p:sp>
      <p:cxnSp>
        <p:nvCxnSpPr>
          <p:cNvPr id="15" name="Straight Connector 14">
            <a:extLst>
              <a:ext uri="{FF2B5EF4-FFF2-40B4-BE49-F238E27FC236}">
                <a16:creationId xmlns:a16="http://schemas.microsoft.com/office/drawing/2014/main" id="{027BC7D8-FADF-7B48-119E-F4D612D26F6D}"/>
              </a:ext>
            </a:extLst>
          </p:cNvPr>
          <p:cNvCxnSpPr>
            <a:cxnSpLocks/>
          </p:cNvCxnSpPr>
          <p:nvPr/>
        </p:nvCxnSpPr>
        <p:spPr>
          <a:xfrm>
            <a:off x="1514769" y="3824782"/>
            <a:ext cx="2971800"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id="{CBD6378F-8BF7-7A5F-FBD0-790ED1111EE9}"/>
              </a:ext>
            </a:extLst>
          </p:cNvPr>
          <p:cNvSpPr>
            <a:spLocks noGrp="1"/>
          </p:cNvSpPr>
          <p:nvPr>
            <p:ph type="body" sz="quarter" idx="38" hasCustomPrompt="1"/>
          </p:nvPr>
        </p:nvSpPr>
        <p:spPr>
          <a:xfrm>
            <a:off x="1514770" y="1569459"/>
            <a:ext cx="3581400" cy="1805961"/>
          </a:xfrm>
          <a:prstGeom prst="rect">
            <a:avLst/>
          </a:prstGeom>
        </p:spPr>
        <p:txBody>
          <a:bodyPr lIns="27432" anchor="t" anchorCtr="0"/>
          <a:lstStyle>
            <a:lvl1pPr marL="0" indent="0">
              <a:lnSpc>
                <a:spcPct val="80000"/>
              </a:lnSpc>
              <a:spcBef>
                <a:spcPts val="1100"/>
              </a:spcBef>
              <a:buNone/>
              <a:defRPr sz="7200" b="1" i="0" spc="0" baseline="0">
                <a:solidFill>
                  <a:schemeClr val="tx2"/>
                </a:solidFill>
                <a:latin typeface="Noto Serif" panose="02020600060500020200" pitchFamily="18" charset="0"/>
                <a:ea typeface="Noto Serif" panose="02020600060500020200" pitchFamily="18" charset="0"/>
                <a:cs typeface="Noto Serif" panose="02020600060500020200" pitchFamily="18" charset="0"/>
              </a:defRPr>
            </a:lvl1pPr>
            <a:lvl2pPr>
              <a:defRPr sz="1800">
                <a:solidFill>
                  <a:schemeClr val="bg1"/>
                </a:solidFill>
                <a:latin typeface="Graphik Regular" panose="02000500000000000000" pitchFamily="2" charset="77"/>
              </a:defRPr>
            </a:lvl2pPr>
            <a:lvl3pPr>
              <a:defRPr sz="1800">
                <a:solidFill>
                  <a:schemeClr val="bg1"/>
                </a:solidFill>
                <a:latin typeface="Graphik Regular" panose="02000500000000000000" pitchFamily="2" charset="77"/>
              </a:defRPr>
            </a:lvl3pPr>
            <a:lvl4pPr>
              <a:defRPr sz="1800">
                <a:solidFill>
                  <a:schemeClr val="bg1"/>
                </a:solidFill>
                <a:latin typeface="Graphik Regular" panose="02000500000000000000" pitchFamily="2" charset="77"/>
              </a:defRPr>
            </a:lvl4pPr>
            <a:lvl5pPr>
              <a:defRPr sz="1800">
                <a:solidFill>
                  <a:schemeClr val="bg1"/>
                </a:solidFill>
                <a:latin typeface="Graphik Regular" panose="02000500000000000000" pitchFamily="2" charset="77"/>
              </a:defRPr>
            </a:lvl5pPr>
          </a:lstStyle>
          <a:p>
            <a:r>
              <a:rPr lang="en-US" kern="0"/>
              <a:t>Thank you</a:t>
            </a:r>
          </a:p>
        </p:txBody>
      </p:sp>
      <p:sp>
        <p:nvSpPr>
          <p:cNvPr id="18" name="Rectangle 17">
            <a:extLst>
              <a:ext uri="{FF2B5EF4-FFF2-40B4-BE49-F238E27FC236}">
                <a16:creationId xmlns:a16="http://schemas.microsoft.com/office/drawing/2014/main" id="{203AB5DD-81D6-E961-2DAC-8537EB116591}"/>
              </a:ext>
            </a:extLst>
          </p:cNvPr>
          <p:cNvSpPr/>
          <p:nvPr/>
        </p:nvSpPr>
        <p:spPr>
          <a:xfrm>
            <a:off x="9538778" y="6490902"/>
            <a:ext cx="1912994" cy="138499"/>
          </a:xfrm>
          <a:prstGeom prst="rect">
            <a:avLst/>
          </a:prstGeom>
        </p:spPr>
        <p:txBody>
          <a:bodyPr wrap="square" lIns="0" tIns="0" rIns="0" bIns="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110" normalizeH="0" baseline="0" noProof="0">
                <a:ln>
                  <a:noFill/>
                </a:ln>
                <a:solidFill>
                  <a:srgbClr val="FFFFFF">
                    <a:lumMod val="50000"/>
                  </a:srgbClr>
                </a:solidFill>
                <a:effectLst/>
                <a:uLnTx/>
                <a:uFillTx/>
                <a:latin typeface="Noto Sans Light" panose="020B0402040504020204" pitchFamily="34" charset="0"/>
                <a:ea typeface="Noto Sans Light" panose="020B0402040504020204" pitchFamily="34" charset="0"/>
                <a:cs typeface="Noto Sans Light" panose="020B0402040504020204" pitchFamily="34" charset="0"/>
              </a:rPr>
              <a:t>www.anewclimate.com </a:t>
            </a:r>
            <a:r>
              <a:rPr kumimoji="0" lang="en-US" sz="900" b="0" i="0" u="none" strike="noStrike" kern="0" cap="none" spc="110" normalizeH="0" baseline="0" noProof="0">
                <a:ln>
                  <a:noFill/>
                </a:ln>
                <a:solidFill>
                  <a:srgbClr val="232729">
                    <a:lumMod val="50000"/>
                    <a:lumOff val="50000"/>
                  </a:srgbClr>
                </a:solidFill>
                <a:effectLst/>
                <a:uLnTx/>
                <a:uFillTx/>
                <a:latin typeface="Graphik Regular" panose="020B0503030202060203" pitchFamily="34" charset="0"/>
                <a:ea typeface="+mn-ea"/>
                <a:cs typeface="Graphik Regular"/>
              </a:rPr>
              <a:t> </a:t>
            </a:r>
            <a:r>
              <a:rPr kumimoji="0" lang="en-US" sz="900" b="0" i="0" u="none" strike="noStrike" kern="0" cap="none" spc="120" normalizeH="0" baseline="0" noProof="0">
                <a:ln>
                  <a:noFill/>
                </a:ln>
                <a:solidFill>
                  <a:srgbClr val="232729">
                    <a:lumMod val="50000"/>
                    <a:lumOff val="50000"/>
                  </a:srgbClr>
                </a:solidFill>
                <a:effectLst/>
                <a:uLnTx/>
                <a:uFillTx/>
                <a:latin typeface="Graphik Regular" panose="020B0503030202060203" pitchFamily="34" charset="0"/>
                <a:ea typeface="+mn-ea"/>
                <a:cs typeface="Graphik Regular"/>
              </a:rPr>
              <a:t>|  </a:t>
            </a:r>
            <a:fld id="{40EFCF6F-30D0-8F4F-A41D-EADB7381F77B}" type="slidenum">
              <a:rPr kumimoji="0" lang="en-US" sz="900" b="0" i="0" u="none" strike="noStrike" kern="0" cap="none" spc="120" normalizeH="0" baseline="0" noProof="0" smtClean="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900" b="0" i="0" u="none" strike="noStrike" kern="0" cap="none" spc="30" normalizeH="0" baseline="0" noProof="0">
              <a:ln>
                <a:noFill/>
              </a:ln>
              <a:solidFill>
                <a:srgbClr val="FFFFFF">
                  <a:lumMod val="50000"/>
                </a:srgbClr>
              </a:solidFill>
              <a:effectLst/>
              <a:uLnTx/>
              <a:uFillTx/>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5020234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itle Slides">
  <a:themeElements>
    <a:clrScheme name="Anew 1">
      <a:dk1>
        <a:srgbClr val="232729"/>
      </a:dk1>
      <a:lt1>
        <a:srgbClr val="FFFFFF"/>
      </a:lt1>
      <a:dk2>
        <a:srgbClr val="003C5A"/>
      </a:dk2>
      <a:lt2>
        <a:srgbClr val="F4F3F1"/>
      </a:lt2>
      <a:accent1>
        <a:srgbClr val="00625A"/>
      </a:accent1>
      <a:accent2>
        <a:srgbClr val="0062A7"/>
      </a:accent2>
      <a:accent3>
        <a:srgbClr val="E1DED9"/>
      </a:accent3>
      <a:accent4>
        <a:srgbClr val="D2E6E3"/>
      </a:accent4>
      <a:accent5>
        <a:srgbClr val="C25628"/>
      </a:accent5>
      <a:accent6>
        <a:srgbClr val="F2CFB3"/>
      </a:accent6>
      <a:hlink>
        <a:srgbClr val="0062A7"/>
      </a:hlink>
      <a:folHlink>
        <a:srgbClr val="A9A9A9"/>
      </a:folHlink>
    </a:clrScheme>
    <a:fontScheme name="Cambria-Calibri">
      <a:majorFont>
        <a:latin typeface="Cambria" panose="02040503050406030204"/>
        <a:ea typeface=""/>
        <a:cs typeface=""/>
        <a:font script="Jpan" typeface="ＭＳ Ｐ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t"/>
      <a:lstStyle>
        <a:defPPr algn="ctr">
          <a:defRPr sz="1300" b="1" dirty="0" smtClean="0">
            <a:latin typeface="+mj-lt"/>
          </a:defRPr>
        </a:defPPr>
      </a:lstStyle>
      <a:style>
        <a:lnRef idx="1">
          <a:schemeClr val="accent1"/>
        </a:lnRef>
        <a:fillRef idx="2">
          <a:schemeClr val="accent1"/>
        </a:fillRef>
        <a:effectRef idx="1">
          <a:schemeClr val="accent1"/>
        </a:effectRef>
        <a:fontRef idx="minor">
          <a:schemeClr val="dk1"/>
        </a:fontRef>
      </a:style>
    </a:spDef>
    <a:txDef>
      <a:spPr bwMode="auto">
        <a:noFill/>
        <a:ln w="12700">
          <a:noFill/>
          <a:miter lim="800000"/>
          <a:headEnd/>
          <a:tailEnd/>
        </a:ln>
      </a:spPr>
      <a:bodyPr wrap="none" rtlCol="0">
        <a:spAutoFit/>
      </a:bodyPr>
      <a:lstStyle>
        <a:defPPr algn="ctr">
          <a:defRPr sz="1400" dirty="0" smtClean="0">
            <a:latin typeface="Graphik Regular" panose="020B0503030202060203" pitchFamily="34" charset="0"/>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ext Slides">
  <a:themeElements>
    <a:clrScheme name="Anew 1">
      <a:dk1>
        <a:srgbClr val="232729"/>
      </a:dk1>
      <a:lt1>
        <a:srgbClr val="FFFFFF"/>
      </a:lt1>
      <a:dk2>
        <a:srgbClr val="003C5A"/>
      </a:dk2>
      <a:lt2>
        <a:srgbClr val="F4F3F1"/>
      </a:lt2>
      <a:accent1>
        <a:srgbClr val="00625A"/>
      </a:accent1>
      <a:accent2>
        <a:srgbClr val="0062A7"/>
      </a:accent2>
      <a:accent3>
        <a:srgbClr val="E1DED9"/>
      </a:accent3>
      <a:accent4>
        <a:srgbClr val="D2E6E3"/>
      </a:accent4>
      <a:accent5>
        <a:srgbClr val="C25628"/>
      </a:accent5>
      <a:accent6>
        <a:srgbClr val="F2CFB3"/>
      </a:accent6>
      <a:hlink>
        <a:srgbClr val="0062A7"/>
      </a:hlink>
      <a:folHlink>
        <a:srgbClr val="A9A9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t"/>
      <a:lstStyle>
        <a:defPPr algn="ctr">
          <a:defRPr sz="1300" b="1" dirty="0" smtClean="0">
            <a:latin typeface="+mj-lt"/>
          </a:defRPr>
        </a:defPPr>
      </a:lstStyle>
      <a:style>
        <a:lnRef idx="1">
          <a:schemeClr val="accent1"/>
        </a:lnRef>
        <a:fillRef idx="2">
          <a:schemeClr val="accent1"/>
        </a:fillRef>
        <a:effectRef idx="1">
          <a:schemeClr val="accent1"/>
        </a:effectRef>
        <a:fontRef idx="minor">
          <a:schemeClr val="dk1"/>
        </a:fontRef>
      </a:style>
    </a:spDef>
    <a:txDef>
      <a:spPr bwMode="auto">
        <a:solidFill>
          <a:srgbClr val="4F6228"/>
        </a:solidFill>
        <a:ln w="12700">
          <a:noFill/>
          <a:miter lim="800000"/>
          <a:headEnd/>
          <a:tailEnd/>
        </a:ln>
      </a:spPr>
      <a:bodyPr>
        <a:spAutoFit/>
      </a:bodyPr>
      <a:lstStyle>
        <a:defPPr algn="ctr">
          <a:defRPr sz="1400" b="1" dirty="0">
            <a:solidFill>
              <a:srgbClr val="F7FFDD"/>
            </a:solidFill>
            <a:latin typeface="Calibri" pitchFamily="34" charset="0"/>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End Slides">
  <a:themeElements>
    <a:clrScheme name="Anew 1">
      <a:dk1>
        <a:srgbClr val="232729"/>
      </a:dk1>
      <a:lt1>
        <a:srgbClr val="FFFFFF"/>
      </a:lt1>
      <a:dk2>
        <a:srgbClr val="003C5A"/>
      </a:dk2>
      <a:lt2>
        <a:srgbClr val="F4F3F1"/>
      </a:lt2>
      <a:accent1>
        <a:srgbClr val="00625A"/>
      </a:accent1>
      <a:accent2>
        <a:srgbClr val="0062A7"/>
      </a:accent2>
      <a:accent3>
        <a:srgbClr val="E1DED9"/>
      </a:accent3>
      <a:accent4>
        <a:srgbClr val="D2E6E3"/>
      </a:accent4>
      <a:accent5>
        <a:srgbClr val="C25628"/>
      </a:accent5>
      <a:accent6>
        <a:srgbClr val="F2CFB3"/>
      </a:accent6>
      <a:hlink>
        <a:srgbClr val="0062A7"/>
      </a:hlink>
      <a:folHlink>
        <a:srgbClr val="A9A9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t"/>
      <a:lstStyle>
        <a:defPPr algn="ctr">
          <a:defRPr sz="1300" b="1" dirty="0" smtClean="0">
            <a:latin typeface="+mj-lt"/>
          </a:defRPr>
        </a:defPPr>
      </a:lstStyle>
      <a:style>
        <a:lnRef idx="1">
          <a:schemeClr val="accent1"/>
        </a:lnRef>
        <a:fillRef idx="2">
          <a:schemeClr val="accent1"/>
        </a:fillRef>
        <a:effectRef idx="1">
          <a:schemeClr val="accent1"/>
        </a:effectRef>
        <a:fontRef idx="minor">
          <a:schemeClr val="dk1"/>
        </a:fontRef>
      </a:style>
    </a:spDef>
    <a:txDef>
      <a:spPr bwMode="auto">
        <a:solidFill>
          <a:srgbClr val="4F6228"/>
        </a:solidFill>
        <a:ln w="12700">
          <a:noFill/>
          <a:miter lim="800000"/>
          <a:headEnd/>
          <a:tailEnd/>
        </a:ln>
      </a:spPr>
      <a:bodyPr>
        <a:spAutoFit/>
      </a:bodyPr>
      <a:lstStyle>
        <a:defPPr algn="ctr">
          <a:defRPr sz="1400" b="1" dirty="0">
            <a:solidFill>
              <a:srgbClr val="F7FFDD"/>
            </a:solidFill>
            <a:latin typeface="Calibri" pitchFamily="34" charset="0"/>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8.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182</TotalTime>
  <Words>2876</Words>
  <Application>Microsoft Office PowerPoint</Application>
  <PresentationFormat>Widescreen</PresentationFormat>
  <Paragraphs>240</Paragraphs>
  <Slides>51</Slides>
  <Notes>9</Notes>
  <HiddenSlides>0</HiddenSlides>
  <MMClips>0</MMClips>
  <ScaleCrop>false</ScaleCrop>
  <HeadingPairs>
    <vt:vector size="6" baseType="variant">
      <vt:variant>
        <vt:lpstr>Fonts Used</vt:lpstr>
      </vt:variant>
      <vt:variant>
        <vt:i4>17</vt:i4>
      </vt:variant>
      <vt:variant>
        <vt:lpstr>Theme</vt:lpstr>
      </vt:variant>
      <vt:variant>
        <vt:i4>8</vt:i4>
      </vt:variant>
      <vt:variant>
        <vt:lpstr>Slide Titles</vt:lpstr>
      </vt:variant>
      <vt:variant>
        <vt:i4>51</vt:i4>
      </vt:variant>
    </vt:vector>
  </HeadingPairs>
  <TitlesOfParts>
    <vt:vector size="76" baseType="lpstr">
      <vt:lpstr>Aptos</vt:lpstr>
      <vt:lpstr>Arial</vt:lpstr>
      <vt:lpstr>Book Antiqua</vt:lpstr>
      <vt:lpstr>Calibri</vt:lpstr>
      <vt:lpstr>Calibri Light</vt:lpstr>
      <vt:lpstr>Cambria</vt:lpstr>
      <vt:lpstr>Canva Sans</vt:lpstr>
      <vt:lpstr>Corbel</vt:lpstr>
      <vt:lpstr>Courier New</vt:lpstr>
      <vt:lpstr>Graphik</vt:lpstr>
      <vt:lpstr>Graphik Regular</vt:lpstr>
      <vt:lpstr>Helvetica</vt:lpstr>
      <vt:lpstr>Noto Sans</vt:lpstr>
      <vt:lpstr>Noto Sans Light</vt:lpstr>
      <vt:lpstr>Noto Serif</vt:lpstr>
      <vt:lpstr>Segoe UI</vt:lpstr>
      <vt:lpstr>Source Sans Pro</vt:lpstr>
      <vt:lpstr>Office Theme</vt:lpstr>
      <vt:lpstr>1_Office Theme</vt:lpstr>
      <vt:lpstr>3_Office Theme</vt:lpstr>
      <vt:lpstr>Title Slides</vt:lpstr>
      <vt:lpstr>Text Slides</vt:lpstr>
      <vt:lpstr>End Slides</vt:lpstr>
      <vt:lpstr>Basis</vt:lpstr>
      <vt:lpstr>2_Office Theme</vt:lpstr>
      <vt:lpstr>PowerPoint Presentation</vt:lpstr>
      <vt:lpstr>PowerPoint Presentation</vt:lpstr>
      <vt:lpstr>PowerPoint Presentation</vt:lpstr>
      <vt:lpstr>The future of Community Scale biomass conversion to electricity</vt:lpstr>
      <vt:lpstr>The Existing Forest Biomass Infrastructure</vt:lpstr>
      <vt:lpstr>Concerns about current Fleet; Some real, Some imagined, All very Political</vt:lpstr>
      <vt:lpstr>Air Quality And Small Scale Combustion</vt:lpstr>
      <vt:lpstr>Community Scale and Microgrid Use of Biomass to Electricity (under 10 MW projects)</vt:lpstr>
      <vt:lpstr>Interconnection in Rural Communities</vt:lpstr>
      <vt:lpstr>California Mid Term Reliability Needs Firm Power</vt:lpstr>
      <vt:lpstr>Community Scale and Microgrid Use of Biomass to Electricity Procurement </vt:lpstr>
      <vt:lpstr>Wrap Up; Questions?</vt:lpstr>
      <vt:lpstr>Optimizing biomass utilization: Clean fuels and carbon removal</vt:lpstr>
      <vt:lpstr>The problem: Getting to scale</vt:lpstr>
      <vt:lpstr>Science says</vt:lpstr>
      <vt:lpstr>Why clean fuels?</vt:lpstr>
      <vt:lpstr>Why carbon removal?</vt:lpstr>
      <vt:lpstr>Low Carbon Fuel Standard </vt:lpstr>
      <vt:lpstr>Renewable Fuel Standard</vt:lpstr>
      <vt:lpstr>Inflation Reduction Act: 45V, 45Q, 40B</vt:lpstr>
      <vt:lpstr>State grant and lending programs</vt:lpstr>
      <vt:lpstr>Thank you!</vt:lpstr>
      <vt:lpstr>PowerPoint Presentation</vt:lpstr>
      <vt:lpstr>PowerPoint Presentation</vt:lpstr>
      <vt:lpstr>CDR with Co-Benefits &gt;25,000 research articles</vt:lpstr>
      <vt:lpstr>PowerPoint Presentation</vt:lpstr>
      <vt:lpstr>PowerPoint Presentation</vt:lpstr>
      <vt:lpstr>PowerPoint Presentation</vt:lpstr>
      <vt:lpstr>PowerPoint Presentation</vt:lpstr>
      <vt:lpstr>PowerPoint Presentation</vt:lpstr>
      <vt:lpstr>“When the carbon is worth more in the ground than it is in the furnace…”</vt:lpstr>
      <vt:lpstr>PowerPoint Presentation</vt:lpstr>
      <vt:lpstr>In 2020, Pacific Biochar registered the first carbon removal credits for biochar. Now that we can get compensated for carbon removal, this is a viable business for growth</vt:lpstr>
      <vt:lpstr>PowerPoint Presentation</vt:lpstr>
      <vt:lpstr>Our biochar production approach is innovative and highly efficient. We partner with existing infrastructure built for generating energy from biomass waste streams using varieties of combustion equipment.</vt:lpstr>
      <vt:lpstr>We then modify the machinery and operating parameters to achieve biochar production. This production of biochar requires that they add a bit more biomass on the front end to maintain the same energy output. The modifications are low-cost and simple, the net result is highly-efficient biochar production.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Martin</dc:creator>
  <cp:lastModifiedBy>Brandon Romano</cp:lastModifiedBy>
  <cp:revision>27</cp:revision>
  <dcterms:created xsi:type="dcterms:W3CDTF">2024-06-14T23:47:41Z</dcterms:created>
  <dcterms:modified xsi:type="dcterms:W3CDTF">2024-06-26T01:08:17Z</dcterms:modified>
</cp:coreProperties>
</file>